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  <p:sldMasterId id="2147483660" r:id="rId2"/>
    <p:sldMasterId id="2147483720" r:id="rId3"/>
    <p:sldMasterId id="2147483732" r:id="rId4"/>
    <p:sldMasterId id="2147483798" r:id="rId5"/>
    <p:sldMasterId id="2147483685" r:id="rId6"/>
  </p:sldMasterIdLst>
  <p:notesMasterIdLst>
    <p:notesMasterId r:id="rId31"/>
  </p:notesMasterIdLst>
  <p:sldIdLst>
    <p:sldId id="274" r:id="rId7"/>
    <p:sldId id="267" r:id="rId8"/>
    <p:sldId id="331" r:id="rId9"/>
    <p:sldId id="277" r:id="rId10"/>
    <p:sldId id="271" r:id="rId11"/>
    <p:sldId id="275" r:id="rId12"/>
    <p:sldId id="278" r:id="rId13"/>
    <p:sldId id="332" r:id="rId14"/>
    <p:sldId id="333" r:id="rId15"/>
    <p:sldId id="268" r:id="rId16"/>
    <p:sldId id="279" r:id="rId17"/>
    <p:sldId id="282" r:id="rId18"/>
    <p:sldId id="272" r:id="rId19"/>
    <p:sldId id="269" r:id="rId20"/>
    <p:sldId id="280" r:id="rId21"/>
    <p:sldId id="329" r:id="rId22"/>
    <p:sldId id="284" r:id="rId23"/>
    <p:sldId id="330" r:id="rId24"/>
    <p:sldId id="273" r:id="rId25"/>
    <p:sldId id="334" r:id="rId26"/>
    <p:sldId id="281" r:id="rId27"/>
    <p:sldId id="262" r:id="rId28"/>
    <p:sldId id="335" r:id="rId29"/>
    <p:sldId id="270" r:id="rId30"/>
  </p:sldIdLst>
  <p:sldSz cx="9144000" cy="5143500" type="screen16x9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6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pos="119" userDrawn="1">
          <p15:clr>
            <a:srgbClr val="A4A3A4"/>
          </p15:clr>
        </p15:guide>
        <p15:guide id="5" pos="4201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159">
          <p15:clr>
            <a:srgbClr val="A4A3A4"/>
          </p15:clr>
        </p15:guide>
        <p15:guide id="8" pos="5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2440"/>
    <a:srgbClr val="EA93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6434" autoAdjust="0"/>
  </p:normalViewPr>
  <p:slideViewPr>
    <p:cSldViewPr snapToGrid="0" snapToObjects="1">
      <p:cViewPr varScale="1">
        <p:scale>
          <a:sx n="150" d="100"/>
          <a:sy n="150" d="100"/>
        </p:scale>
        <p:origin x="-504" y="-84"/>
      </p:cViewPr>
      <p:guideLst>
        <p:guide orient="horz" pos="463"/>
        <p:guide orient="horz" pos="1720"/>
        <p:guide pos="2160"/>
        <p:guide pos="119"/>
        <p:guide pos="4201"/>
        <p:guide pos="2880"/>
        <p:guide pos="15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0E3DF-804C-49D8-80A6-DCFC494DFEE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03696-1997-48C2-9958-E8A2F917EDC4}">
      <dgm:prSet phldrT="[Текст]" custT="1"/>
      <dgm:spPr/>
      <dgm:t>
        <a:bodyPr/>
        <a:lstStyle/>
        <a:p>
          <a:r>
            <a:rPr lang="ru-RU" sz="1400" b="1" i="0" dirty="0"/>
            <a:t>ЕНГ:</a:t>
          </a:r>
          <a:br>
            <a:rPr lang="ru-RU" sz="1400" b="1" i="0" dirty="0"/>
          </a:br>
          <a:r>
            <a:rPr lang="ru-RU" sz="1400" b="0" i="0" dirty="0"/>
            <a:t>• </a:t>
          </a:r>
          <a:r>
            <a:rPr lang="ru-RU" sz="1400" b="1" i="0" dirty="0"/>
            <a:t>давать научные объяснения,</a:t>
          </a:r>
          <a:br>
            <a:rPr lang="ru-RU" sz="1400" b="1" i="0" dirty="0"/>
          </a:br>
          <a:r>
            <a:rPr lang="ru-RU" sz="1400" b="0" i="0" dirty="0"/>
            <a:t>• </a:t>
          </a:r>
          <a:r>
            <a:rPr lang="ru-RU" sz="1400" b="1" i="0" dirty="0"/>
            <a:t>применять е/н методы</a:t>
          </a:r>
          <a:br>
            <a:rPr lang="ru-RU" sz="1400" b="1" i="0" dirty="0"/>
          </a:br>
          <a:r>
            <a:rPr lang="ru-RU" sz="1400" b="1" i="0" dirty="0"/>
            <a:t>исследования</a:t>
          </a:r>
          <a:br>
            <a:rPr lang="ru-RU" sz="1400" b="1" i="0" dirty="0"/>
          </a:br>
          <a:r>
            <a:rPr lang="ru-RU" sz="1400" b="0" i="0" dirty="0"/>
            <a:t>• </a:t>
          </a:r>
          <a:r>
            <a:rPr lang="ru-RU" sz="1400" b="1" i="0" dirty="0"/>
            <a:t>интерпретировать данные</a:t>
          </a:r>
          <a:br>
            <a:rPr lang="ru-RU" sz="1400" b="1" i="0" dirty="0"/>
          </a:br>
          <a:r>
            <a:rPr lang="ru-RU" sz="1400" b="1" i="0" dirty="0"/>
            <a:t>делать выводы</a:t>
          </a:r>
          <a:r>
            <a:rPr lang="ru-RU" sz="1400" dirty="0"/>
            <a:t/>
          </a:r>
          <a:br>
            <a:rPr lang="ru-RU" sz="1400" dirty="0"/>
          </a:br>
          <a:endParaRPr lang="ru-RU" sz="1400" dirty="0"/>
        </a:p>
      </dgm:t>
    </dgm:pt>
    <dgm:pt modelId="{6935B264-7A73-4D42-8919-7903EC2B282A}" type="parTrans" cxnId="{462C82DC-1B32-40A5-8A14-CA3255F5D38B}">
      <dgm:prSet/>
      <dgm:spPr/>
      <dgm:t>
        <a:bodyPr/>
        <a:lstStyle/>
        <a:p>
          <a:endParaRPr lang="ru-RU"/>
        </a:p>
      </dgm:t>
    </dgm:pt>
    <dgm:pt modelId="{45BCB947-94AF-48C3-8A13-52F6B1C02BEA}" type="sibTrans" cxnId="{462C82DC-1B32-40A5-8A14-CA3255F5D38B}">
      <dgm:prSet/>
      <dgm:spPr/>
      <dgm:t>
        <a:bodyPr/>
        <a:lstStyle/>
        <a:p>
          <a:endParaRPr lang="ru-RU"/>
        </a:p>
      </dgm:t>
    </dgm:pt>
    <dgm:pt modelId="{2345B0C1-6E0B-46BA-8E2F-471CABB22E18}">
      <dgm:prSet phldrT="[Текст]" custT="1"/>
      <dgm:spPr/>
      <dgm:t>
        <a:bodyPr/>
        <a:lstStyle/>
        <a:p>
          <a:r>
            <a:rPr lang="ru-RU" sz="1400" b="1" i="0" dirty="0"/>
            <a:t>КМ: </a:t>
          </a:r>
        </a:p>
        <a:p>
          <a:r>
            <a:rPr lang="ru-RU" sz="1400" b="1" i="0" dirty="0"/>
            <a:t>Выдвижение, оценка и</a:t>
          </a:r>
          <a:br>
            <a:rPr lang="ru-RU" sz="1400" b="1" i="0" dirty="0"/>
          </a:br>
          <a:r>
            <a:rPr lang="ru-RU" sz="1400" b="1" i="0" dirty="0"/>
            <a:t>доработка идей</a:t>
          </a:r>
          <a:r>
            <a:rPr lang="ru-RU" sz="1000" dirty="0"/>
            <a:t/>
          </a:r>
          <a:br>
            <a:rPr lang="ru-RU" sz="1000" dirty="0"/>
          </a:br>
          <a:endParaRPr lang="ru-RU" sz="1000" dirty="0"/>
        </a:p>
      </dgm:t>
    </dgm:pt>
    <dgm:pt modelId="{F5A0C2BD-A79C-46C7-92CC-9BED39EB4EA5}" type="parTrans" cxnId="{39D99242-C42F-4EF3-9621-1B3A26A83763}">
      <dgm:prSet/>
      <dgm:spPr/>
      <dgm:t>
        <a:bodyPr/>
        <a:lstStyle/>
        <a:p>
          <a:endParaRPr lang="ru-RU"/>
        </a:p>
      </dgm:t>
    </dgm:pt>
    <dgm:pt modelId="{FA43C39C-4089-4353-BB3B-83B1992B872B}" type="sibTrans" cxnId="{39D99242-C42F-4EF3-9621-1B3A26A83763}">
      <dgm:prSet/>
      <dgm:spPr/>
      <dgm:t>
        <a:bodyPr/>
        <a:lstStyle/>
        <a:p>
          <a:endParaRPr lang="ru-RU"/>
        </a:p>
      </dgm:t>
    </dgm:pt>
    <dgm:pt modelId="{107ECB07-7D8A-43FC-AEC9-AC72BF10F690}">
      <dgm:prSet phldrT="[Текст]" custT="1"/>
      <dgm:spPr/>
      <dgm:t>
        <a:bodyPr/>
        <a:lstStyle/>
        <a:p>
          <a:r>
            <a:rPr lang="ru-RU" sz="1200" b="1" dirty="0"/>
            <a:t>ГК:</a:t>
          </a:r>
        </a:p>
        <a:p>
          <a:r>
            <a:rPr lang="ru-RU" sz="1200" b="1" dirty="0"/>
            <a:t>- ориентироваться в глобальных проблемах человечества</a:t>
          </a:r>
        </a:p>
        <a:p>
          <a:r>
            <a:rPr lang="ru-RU" sz="1200" b="1" dirty="0"/>
            <a:t>- сознавать возможности своего вклада в решение глобальных проблем</a:t>
          </a:r>
        </a:p>
        <a:p>
          <a:endParaRPr lang="ru-RU" sz="1000" dirty="0"/>
        </a:p>
      </dgm:t>
    </dgm:pt>
    <dgm:pt modelId="{BA7B566F-B8D8-4899-AFF6-527A732262DB}" type="parTrans" cxnId="{407E5717-8F61-4442-B7C1-DE33AB65A34C}">
      <dgm:prSet/>
      <dgm:spPr/>
      <dgm:t>
        <a:bodyPr/>
        <a:lstStyle/>
        <a:p>
          <a:endParaRPr lang="ru-RU"/>
        </a:p>
      </dgm:t>
    </dgm:pt>
    <dgm:pt modelId="{7D16A272-8DCB-4AA6-9096-50B88DED9173}" type="sibTrans" cxnId="{407E5717-8F61-4442-B7C1-DE33AB65A34C}">
      <dgm:prSet/>
      <dgm:spPr/>
      <dgm:t>
        <a:bodyPr/>
        <a:lstStyle/>
        <a:p>
          <a:endParaRPr lang="ru-RU"/>
        </a:p>
      </dgm:t>
    </dgm:pt>
    <dgm:pt modelId="{8F812ED6-DE5E-4759-93AE-C643427FB04D}">
      <dgm:prSet custT="1"/>
      <dgm:spPr/>
      <dgm:t>
        <a:bodyPr/>
        <a:lstStyle/>
        <a:p>
          <a:r>
            <a:rPr lang="ru-RU" sz="1400" b="1" i="0" dirty="0"/>
            <a:t>МГ: </a:t>
          </a:r>
        </a:p>
        <a:p>
          <a:r>
            <a:rPr lang="ru-RU" sz="1400" b="1" i="0" dirty="0"/>
            <a:t>Формулировать, применять</a:t>
          </a:r>
          <a:br>
            <a:rPr lang="ru-RU" sz="1400" b="1" i="0" dirty="0"/>
          </a:br>
          <a:r>
            <a:rPr lang="ru-RU" sz="1400" b="1" i="0" dirty="0"/>
            <a:t>интерпретировать и оценивать</a:t>
          </a:r>
          <a:br>
            <a:rPr lang="ru-RU" sz="1400" b="1" i="0" dirty="0"/>
          </a:br>
          <a:r>
            <a:rPr lang="ru-RU" sz="1400" b="1" i="0" dirty="0"/>
            <a:t>результаты с позиций математики и</a:t>
          </a:r>
          <a:br>
            <a:rPr lang="ru-RU" sz="1400" b="1" i="0" dirty="0"/>
          </a:br>
          <a:r>
            <a:rPr lang="ru-RU" sz="1400" b="1" i="0" dirty="0"/>
            <a:t>реальной проблемы</a:t>
          </a:r>
          <a:r>
            <a:rPr lang="ru-RU" sz="1000" dirty="0"/>
            <a:t/>
          </a:r>
          <a:br>
            <a:rPr lang="ru-RU" sz="1000" dirty="0"/>
          </a:br>
          <a:endParaRPr lang="ru-RU" sz="1000" dirty="0"/>
        </a:p>
      </dgm:t>
    </dgm:pt>
    <dgm:pt modelId="{46F0368D-4777-4FA0-8FAF-01B116362E0F}" type="parTrans" cxnId="{949168EC-26F8-4C44-9F9A-F5FBB0BD0C02}">
      <dgm:prSet/>
      <dgm:spPr/>
      <dgm:t>
        <a:bodyPr/>
        <a:lstStyle/>
        <a:p>
          <a:endParaRPr lang="ru-RU"/>
        </a:p>
      </dgm:t>
    </dgm:pt>
    <dgm:pt modelId="{F39A9712-FCFC-4F0D-99F6-8BA03F1D984F}" type="sibTrans" cxnId="{949168EC-26F8-4C44-9F9A-F5FBB0BD0C02}">
      <dgm:prSet/>
      <dgm:spPr/>
      <dgm:t>
        <a:bodyPr/>
        <a:lstStyle/>
        <a:p>
          <a:endParaRPr lang="ru-RU"/>
        </a:p>
      </dgm:t>
    </dgm:pt>
    <dgm:pt modelId="{C0476234-EB50-4C61-ACD7-E92A4EE1B412}">
      <dgm:prSet custT="1"/>
      <dgm:spPr/>
      <dgm:t>
        <a:bodyPr/>
        <a:lstStyle/>
        <a:p>
          <a:r>
            <a:rPr lang="ru-RU" sz="1400" b="1" i="0" dirty="0"/>
            <a:t>ЧГ: </a:t>
          </a:r>
        </a:p>
        <a:p>
          <a:r>
            <a:rPr lang="ru-RU" sz="1400" b="1" i="0" dirty="0"/>
            <a:t>Работать с информацией:</a:t>
          </a:r>
          <a:br>
            <a:rPr lang="ru-RU" sz="1400" b="1" i="0" dirty="0"/>
          </a:br>
          <a:r>
            <a:rPr lang="ru-RU" sz="1400" b="0" i="0" dirty="0"/>
            <a:t>•</a:t>
          </a:r>
          <a:r>
            <a:rPr lang="ru-RU" sz="1400" b="1" i="0" dirty="0"/>
            <a:t>находить и извлекать</a:t>
          </a:r>
          <a:br>
            <a:rPr lang="ru-RU" sz="1400" b="1" i="0" dirty="0"/>
          </a:br>
          <a:r>
            <a:rPr lang="ru-RU" sz="1400" b="0" i="0" dirty="0"/>
            <a:t>•</a:t>
          </a:r>
          <a:r>
            <a:rPr lang="ru-RU" sz="1400" b="1" i="0" dirty="0"/>
            <a:t>осмысливать и оценивать</a:t>
          </a:r>
          <a:br>
            <a:rPr lang="ru-RU" sz="1400" b="1" i="0" dirty="0"/>
          </a:br>
          <a:r>
            <a:rPr lang="ru-RU" sz="1400" b="0" i="0" dirty="0"/>
            <a:t>•</a:t>
          </a:r>
          <a:r>
            <a:rPr lang="ru-RU" sz="1400" b="1" i="0" dirty="0"/>
            <a:t>интерпретировать</a:t>
          </a:r>
          <a:r>
            <a:rPr lang="ru-RU" sz="1400" dirty="0"/>
            <a:t/>
          </a:r>
          <a:br>
            <a:rPr lang="ru-RU" sz="1400" dirty="0"/>
          </a:br>
          <a:endParaRPr lang="ru-RU" sz="1400" dirty="0"/>
        </a:p>
      </dgm:t>
    </dgm:pt>
    <dgm:pt modelId="{366E2027-521C-4129-9F65-B5B77ED2A3C4}" type="parTrans" cxnId="{F13E5EED-BE72-444F-8724-4862AAB4B0AD}">
      <dgm:prSet/>
      <dgm:spPr/>
      <dgm:t>
        <a:bodyPr/>
        <a:lstStyle/>
        <a:p>
          <a:endParaRPr lang="ru-RU"/>
        </a:p>
      </dgm:t>
    </dgm:pt>
    <dgm:pt modelId="{ED7AEB91-03C2-4C7F-8EAF-5D5276AD47A4}" type="sibTrans" cxnId="{F13E5EED-BE72-444F-8724-4862AAB4B0AD}">
      <dgm:prSet/>
      <dgm:spPr/>
      <dgm:t>
        <a:bodyPr/>
        <a:lstStyle/>
        <a:p>
          <a:endParaRPr lang="ru-RU"/>
        </a:p>
      </dgm:t>
    </dgm:pt>
    <dgm:pt modelId="{E8BE0A1B-682A-4398-89BA-DA5AC871F0D9}">
      <dgm:prSet custT="1"/>
      <dgm:spPr/>
      <dgm:t>
        <a:bodyPr/>
        <a:lstStyle/>
        <a:p>
          <a:r>
            <a:rPr lang="ru-RU" sz="1400" b="1" i="0" dirty="0"/>
            <a:t>ФГ: </a:t>
          </a:r>
        </a:p>
        <a:p>
          <a:r>
            <a:rPr lang="ru-RU" sz="1400" b="1" i="0" dirty="0"/>
            <a:t>Работать с финансовой</a:t>
          </a:r>
          <a:br>
            <a:rPr lang="ru-RU" sz="1400" b="1" i="0" dirty="0"/>
          </a:br>
          <a:r>
            <a:rPr lang="ru-RU" sz="1400" b="1" i="0" dirty="0"/>
            <a:t>информацией:</a:t>
          </a:r>
          <a:br>
            <a:rPr lang="ru-RU" sz="1400" b="1" i="0" dirty="0"/>
          </a:br>
          <a:r>
            <a:rPr lang="ru-RU" sz="1400" b="1" i="0" dirty="0"/>
            <a:t>-выявление и анализ</a:t>
          </a:r>
          <a:br>
            <a:rPr lang="ru-RU" sz="1400" b="1" i="0" dirty="0"/>
          </a:br>
          <a:r>
            <a:rPr lang="ru-RU" sz="1400" b="1" i="0" dirty="0"/>
            <a:t>-оценка проблем</a:t>
          </a:r>
          <a:br>
            <a:rPr lang="ru-RU" sz="1400" b="1" i="0" dirty="0"/>
          </a:br>
          <a:r>
            <a:rPr lang="ru-RU" sz="1400" b="1" i="0" dirty="0"/>
            <a:t>-применение и понимание</a:t>
          </a:r>
          <a:r>
            <a:rPr lang="ru-RU" sz="1000" dirty="0"/>
            <a:t/>
          </a:r>
          <a:br>
            <a:rPr lang="ru-RU" sz="1000" dirty="0"/>
          </a:br>
          <a:endParaRPr lang="ru-RU" sz="1000" dirty="0"/>
        </a:p>
      </dgm:t>
    </dgm:pt>
    <dgm:pt modelId="{C8FB5BEA-B64B-4E80-82DF-1891B8E601BD}" type="parTrans" cxnId="{A21C2218-151C-43D8-8426-46DD5C51CEEE}">
      <dgm:prSet/>
      <dgm:spPr/>
      <dgm:t>
        <a:bodyPr/>
        <a:lstStyle/>
        <a:p>
          <a:endParaRPr lang="ru-RU"/>
        </a:p>
      </dgm:t>
    </dgm:pt>
    <dgm:pt modelId="{D4E8FD43-3C7D-4564-8888-4DEEF8303EA7}" type="sibTrans" cxnId="{A21C2218-151C-43D8-8426-46DD5C51CEEE}">
      <dgm:prSet/>
      <dgm:spPr/>
      <dgm:t>
        <a:bodyPr/>
        <a:lstStyle/>
        <a:p>
          <a:endParaRPr lang="ru-RU"/>
        </a:p>
      </dgm:t>
    </dgm:pt>
    <dgm:pt modelId="{CBFA813C-B05F-4C6D-8DEB-34E074894A4F}" type="pres">
      <dgm:prSet presAssocID="{B920E3DF-804C-49D8-80A6-DCFC494DFE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74732A-BB8C-42A1-8B37-025BACA3CEE7}" type="pres">
      <dgm:prSet presAssocID="{8F812ED6-DE5E-4759-93AE-C643427FB04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5ACEE-14D9-41F2-89AB-D1DB492039AF}" type="pres">
      <dgm:prSet presAssocID="{F39A9712-FCFC-4F0D-99F6-8BA03F1D984F}" presName="sibTrans" presStyleCnt="0"/>
      <dgm:spPr/>
    </dgm:pt>
    <dgm:pt modelId="{652FD93C-C9FE-4FC9-A778-58A6F385DB13}" type="pres">
      <dgm:prSet presAssocID="{C0476234-EB50-4C61-ACD7-E92A4EE1B4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AF7ED-1923-483D-B9E5-E25545911FD8}" type="pres">
      <dgm:prSet presAssocID="{ED7AEB91-03C2-4C7F-8EAF-5D5276AD47A4}" presName="sibTrans" presStyleCnt="0"/>
      <dgm:spPr/>
    </dgm:pt>
    <dgm:pt modelId="{901A7309-EA18-40EE-B87E-13CA1C62F4B9}" type="pres">
      <dgm:prSet presAssocID="{40C03696-1997-48C2-9958-E8A2F917ED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2459E-580E-4D31-8DAE-A399274DA759}" type="pres">
      <dgm:prSet presAssocID="{45BCB947-94AF-48C3-8A13-52F6B1C02BEA}" presName="sibTrans" presStyleCnt="0"/>
      <dgm:spPr/>
    </dgm:pt>
    <dgm:pt modelId="{0AC9B564-F4D5-4FBF-8D43-EA656D674E25}" type="pres">
      <dgm:prSet presAssocID="{E8BE0A1B-682A-4398-89BA-DA5AC871F0D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F6F0-5442-4AC1-94CD-6044A7736FF6}" type="pres">
      <dgm:prSet presAssocID="{D4E8FD43-3C7D-4564-8888-4DEEF8303EA7}" presName="sibTrans" presStyleCnt="0"/>
      <dgm:spPr/>
    </dgm:pt>
    <dgm:pt modelId="{A86268FF-DD05-438D-AEB9-23B4A3E27DAE}" type="pres">
      <dgm:prSet presAssocID="{2345B0C1-6E0B-46BA-8E2F-471CABB22E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79556-AF4C-4CC2-B485-BE711EBA6013}" type="pres">
      <dgm:prSet presAssocID="{FA43C39C-4089-4353-BB3B-83B1992B872B}" presName="sibTrans" presStyleCnt="0"/>
      <dgm:spPr/>
    </dgm:pt>
    <dgm:pt modelId="{9362CCB3-C884-4D1D-B159-85822BC4F0F3}" type="pres">
      <dgm:prSet presAssocID="{107ECB07-7D8A-43FC-AEC9-AC72BF10F69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657822-24EF-481F-AA75-72926285A4F7}" type="presOf" srcId="{8F812ED6-DE5E-4759-93AE-C643427FB04D}" destId="{5774732A-BB8C-42A1-8B37-025BACA3CEE7}" srcOrd="0" destOrd="0" presId="urn:microsoft.com/office/officeart/2005/8/layout/default#1"/>
    <dgm:cxn modelId="{E40377CD-76AD-4624-B699-FEBA76FE8C2A}" type="presOf" srcId="{C0476234-EB50-4C61-ACD7-E92A4EE1B412}" destId="{652FD93C-C9FE-4FC9-A778-58A6F385DB13}" srcOrd="0" destOrd="0" presId="urn:microsoft.com/office/officeart/2005/8/layout/default#1"/>
    <dgm:cxn modelId="{949168EC-26F8-4C44-9F9A-F5FBB0BD0C02}" srcId="{B920E3DF-804C-49D8-80A6-DCFC494DFEE0}" destId="{8F812ED6-DE5E-4759-93AE-C643427FB04D}" srcOrd="0" destOrd="0" parTransId="{46F0368D-4777-4FA0-8FAF-01B116362E0F}" sibTransId="{F39A9712-FCFC-4F0D-99F6-8BA03F1D984F}"/>
    <dgm:cxn modelId="{C608D237-39CA-4235-ADE6-19A950EC60B5}" type="presOf" srcId="{B920E3DF-804C-49D8-80A6-DCFC494DFEE0}" destId="{CBFA813C-B05F-4C6D-8DEB-34E074894A4F}" srcOrd="0" destOrd="0" presId="urn:microsoft.com/office/officeart/2005/8/layout/default#1"/>
    <dgm:cxn modelId="{98EAAA1E-01C1-4585-89FB-58076285847F}" type="presOf" srcId="{E8BE0A1B-682A-4398-89BA-DA5AC871F0D9}" destId="{0AC9B564-F4D5-4FBF-8D43-EA656D674E25}" srcOrd="0" destOrd="0" presId="urn:microsoft.com/office/officeart/2005/8/layout/default#1"/>
    <dgm:cxn modelId="{FFA006B4-F083-4668-A180-2B6AE9A109EE}" type="presOf" srcId="{107ECB07-7D8A-43FC-AEC9-AC72BF10F690}" destId="{9362CCB3-C884-4D1D-B159-85822BC4F0F3}" srcOrd="0" destOrd="0" presId="urn:microsoft.com/office/officeart/2005/8/layout/default#1"/>
    <dgm:cxn modelId="{A21C2218-151C-43D8-8426-46DD5C51CEEE}" srcId="{B920E3DF-804C-49D8-80A6-DCFC494DFEE0}" destId="{E8BE0A1B-682A-4398-89BA-DA5AC871F0D9}" srcOrd="3" destOrd="0" parTransId="{C8FB5BEA-B64B-4E80-82DF-1891B8E601BD}" sibTransId="{D4E8FD43-3C7D-4564-8888-4DEEF8303EA7}"/>
    <dgm:cxn modelId="{39D99242-C42F-4EF3-9621-1B3A26A83763}" srcId="{B920E3DF-804C-49D8-80A6-DCFC494DFEE0}" destId="{2345B0C1-6E0B-46BA-8E2F-471CABB22E18}" srcOrd="4" destOrd="0" parTransId="{F5A0C2BD-A79C-46C7-92CC-9BED39EB4EA5}" sibTransId="{FA43C39C-4089-4353-BB3B-83B1992B872B}"/>
    <dgm:cxn modelId="{F13E5EED-BE72-444F-8724-4862AAB4B0AD}" srcId="{B920E3DF-804C-49D8-80A6-DCFC494DFEE0}" destId="{C0476234-EB50-4C61-ACD7-E92A4EE1B412}" srcOrd="1" destOrd="0" parTransId="{366E2027-521C-4129-9F65-B5B77ED2A3C4}" sibTransId="{ED7AEB91-03C2-4C7F-8EAF-5D5276AD47A4}"/>
    <dgm:cxn modelId="{407E5717-8F61-4442-B7C1-DE33AB65A34C}" srcId="{B920E3DF-804C-49D8-80A6-DCFC494DFEE0}" destId="{107ECB07-7D8A-43FC-AEC9-AC72BF10F690}" srcOrd="5" destOrd="0" parTransId="{BA7B566F-B8D8-4899-AFF6-527A732262DB}" sibTransId="{7D16A272-8DCB-4AA6-9096-50B88DED9173}"/>
    <dgm:cxn modelId="{64D26AC2-0556-418D-83C5-8A57C715533E}" type="presOf" srcId="{40C03696-1997-48C2-9958-E8A2F917EDC4}" destId="{901A7309-EA18-40EE-B87E-13CA1C62F4B9}" srcOrd="0" destOrd="0" presId="urn:microsoft.com/office/officeart/2005/8/layout/default#1"/>
    <dgm:cxn modelId="{47F6683E-122E-4E77-B553-F5C0FADF30A8}" type="presOf" srcId="{2345B0C1-6E0B-46BA-8E2F-471CABB22E18}" destId="{A86268FF-DD05-438D-AEB9-23B4A3E27DAE}" srcOrd="0" destOrd="0" presId="urn:microsoft.com/office/officeart/2005/8/layout/default#1"/>
    <dgm:cxn modelId="{462C82DC-1B32-40A5-8A14-CA3255F5D38B}" srcId="{B920E3DF-804C-49D8-80A6-DCFC494DFEE0}" destId="{40C03696-1997-48C2-9958-E8A2F917EDC4}" srcOrd="2" destOrd="0" parTransId="{6935B264-7A73-4D42-8919-7903EC2B282A}" sibTransId="{45BCB947-94AF-48C3-8A13-52F6B1C02BEA}"/>
    <dgm:cxn modelId="{330611CE-2AC7-4A06-8E89-18FEC90722D2}" type="presParOf" srcId="{CBFA813C-B05F-4C6D-8DEB-34E074894A4F}" destId="{5774732A-BB8C-42A1-8B37-025BACA3CEE7}" srcOrd="0" destOrd="0" presId="urn:microsoft.com/office/officeart/2005/8/layout/default#1"/>
    <dgm:cxn modelId="{D6BBF60E-CE65-411A-896E-517C72DB2DB6}" type="presParOf" srcId="{CBFA813C-B05F-4C6D-8DEB-34E074894A4F}" destId="{AEE5ACEE-14D9-41F2-89AB-D1DB492039AF}" srcOrd="1" destOrd="0" presId="urn:microsoft.com/office/officeart/2005/8/layout/default#1"/>
    <dgm:cxn modelId="{849462DC-EECC-473F-8A45-2374E5A1CC43}" type="presParOf" srcId="{CBFA813C-B05F-4C6D-8DEB-34E074894A4F}" destId="{652FD93C-C9FE-4FC9-A778-58A6F385DB13}" srcOrd="2" destOrd="0" presId="urn:microsoft.com/office/officeart/2005/8/layout/default#1"/>
    <dgm:cxn modelId="{2A126990-A5AE-4202-BE7C-0132B82DDDA2}" type="presParOf" srcId="{CBFA813C-B05F-4C6D-8DEB-34E074894A4F}" destId="{450AF7ED-1923-483D-B9E5-E25545911FD8}" srcOrd="3" destOrd="0" presId="urn:microsoft.com/office/officeart/2005/8/layout/default#1"/>
    <dgm:cxn modelId="{B1D603A7-E64A-437A-8AFF-BE84A65DC514}" type="presParOf" srcId="{CBFA813C-B05F-4C6D-8DEB-34E074894A4F}" destId="{901A7309-EA18-40EE-B87E-13CA1C62F4B9}" srcOrd="4" destOrd="0" presId="urn:microsoft.com/office/officeart/2005/8/layout/default#1"/>
    <dgm:cxn modelId="{515ECF55-6317-4B41-BE4B-1E99E14665F2}" type="presParOf" srcId="{CBFA813C-B05F-4C6D-8DEB-34E074894A4F}" destId="{F772459E-580E-4D31-8DAE-A399274DA759}" srcOrd="5" destOrd="0" presId="urn:microsoft.com/office/officeart/2005/8/layout/default#1"/>
    <dgm:cxn modelId="{0ADBA894-04D6-4F58-8893-91B75A67D5E9}" type="presParOf" srcId="{CBFA813C-B05F-4C6D-8DEB-34E074894A4F}" destId="{0AC9B564-F4D5-4FBF-8D43-EA656D674E25}" srcOrd="6" destOrd="0" presId="urn:microsoft.com/office/officeart/2005/8/layout/default#1"/>
    <dgm:cxn modelId="{9EC9CABC-4016-47FB-9D97-47C718455C87}" type="presParOf" srcId="{CBFA813C-B05F-4C6D-8DEB-34E074894A4F}" destId="{3FC5F6F0-5442-4AC1-94CD-6044A7736FF6}" srcOrd="7" destOrd="0" presId="urn:microsoft.com/office/officeart/2005/8/layout/default#1"/>
    <dgm:cxn modelId="{C37F9386-D3D6-4510-90E1-380466E01FBB}" type="presParOf" srcId="{CBFA813C-B05F-4C6D-8DEB-34E074894A4F}" destId="{A86268FF-DD05-438D-AEB9-23B4A3E27DAE}" srcOrd="8" destOrd="0" presId="urn:microsoft.com/office/officeart/2005/8/layout/default#1"/>
    <dgm:cxn modelId="{E508E24E-EE78-46E4-85F8-3AC255653857}" type="presParOf" srcId="{CBFA813C-B05F-4C6D-8DEB-34E074894A4F}" destId="{8AE79556-AF4C-4CC2-B485-BE711EBA6013}" srcOrd="9" destOrd="0" presId="urn:microsoft.com/office/officeart/2005/8/layout/default#1"/>
    <dgm:cxn modelId="{C7B5F321-91AC-4129-984F-E4DF19F29D1B}" type="presParOf" srcId="{CBFA813C-B05F-4C6D-8DEB-34E074894A4F}" destId="{9362CCB3-C884-4D1D-B159-85822BC4F0F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FB0F2-DCBE-403A-8F9E-4B023D21B5F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F44CBC-9E0A-42BF-A04C-5EFE388021A1}">
      <dgm:prSet phldrT="[Текст]"/>
      <dgm:spPr/>
      <dgm:t>
        <a:bodyPr/>
        <a:lstStyle/>
        <a:p>
          <a:r>
            <a:rPr lang="ru-RU" dirty="0" err="1"/>
            <a:t>Предметоцентризм</a:t>
          </a:r>
          <a:endParaRPr lang="ru-RU" dirty="0"/>
        </a:p>
        <a:p>
          <a:r>
            <a:rPr lang="ru-RU" dirty="0"/>
            <a:t>Управленческие стратегии качества</a:t>
          </a:r>
        </a:p>
      </dgm:t>
    </dgm:pt>
    <dgm:pt modelId="{56FA8BD5-2DD4-43C7-88D6-6515E16AE580}" type="parTrans" cxnId="{DCFCA831-BAD9-439B-8A0A-5F148A7AD738}">
      <dgm:prSet/>
      <dgm:spPr/>
      <dgm:t>
        <a:bodyPr/>
        <a:lstStyle/>
        <a:p>
          <a:endParaRPr lang="ru-RU"/>
        </a:p>
      </dgm:t>
    </dgm:pt>
    <dgm:pt modelId="{56735673-9E77-4FB2-A4AF-439775C10D73}" type="sibTrans" cxnId="{DCFCA831-BAD9-439B-8A0A-5F148A7AD738}">
      <dgm:prSet/>
      <dgm:spPr/>
      <dgm:t>
        <a:bodyPr/>
        <a:lstStyle/>
        <a:p>
          <a:endParaRPr lang="ru-RU"/>
        </a:p>
      </dgm:t>
    </dgm:pt>
    <dgm:pt modelId="{857ABD96-C131-417F-B442-6ADF9BEBF905}">
      <dgm:prSet phldrT="[Текст]"/>
      <dgm:spPr/>
      <dgm:t>
        <a:bodyPr/>
        <a:lstStyle/>
        <a:p>
          <a:r>
            <a:rPr lang="ru-RU" dirty="0"/>
            <a:t>Исполнительская позиция ученика</a:t>
          </a:r>
        </a:p>
      </dgm:t>
    </dgm:pt>
    <dgm:pt modelId="{B969A649-C880-4B48-BC7C-32EBFFE27FBF}" type="parTrans" cxnId="{9402EB2E-87DC-45C1-ADE7-AA1628D08272}">
      <dgm:prSet/>
      <dgm:spPr/>
      <dgm:t>
        <a:bodyPr/>
        <a:lstStyle/>
        <a:p>
          <a:endParaRPr lang="ru-RU"/>
        </a:p>
      </dgm:t>
    </dgm:pt>
    <dgm:pt modelId="{8AEE2610-7810-44D8-B9C5-744C36469AAE}" type="sibTrans" cxnId="{9402EB2E-87DC-45C1-ADE7-AA1628D08272}">
      <dgm:prSet/>
      <dgm:spPr/>
      <dgm:t>
        <a:bodyPr/>
        <a:lstStyle/>
        <a:p>
          <a:endParaRPr lang="ru-RU"/>
        </a:p>
      </dgm:t>
    </dgm:pt>
    <dgm:pt modelId="{1F2628C8-AFED-4071-A9EC-1E45C22D9913}">
      <dgm:prSet phldrT="[Текст]"/>
      <dgm:spPr/>
      <dgm:t>
        <a:bodyPr/>
        <a:lstStyle/>
        <a:p>
          <a:r>
            <a:rPr lang="ru-RU" dirty="0"/>
            <a:t>Факультативность УУД в текущем контроле успеваемости</a:t>
          </a:r>
        </a:p>
      </dgm:t>
    </dgm:pt>
    <dgm:pt modelId="{524A48BD-4273-45D3-B344-D563752E97A6}" type="parTrans" cxnId="{BEA983EE-C737-4A25-A359-EA19FEAB8C0E}">
      <dgm:prSet/>
      <dgm:spPr/>
      <dgm:t>
        <a:bodyPr/>
        <a:lstStyle/>
        <a:p>
          <a:endParaRPr lang="ru-RU"/>
        </a:p>
      </dgm:t>
    </dgm:pt>
    <dgm:pt modelId="{0EE9B552-7F41-415F-B093-80DEED47E7A5}" type="sibTrans" cxnId="{BEA983EE-C737-4A25-A359-EA19FEAB8C0E}">
      <dgm:prSet/>
      <dgm:spPr/>
      <dgm:t>
        <a:bodyPr/>
        <a:lstStyle/>
        <a:p>
          <a:endParaRPr lang="ru-RU"/>
        </a:p>
      </dgm:t>
    </dgm:pt>
    <dgm:pt modelId="{1F97FE81-E2CE-4DC6-A466-706CA957EC7F}">
      <dgm:prSet phldrT="[Текст]"/>
      <dgm:spPr/>
      <dgm:t>
        <a:bodyPr/>
        <a:lstStyle/>
        <a:p>
          <a:r>
            <a:rPr lang="ru-RU" dirty="0"/>
            <a:t>Отсутствие должной связи между урочной и внеурочной деятельностью</a:t>
          </a:r>
        </a:p>
      </dgm:t>
    </dgm:pt>
    <dgm:pt modelId="{7864E5AA-2277-40E7-9B85-64175CC88F77}" type="parTrans" cxnId="{9F0CCEC9-2037-4D89-B1D4-BE4EA9FB2C5A}">
      <dgm:prSet/>
      <dgm:spPr/>
      <dgm:t>
        <a:bodyPr/>
        <a:lstStyle/>
        <a:p>
          <a:endParaRPr lang="ru-RU"/>
        </a:p>
      </dgm:t>
    </dgm:pt>
    <dgm:pt modelId="{FEB9121C-01C1-4D16-8098-6BD0A45A7CF1}" type="sibTrans" cxnId="{9F0CCEC9-2037-4D89-B1D4-BE4EA9FB2C5A}">
      <dgm:prSet/>
      <dgm:spPr/>
      <dgm:t>
        <a:bodyPr/>
        <a:lstStyle/>
        <a:p>
          <a:endParaRPr lang="ru-RU"/>
        </a:p>
      </dgm:t>
    </dgm:pt>
    <dgm:pt modelId="{93C55116-05A8-4959-912B-835A353F37B9}">
      <dgm:prSet phldrT="[Текст]"/>
      <dgm:spPr/>
      <dgm:t>
        <a:bodyPr/>
        <a:lstStyle/>
        <a:p>
          <a:r>
            <a:rPr lang="ru-RU" dirty="0"/>
            <a:t>Дефициты методического сопровождения</a:t>
          </a:r>
        </a:p>
      </dgm:t>
    </dgm:pt>
    <dgm:pt modelId="{A7691F62-DE31-4246-9F7A-3DFC76797EA7}" type="parTrans" cxnId="{3666F4D9-A5C0-42D9-AC89-069FFD0C0B46}">
      <dgm:prSet/>
      <dgm:spPr/>
      <dgm:t>
        <a:bodyPr/>
        <a:lstStyle/>
        <a:p>
          <a:endParaRPr lang="ru-RU"/>
        </a:p>
      </dgm:t>
    </dgm:pt>
    <dgm:pt modelId="{001BAD29-47CF-42DF-A35F-C04B3E78B12B}" type="sibTrans" cxnId="{3666F4D9-A5C0-42D9-AC89-069FFD0C0B46}">
      <dgm:prSet/>
      <dgm:spPr/>
      <dgm:t>
        <a:bodyPr/>
        <a:lstStyle/>
        <a:p>
          <a:endParaRPr lang="ru-RU"/>
        </a:p>
      </dgm:t>
    </dgm:pt>
    <dgm:pt modelId="{1363A5FB-49FB-403B-865E-B2218757D861}" type="pres">
      <dgm:prSet presAssocID="{5DFFB0F2-DCBE-403A-8F9E-4B023D21B5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D2579A-CD8F-4F73-B934-9C220784EF91}" type="pres">
      <dgm:prSet presAssocID="{5DFFB0F2-DCBE-403A-8F9E-4B023D21B5F4}" presName="cycle" presStyleCnt="0"/>
      <dgm:spPr/>
    </dgm:pt>
    <dgm:pt modelId="{59400A8A-F56A-48A8-9F82-273D752033A1}" type="pres">
      <dgm:prSet presAssocID="{24F44CBC-9E0A-42BF-A04C-5EFE388021A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817EE-7F01-4048-AB3F-7F1609A25C07}" type="pres">
      <dgm:prSet presAssocID="{56735673-9E77-4FB2-A4AF-439775C10D7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B6F31F9-49E8-4CDB-ABC1-E88D38DA8C44}" type="pres">
      <dgm:prSet presAssocID="{857ABD96-C131-417F-B442-6ADF9BEBF90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42259-6E21-4EA6-8B59-4A6A6F71A45A}" type="pres">
      <dgm:prSet presAssocID="{1F2628C8-AFED-4071-A9EC-1E45C22D9913}" presName="nodeFollowingNodes" presStyleLbl="node1" presStyleIdx="2" presStyleCnt="5" custRadScaleRad="103781" custRadScaleInc="-1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70896-9755-4169-A83F-B66BBA03F082}" type="pres">
      <dgm:prSet presAssocID="{1F97FE81-E2CE-4DC6-A466-706CA957EC7F}" presName="nodeFollowingNodes" presStyleLbl="node1" presStyleIdx="3" presStyleCnt="5" custRadScaleRad="102705" custRadScaleInc="11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DB1B1-F007-444A-9B0C-DBCB661F05FD}" type="pres">
      <dgm:prSet presAssocID="{93C55116-05A8-4959-912B-835A353F37B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2EB2E-87DC-45C1-ADE7-AA1628D08272}" srcId="{5DFFB0F2-DCBE-403A-8F9E-4B023D21B5F4}" destId="{857ABD96-C131-417F-B442-6ADF9BEBF905}" srcOrd="1" destOrd="0" parTransId="{B969A649-C880-4B48-BC7C-32EBFFE27FBF}" sibTransId="{8AEE2610-7810-44D8-B9C5-744C36469AAE}"/>
    <dgm:cxn modelId="{0485E6C3-DB30-41F3-B9B2-E61FE2861DA3}" type="presOf" srcId="{857ABD96-C131-417F-B442-6ADF9BEBF905}" destId="{CB6F31F9-49E8-4CDB-ABC1-E88D38DA8C44}" srcOrd="0" destOrd="0" presId="urn:microsoft.com/office/officeart/2005/8/layout/cycle3"/>
    <dgm:cxn modelId="{A5686ABB-0E11-4A07-8A1F-45A0AFAA4E0D}" type="presOf" srcId="{1F97FE81-E2CE-4DC6-A466-706CA957EC7F}" destId="{60F70896-9755-4169-A83F-B66BBA03F082}" srcOrd="0" destOrd="0" presId="urn:microsoft.com/office/officeart/2005/8/layout/cycle3"/>
    <dgm:cxn modelId="{7C0267C7-0899-4951-83A7-B61954660C06}" type="presOf" srcId="{56735673-9E77-4FB2-A4AF-439775C10D73}" destId="{5D9817EE-7F01-4048-AB3F-7F1609A25C07}" srcOrd="0" destOrd="0" presId="urn:microsoft.com/office/officeart/2005/8/layout/cycle3"/>
    <dgm:cxn modelId="{3880E59C-5769-4A32-A678-A3864FB0979B}" type="presOf" srcId="{1F2628C8-AFED-4071-A9EC-1E45C22D9913}" destId="{04842259-6E21-4EA6-8B59-4A6A6F71A45A}" srcOrd="0" destOrd="0" presId="urn:microsoft.com/office/officeart/2005/8/layout/cycle3"/>
    <dgm:cxn modelId="{3666F4D9-A5C0-42D9-AC89-069FFD0C0B46}" srcId="{5DFFB0F2-DCBE-403A-8F9E-4B023D21B5F4}" destId="{93C55116-05A8-4959-912B-835A353F37B9}" srcOrd="4" destOrd="0" parTransId="{A7691F62-DE31-4246-9F7A-3DFC76797EA7}" sibTransId="{001BAD29-47CF-42DF-A35F-C04B3E78B12B}"/>
    <dgm:cxn modelId="{BEA983EE-C737-4A25-A359-EA19FEAB8C0E}" srcId="{5DFFB0F2-DCBE-403A-8F9E-4B023D21B5F4}" destId="{1F2628C8-AFED-4071-A9EC-1E45C22D9913}" srcOrd="2" destOrd="0" parTransId="{524A48BD-4273-45D3-B344-D563752E97A6}" sibTransId="{0EE9B552-7F41-415F-B093-80DEED47E7A5}"/>
    <dgm:cxn modelId="{6D79BE3C-B399-4194-A7ED-088F66A0B55A}" type="presOf" srcId="{5DFFB0F2-DCBE-403A-8F9E-4B023D21B5F4}" destId="{1363A5FB-49FB-403B-865E-B2218757D861}" srcOrd="0" destOrd="0" presId="urn:microsoft.com/office/officeart/2005/8/layout/cycle3"/>
    <dgm:cxn modelId="{DCFCA831-BAD9-439B-8A0A-5F148A7AD738}" srcId="{5DFFB0F2-DCBE-403A-8F9E-4B023D21B5F4}" destId="{24F44CBC-9E0A-42BF-A04C-5EFE388021A1}" srcOrd="0" destOrd="0" parTransId="{56FA8BD5-2DD4-43C7-88D6-6515E16AE580}" sibTransId="{56735673-9E77-4FB2-A4AF-439775C10D73}"/>
    <dgm:cxn modelId="{B17C7240-FCE9-4328-A8CD-70AA084A12A2}" type="presOf" srcId="{24F44CBC-9E0A-42BF-A04C-5EFE388021A1}" destId="{59400A8A-F56A-48A8-9F82-273D752033A1}" srcOrd="0" destOrd="0" presId="urn:microsoft.com/office/officeart/2005/8/layout/cycle3"/>
    <dgm:cxn modelId="{9F0CCEC9-2037-4D89-B1D4-BE4EA9FB2C5A}" srcId="{5DFFB0F2-DCBE-403A-8F9E-4B023D21B5F4}" destId="{1F97FE81-E2CE-4DC6-A466-706CA957EC7F}" srcOrd="3" destOrd="0" parTransId="{7864E5AA-2277-40E7-9B85-64175CC88F77}" sibTransId="{FEB9121C-01C1-4D16-8098-6BD0A45A7CF1}"/>
    <dgm:cxn modelId="{A2B04920-8D24-41EE-8834-C7F2EF497870}" type="presOf" srcId="{93C55116-05A8-4959-912B-835A353F37B9}" destId="{547DB1B1-F007-444A-9B0C-DBCB661F05FD}" srcOrd="0" destOrd="0" presId="urn:microsoft.com/office/officeart/2005/8/layout/cycle3"/>
    <dgm:cxn modelId="{5CE1D8A6-2B66-432F-8757-27CC60B6B0BA}" type="presParOf" srcId="{1363A5FB-49FB-403B-865E-B2218757D861}" destId="{53D2579A-CD8F-4F73-B934-9C220784EF91}" srcOrd="0" destOrd="0" presId="urn:microsoft.com/office/officeart/2005/8/layout/cycle3"/>
    <dgm:cxn modelId="{2FD729C0-0F5C-4AD1-9DC1-D38FD5AD4D94}" type="presParOf" srcId="{53D2579A-CD8F-4F73-B934-9C220784EF91}" destId="{59400A8A-F56A-48A8-9F82-273D752033A1}" srcOrd="0" destOrd="0" presId="urn:microsoft.com/office/officeart/2005/8/layout/cycle3"/>
    <dgm:cxn modelId="{CE54634B-4A8D-4F6D-8787-000CF66FE578}" type="presParOf" srcId="{53D2579A-CD8F-4F73-B934-9C220784EF91}" destId="{5D9817EE-7F01-4048-AB3F-7F1609A25C07}" srcOrd="1" destOrd="0" presId="urn:microsoft.com/office/officeart/2005/8/layout/cycle3"/>
    <dgm:cxn modelId="{77D5978C-ECD6-4C3C-B0C5-D8178C74C440}" type="presParOf" srcId="{53D2579A-CD8F-4F73-B934-9C220784EF91}" destId="{CB6F31F9-49E8-4CDB-ABC1-E88D38DA8C44}" srcOrd="2" destOrd="0" presId="urn:microsoft.com/office/officeart/2005/8/layout/cycle3"/>
    <dgm:cxn modelId="{B6B83710-501D-4527-A05B-14A8BBEEA438}" type="presParOf" srcId="{53D2579A-CD8F-4F73-B934-9C220784EF91}" destId="{04842259-6E21-4EA6-8B59-4A6A6F71A45A}" srcOrd="3" destOrd="0" presId="urn:microsoft.com/office/officeart/2005/8/layout/cycle3"/>
    <dgm:cxn modelId="{DEA7AC7F-EA88-483E-B785-72518A2EA4FE}" type="presParOf" srcId="{53D2579A-CD8F-4F73-B934-9C220784EF91}" destId="{60F70896-9755-4169-A83F-B66BBA03F082}" srcOrd="4" destOrd="0" presId="urn:microsoft.com/office/officeart/2005/8/layout/cycle3"/>
    <dgm:cxn modelId="{73B2F082-8230-4121-9A91-5E2E224213F7}" type="presParOf" srcId="{53D2579A-CD8F-4F73-B934-9C220784EF91}" destId="{547DB1B1-F007-444A-9B0C-DBCB661F05F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FFB0F2-DCBE-403A-8F9E-4B023D21B5F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F44CBC-9E0A-42BF-A04C-5EFE388021A1}">
      <dgm:prSet phldrT="[Текст]"/>
      <dgm:spPr/>
      <dgm:t>
        <a:bodyPr/>
        <a:lstStyle/>
        <a:p>
          <a:r>
            <a:rPr lang="ru-RU" dirty="0"/>
            <a:t>Ориентация</a:t>
          </a:r>
          <a:r>
            <a:rPr lang="ru-RU" baseline="0" dirty="0"/>
            <a:t> на массу, следование шаблонам </a:t>
          </a:r>
          <a:endParaRPr lang="ru-RU" dirty="0"/>
        </a:p>
      </dgm:t>
    </dgm:pt>
    <dgm:pt modelId="{56FA8BD5-2DD4-43C7-88D6-6515E16AE580}" type="parTrans" cxnId="{DCFCA831-BAD9-439B-8A0A-5F148A7AD738}">
      <dgm:prSet/>
      <dgm:spPr/>
      <dgm:t>
        <a:bodyPr/>
        <a:lstStyle/>
        <a:p>
          <a:endParaRPr lang="ru-RU"/>
        </a:p>
      </dgm:t>
    </dgm:pt>
    <dgm:pt modelId="{56735673-9E77-4FB2-A4AF-439775C10D73}" type="sibTrans" cxnId="{DCFCA831-BAD9-439B-8A0A-5F148A7AD738}">
      <dgm:prSet/>
      <dgm:spPr/>
      <dgm:t>
        <a:bodyPr/>
        <a:lstStyle/>
        <a:p>
          <a:endParaRPr lang="ru-RU"/>
        </a:p>
      </dgm:t>
    </dgm:pt>
    <dgm:pt modelId="{857ABD96-C131-417F-B442-6ADF9BEBF905}">
      <dgm:prSet phldrT="[Текст]"/>
      <dgm:spPr/>
      <dgm:t>
        <a:bodyPr/>
        <a:lstStyle/>
        <a:p>
          <a:r>
            <a:rPr lang="ru-RU" dirty="0"/>
            <a:t>Страх перед новизной</a:t>
          </a:r>
        </a:p>
      </dgm:t>
    </dgm:pt>
    <dgm:pt modelId="{B969A649-C880-4B48-BC7C-32EBFFE27FBF}" type="parTrans" cxnId="{9402EB2E-87DC-45C1-ADE7-AA1628D08272}">
      <dgm:prSet/>
      <dgm:spPr/>
      <dgm:t>
        <a:bodyPr/>
        <a:lstStyle/>
        <a:p>
          <a:endParaRPr lang="ru-RU"/>
        </a:p>
      </dgm:t>
    </dgm:pt>
    <dgm:pt modelId="{8AEE2610-7810-44D8-B9C5-744C36469AAE}" type="sibTrans" cxnId="{9402EB2E-87DC-45C1-ADE7-AA1628D08272}">
      <dgm:prSet/>
      <dgm:spPr/>
      <dgm:t>
        <a:bodyPr/>
        <a:lstStyle/>
        <a:p>
          <a:endParaRPr lang="ru-RU"/>
        </a:p>
      </dgm:t>
    </dgm:pt>
    <dgm:pt modelId="{1F2628C8-AFED-4071-A9EC-1E45C22D9913}">
      <dgm:prSet phldrT="[Текст]"/>
      <dgm:spPr/>
      <dgm:t>
        <a:bodyPr/>
        <a:lstStyle/>
        <a:p>
          <a:r>
            <a:rPr lang="ru-RU" dirty="0"/>
            <a:t>Демотивация</a:t>
          </a:r>
        </a:p>
      </dgm:t>
    </dgm:pt>
    <dgm:pt modelId="{524A48BD-4273-45D3-B344-D563752E97A6}" type="parTrans" cxnId="{BEA983EE-C737-4A25-A359-EA19FEAB8C0E}">
      <dgm:prSet/>
      <dgm:spPr/>
      <dgm:t>
        <a:bodyPr/>
        <a:lstStyle/>
        <a:p>
          <a:endParaRPr lang="ru-RU"/>
        </a:p>
      </dgm:t>
    </dgm:pt>
    <dgm:pt modelId="{0EE9B552-7F41-415F-B093-80DEED47E7A5}" type="sibTrans" cxnId="{BEA983EE-C737-4A25-A359-EA19FEAB8C0E}">
      <dgm:prSet/>
      <dgm:spPr/>
      <dgm:t>
        <a:bodyPr/>
        <a:lstStyle/>
        <a:p>
          <a:endParaRPr lang="ru-RU"/>
        </a:p>
      </dgm:t>
    </dgm:pt>
    <dgm:pt modelId="{1F97FE81-E2CE-4DC6-A466-706CA957EC7F}">
      <dgm:prSet phldrT="[Текст]"/>
      <dgm:spPr/>
      <dgm:t>
        <a:bodyPr/>
        <a:lstStyle/>
        <a:p>
          <a:r>
            <a:rPr lang="ru-RU" dirty="0"/>
            <a:t>Нет</a:t>
          </a:r>
          <a:r>
            <a:rPr lang="ru-RU" baseline="0" dirty="0"/>
            <a:t> должного опыта работы с межпредметным контентом</a:t>
          </a:r>
          <a:endParaRPr lang="ru-RU" dirty="0"/>
        </a:p>
      </dgm:t>
    </dgm:pt>
    <dgm:pt modelId="{7864E5AA-2277-40E7-9B85-64175CC88F77}" type="parTrans" cxnId="{9F0CCEC9-2037-4D89-B1D4-BE4EA9FB2C5A}">
      <dgm:prSet/>
      <dgm:spPr/>
      <dgm:t>
        <a:bodyPr/>
        <a:lstStyle/>
        <a:p>
          <a:endParaRPr lang="ru-RU"/>
        </a:p>
      </dgm:t>
    </dgm:pt>
    <dgm:pt modelId="{FEB9121C-01C1-4D16-8098-6BD0A45A7CF1}" type="sibTrans" cxnId="{9F0CCEC9-2037-4D89-B1D4-BE4EA9FB2C5A}">
      <dgm:prSet/>
      <dgm:spPr/>
      <dgm:t>
        <a:bodyPr/>
        <a:lstStyle/>
        <a:p>
          <a:endParaRPr lang="ru-RU"/>
        </a:p>
      </dgm:t>
    </dgm:pt>
    <dgm:pt modelId="{93C55116-05A8-4959-912B-835A353F37B9}">
      <dgm:prSet phldrT="[Текст]"/>
      <dgm:spPr/>
      <dgm:t>
        <a:bodyPr/>
        <a:lstStyle/>
        <a:p>
          <a:r>
            <a:rPr lang="ru-RU" dirty="0"/>
            <a:t>Прагматизм в освоении программ</a:t>
          </a:r>
        </a:p>
      </dgm:t>
    </dgm:pt>
    <dgm:pt modelId="{A7691F62-DE31-4246-9F7A-3DFC76797EA7}" type="parTrans" cxnId="{3666F4D9-A5C0-42D9-AC89-069FFD0C0B46}">
      <dgm:prSet/>
      <dgm:spPr/>
      <dgm:t>
        <a:bodyPr/>
        <a:lstStyle/>
        <a:p>
          <a:endParaRPr lang="ru-RU"/>
        </a:p>
      </dgm:t>
    </dgm:pt>
    <dgm:pt modelId="{001BAD29-47CF-42DF-A35F-C04B3E78B12B}" type="sibTrans" cxnId="{3666F4D9-A5C0-42D9-AC89-069FFD0C0B46}">
      <dgm:prSet/>
      <dgm:spPr/>
      <dgm:t>
        <a:bodyPr/>
        <a:lstStyle/>
        <a:p>
          <a:endParaRPr lang="ru-RU"/>
        </a:p>
      </dgm:t>
    </dgm:pt>
    <dgm:pt modelId="{1363A5FB-49FB-403B-865E-B2218757D861}" type="pres">
      <dgm:prSet presAssocID="{5DFFB0F2-DCBE-403A-8F9E-4B023D21B5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D2579A-CD8F-4F73-B934-9C220784EF91}" type="pres">
      <dgm:prSet presAssocID="{5DFFB0F2-DCBE-403A-8F9E-4B023D21B5F4}" presName="cycle" presStyleCnt="0"/>
      <dgm:spPr/>
    </dgm:pt>
    <dgm:pt modelId="{59400A8A-F56A-48A8-9F82-273D752033A1}" type="pres">
      <dgm:prSet presAssocID="{24F44CBC-9E0A-42BF-A04C-5EFE388021A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817EE-7F01-4048-AB3F-7F1609A25C07}" type="pres">
      <dgm:prSet presAssocID="{56735673-9E77-4FB2-A4AF-439775C10D7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B6F31F9-49E8-4CDB-ABC1-E88D38DA8C44}" type="pres">
      <dgm:prSet presAssocID="{857ABD96-C131-417F-B442-6ADF9BEBF905}" presName="nodeFollowingNodes" presStyleLbl="node1" presStyleIdx="1" presStyleCnt="5" custRadScaleRad="99394" custRadScaleInc="-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42259-6E21-4EA6-8B59-4A6A6F71A45A}" type="pres">
      <dgm:prSet presAssocID="{1F2628C8-AFED-4071-A9EC-1E45C22D9913}" presName="nodeFollowingNodes" presStyleLbl="node1" presStyleIdx="2" presStyleCnt="5" custRadScaleRad="103613" custRadScaleInc="-21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70896-9755-4169-A83F-B66BBA03F082}" type="pres">
      <dgm:prSet presAssocID="{1F97FE81-E2CE-4DC6-A466-706CA957EC7F}" presName="nodeFollowingNodes" presStyleLbl="node1" presStyleIdx="3" presStyleCnt="5" custRadScaleRad="96652" custRadScaleInc="14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DB1B1-F007-444A-9B0C-DBCB661F05FD}" type="pres">
      <dgm:prSet presAssocID="{93C55116-05A8-4959-912B-835A353F37B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2EB2E-87DC-45C1-ADE7-AA1628D08272}" srcId="{5DFFB0F2-DCBE-403A-8F9E-4B023D21B5F4}" destId="{857ABD96-C131-417F-B442-6ADF9BEBF905}" srcOrd="1" destOrd="0" parTransId="{B969A649-C880-4B48-BC7C-32EBFFE27FBF}" sibTransId="{8AEE2610-7810-44D8-B9C5-744C36469AAE}"/>
    <dgm:cxn modelId="{0485E6C3-DB30-41F3-B9B2-E61FE2861DA3}" type="presOf" srcId="{857ABD96-C131-417F-B442-6ADF9BEBF905}" destId="{CB6F31F9-49E8-4CDB-ABC1-E88D38DA8C44}" srcOrd="0" destOrd="0" presId="urn:microsoft.com/office/officeart/2005/8/layout/cycle3"/>
    <dgm:cxn modelId="{A5686ABB-0E11-4A07-8A1F-45A0AFAA4E0D}" type="presOf" srcId="{1F97FE81-E2CE-4DC6-A466-706CA957EC7F}" destId="{60F70896-9755-4169-A83F-B66BBA03F082}" srcOrd="0" destOrd="0" presId="urn:microsoft.com/office/officeart/2005/8/layout/cycle3"/>
    <dgm:cxn modelId="{7C0267C7-0899-4951-83A7-B61954660C06}" type="presOf" srcId="{56735673-9E77-4FB2-A4AF-439775C10D73}" destId="{5D9817EE-7F01-4048-AB3F-7F1609A25C07}" srcOrd="0" destOrd="0" presId="urn:microsoft.com/office/officeart/2005/8/layout/cycle3"/>
    <dgm:cxn modelId="{3880E59C-5769-4A32-A678-A3864FB0979B}" type="presOf" srcId="{1F2628C8-AFED-4071-A9EC-1E45C22D9913}" destId="{04842259-6E21-4EA6-8B59-4A6A6F71A45A}" srcOrd="0" destOrd="0" presId="urn:microsoft.com/office/officeart/2005/8/layout/cycle3"/>
    <dgm:cxn modelId="{3666F4D9-A5C0-42D9-AC89-069FFD0C0B46}" srcId="{5DFFB0F2-DCBE-403A-8F9E-4B023D21B5F4}" destId="{93C55116-05A8-4959-912B-835A353F37B9}" srcOrd="4" destOrd="0" parTransId="{A7691F62-DE31-4246-9F7A-3DFC76797EA7}" sibTransId="{001BAD29-47CF-42DF-A35F-C04B3E78B12B}"/>
    <dgm:cxn modelId="{BEA983EE-C737-4A25-A359-EA19FEAB8C0E}" srcId="{5DFFB0F2-DCBE-403A-8F9E-4B023D21B5F4}" destId="{1F2628C8-AFED-4071-A9EC-1E45C22D9913}" srcOrd="2" destOrd="0" parTransId="{524A48BD-4273-45D3-B344-D563752E97A6}" sibTransId="{0EE9B552-7F41-415F-B093-80DEED47E7A5}"/>
    <dgm:cxn modelId="{6D79BE3C-B399-4194-A7ED-088F66A0B55A}" type="presOf" srcId="{5DFFB0F2-DCBE-403A-8F9E-4B023D21B5F4}" destId="{1363A5FB-49FB-403B-865E-B2218757D861}" srcOrd="0" destOrd="0" presId="urn:microsoft.com/office/officeart/2005/8/layout/cycle3"/>
    <dgm:cxn modelId="{DCFCA831-BAD9-439B-8A0A-5F148A7AD738}" srcId="{5DFFB0F2-DCBE-403A-8F9E-4B023D21B5F4}" destId="{24F44CBC-9E0A-42BF-A04C-5EFE388021A1}" srcOrd="0" destOrd="0" parTransId="{56FA8BD5-2DD4-43C7-88D6-6515E16AE580}" sibTransId="{56735673-9E77-4FB2-A4AF-439775C10D73}"/>
    <dgm:cxn modelId="{B17C7240-FCE9-4328-A8CD-70AA084A12A2}" type="presOf" srcId="{24F44CBC-9E0A-42BF-A04C-5EFE388021A1}" destId="{59400A8A-F56A-48A8-9F82-273D752033A1}" srcOrd="0" destOrd="0" presId="urn:microsoft.com/office/officeart/2005/8/layout/cycle3"/>
    <dgm:cxn modelId="{9F0CCEC9-2037-4D89-B1D4-BE4EA9FB2C5A}" srcId="{5DFFB0F2-DCBE-403A-8F9E-4B023D21B5F4}" destId="{1F97FE81-E2CE-4DC6-A466-706CA957EC7F}" srcOrd="3" destOrd="0" parTransId="{7864E5AA-2277-40E7-9B85-64175CC88F77}" sibTransId="{FEB9121C-01C1-4D16-8098-6BD0A45A7CF1}"/>
    <dgm:cxn modelId="{A2B04920-8D24-41EE-8834-C7F2EF497870}" type="presOf" srcId="{93C55116-05A8-4959-912B-835A353F37B9}" destId="{547DB1B1-F007-444A-9B0C-DBCB661F05FD}" srcOrd="0" destOrd="0" presId="urn:microsoft.com/office/officeart/2005/8/layout/cycle3"/>
    <dgm:cxn modelId="{5CE1D8A6-2B66-432F-8757-27CC60B6B0BA}" type="presParOf" srcId="{1363A5FB-49FB-403B-865E-B2218757D861}" destId="{53D2579A-CD8F-4F73-B934-9C220784EF91}" srcOrd="0" destOrd="0" presId="urn:microsoft.com/office/officeart/2005/8/layout/cycle3"/>
    <dgm:cxn modelId="{2FD729C0-0F5C-4AD1-9DC1-D38FD5AD4D94}" type="presParOf" srcId="{53D2579A-CD8F-4F73-B934-9C220784EF91}" destId="{59400A8A-F56A-48A8-9F82-273D752033A1}" srcOrd="0" destOrd="0" presId="urn:microsoft.com/office/officeart/2005/8/layout/cycle3"/>
    <dgm:cxn modelId="{CE54634B-4A8D-4F6D-8787-000CF66FE578}" type="presParOf" srcId="{53D2579A-CD8F-4F73-B934-9C220784EF91}" destId="{5D9817EE-7F01-4048-AB3F-7F1609A25C07}" srcOrd="1" destOrd="0" presId="urn:microsoft.com/office/officeart/2005/8/layout/cycle3"/>
    <dgm:cxn modelId="{77D5978C-ECD6-4C3C-B0C5-D8178C74C440}" type="presParOf" srcId="{53D2579A-CD8F-4F73-B934-9C220784EF91}" destId="{CB6F31F9-49E8-4CDB-ABC1-E88D38DA8C44}" srcOrd="2" destOrd="0" presId="urn:microsoft.com/office/officeart/2005/8/layout/cycle3"/>
    <dgm:cxn modelId="{B6B83710-501D-4527-A05B-14A8BBEEA438}" type="presParOf" srcId="{53D2579A-CD8F-4F73-B934-9C220784EF91}" destId="{04842259-6E21-4EA6-8B59-4A6A6F71A45A}" srcOrd="3" destOrd="0" presId="urn:microsoft.com/office/officeart/2005/8/layout/cycle3"/>
    <dgm:cxn modelId="{DEA7AC7F-EA88-483E-B785-72518A2EA4FE}" type="presParOf" srcId="{53D2579A-CD8F-4F73-B934-9C220784EF91}" destId="{60F70896-9755-4169-A83F-B66BBA03F082}" srcOrd="4" destOrd="0" presId="urn:microsoft.com/office/officeart/2005/8/layout/cycle3"/>
    <dgm:cxn modelId="{73B2F082-8230-4121-9A91-5E2E224213F7}" type="presParOf" srcId="{53D2579A-CD8F-4F73-B934-9C220784EF91}" destId="{547DB1B1-F007-444A-9B0C-DBCB661F05F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667F1-BD75-476A-97F7-FB4206C9B9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A611924-3703-4E66-968D-6CFDEC7FF5AD}">
      <dgm:prSet phldrT="[Текст]"/>
      <dgm:spPr/>
      <dgm:t>
        <a:bodyPr/>
        <a:lstStyle/>
        <a:p>
          <a:r>
            <a:rPr lang="ru-RU" dirty="0"/>
            <a:t>Запоминание и понимание КЭС</a:t>
          </a:r>
        </a:p>
      </dgm:t>
    </dgm:pt>
    <dgm:pt modelId="{0975A52B-870F-4A11-88D6-DEED3F81F451}" type="parTrans" cxnId="{3CA16DE5-8DEB-4D52-9729-AF3FCD52A15A}">
      <dgm:prSet/>
      <dgm:spPr/>
      <dgm:t>
        <a:bodyPr/>
        <a:lstStyle/>
        <a:p>
          <a:endParaRPr lang="ru-RU"/>
        </a:p>
      </dgm:t>
    </dgm:pt>
    <dgm:pt modelId="{A32D2BF9-A7CE-4202-9972-7CEA88A731AF}" type="sibTrans" cxnId="{3CA16DE5-8DEB-4D52-9729-AF3FCD52A15A}">
      <dgm:prSet/>
      <dgm:spPr/>
      <dgm:t>
        <a:bodyPr/>
        <a:lstStyle/>
        <a:p>
          <a:endParaRPr lang="ru-RU"/>
        </a:p>
      </dgm:t>
    </dgm:pt>
    <dgm:pt modelId="{DD38CEF1-9E40-4FDC-A491-5DDF40CF73F9}">
      <dgm:prSet phldrT="[Текст]"/>
      <dgm:spPr/>
      <dgm:t>
        <a:bodyPr/>
        <a:lstStyle/>
        <a:p>
          <a:r>
            <a:rPr lang="ru-RU" dirty="0"/>
            <a:t>Понимание и применение способов действий</a:t>
          </a:r>
        </a:p>
      </dgm:t>
    </dgm:pt>
    <dgm:pt modelId="{E7AAF9CA-8927-4268-B04D-665E2D28D5BD}" type="parTrans" cxnId="{09652ABD-B613-4D2B-89C0-8BC9957399BF}">
      <dgm:prSet/>
      <dgm:spPr/>
      <dgm:t>
        <a:bodyPr/>
        <a:lstStyle/>
        <a:p>
          <a:endParaRPr lang="ru-RU"/>
        </a:p>
      </dgm:t>
    </dgm:pt>
    <dgm:pt modelId="{578BCC3A-B1E8-4D9E-9706-5E28422B8DE0}" type="sibTrans" cxnId="{09652ABD-B613-4D2B-89C0-8BC9957399BF}">
      <dgm:prSet/>
      <dgm:spPr/>
      <dgm:t>
        <a:bodyPr/>
        <a:lstStyle/>
        <a:p>
          <a:endParaRPr lang="ru-RU"/>
        </a:p>
      </dgm:t>
    </dgm:pt>
    <dgm:pt modelId="{CCD28291-91C3-4FD6-8447-6AF75C7AB408}">
      <dgm:prSet phldrT="[Текст]"/>
      <dgm:spPr/>
      <dgm:t>
        <a:bodyPr/>
        <a:lstStyle/>
        <a:p>
          <a:r>
            <a:rPr lang="ru-RU" dirty="0" err="1"/>
            <a:t>Оспособленность</a:t>
          </a:r>
          <a:r>
            <a:rPr lang="ru-RU" dirty="0"/>
            <a:t>, владение процедурным знанием</a:t>
          </a:r>
        </a:p>
      </dgm:t>
    </dgm:pt>
    <dgm:pt modelId="{2446E326-3681-445F-A4DA-5B78C2B1CBC8}" type="parTrans" cxnId="{03C9C01A-61B2-4614-B658-3E7E285EFC9A}">
      <dgm:prSet/>
      <dgm:spPr/>
      <dgm:t>
        <a:bodyPr/>
        <a:lstStyle/>
        <a:p>
          <a:endParaRPr lang="ru-RU"/>
        </a:p>
      </dgm:t>
    </dgm:pt>
    <dgm:pt modelId="{51444595-8849-4294-9163-43D5C3C37617}" type="sibTrans" cxnId="{03C9C01A-61B2-4614-B658-3E7E285EFC9A}">
      <dgm:prSet/>
      <dgm:spPr/>
      <dgm:t>
        <a:bodyPr/>
        <a:lstStyle/>
        <a:p>
          <a:endParaRPr lang="ru-RU"/>
        </a:p>
      </dgm:t>
    </dgm:pt>
    <dgm:pt modelId="{E4398BFC-89A4-4DC7-B404-69885E27E7CB}" type="pres">
      <dgm:prSet presAssocID="{B61667F1-BD75-476A-97F7-FB4206C9B98E}" presName="CompostProcess" presStyleCnt="0">
        <dgm:presLayoutVars>
          <dgm:dir/>
          <dgm:resizeHandles val="exact"/>
        </dgm:presLayoutVars>
      </dgm:prSet>
      <dgm:spPr/>
    </dgm:pt>
    <dgm:pt modelId="{DF763C69-D20A-48F7-BA90-4908E3F79127}" type="pres">
      <dgm:prSet presAssocID="{B61667F1-BD75-476A-97F7-FB4206C9B98E}" presName="arrow" presStyleLbl="bgShp" presStyleIdx="0" presStyleCnt="1"/>
      <dgm:spPr/>
    </dgm:pt>
    <dgm:pt modelId="{74FF69E8-FBE9-47A2-BD94-A9CED4E0B45C}" type="pres">
      <dgm:prSet presAssocID="{B61667F1-BD75-476A-97F7-FB4206C9B98E}" presName="linearProcess" presStyleCnt="0"/>
      <dgm:spPr/>
    </dgm:pt>
    <dgm:pt modelId="{7291CA31-9E51-459F-8F5A-D808863708E9}" type="pres">
      <dgm:prSet presAssocID="{FA611924-3703-4E66-968D-6CFDEC7FF5A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F7410-A964-47BD-82BF-CF533BA87944}" type="pres">
      <dgm:prSet presAssocID="{A32D2BF9-A7CE-4202-9972-7CEA88A731AF}" presName="sibTrans" presStyleCnt="0"/>
      <dgm:spPr/>
    </dgm:pt>
    <dgm:pt modelId="{DF3B6485-A954-474D-A1BA-26682E3D1820}" type="pres">
      <dgm:prSet presAssocID="{DD38CEF1-9E40-4FDC-A491-5DDF40CF73F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026A-AF92-43AA-8111-70000B7598FE}" type="pres">
      <dgm:prSet presAssocID="{578BCC3A-B1E8-4D9E-9706-5E28422B8DE0}" presName="sibTrans" presStyleCnt="0"/>
      <dgm:spPr/>
    </dgm:pt>
    <dgm:pt modelId="{8CD76A5C-AF22-4730-8135-E30DC2E2C221}" type="pres">
      <dgm:prSet presAssocID="{CCD28291-91C3-4FD6-8447-6AF75C7AB40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9C01A-61B2-4614-B658-3E7E285EFC9A}" srcId="{B61667F1-BD75-476A-97F7-FB4206C9B98E}" destId="{CCD28291-91C3-4FD6-8447-6AF75C7AB408}" srcOrd="2" destOrd="0" parTransId="{2446E326-3681-445F-A4DA-5B78C2B1CBC8}" sibTransId="{51444595-8849-4294-9163-43D5C3C37617}"/>
    <dgm:cxn modelId="{1061D460-88E8-4F80-B8AA-2BF26952FBE1}" type="presOf" srcId="{B61667F1-BD75-476A-97F7-FB4206C9B98E}" destId="{E4398BFC-89A4-4DC7-B404-69885E27E7CB}" srcOrd="0" destOrd="0" presId="urn:microsoft.com/office/officeart/2005/8/layout/hProcess9"/>
    <dgm:cxn modelId="{3CA16DE5-8DEB-4D52-9729-AF3FCD52A15A}" srcId="{B61667F1-BD75-476A-97F7-FB4206C9B98E}" destId="{FA611924-3703-4E66-968D-6CFDEC7FF5AD}" srcOrd="0" destOrd="0" parTransId="{0975A52B-870F-4A11-88D6-DEED3F81F451}" sibTransId="{A32D2BF9-A7CE-4202-9972-7CEA88A731AF}"/>
    <dgm:cxn modelId="{83BE16F8-C59C-4749-BF19-7E8ECFB4482E}" type="presOf" srcId="{CCD28291-91C3-4FD6-8447-6AF75C7AB408}" destId="{8CD76A5C-AF22-4730-8135-E30DC2E2C221}" srcOrd="0" destOrd="0" presId="urn:microsoft.com/office/officeart/2005/8/layout/hProcess9"/>
    <dgm:cxn modelId="{09652ABD-B613-4D2B-89C0-8BC9957399BF}" srcId="{B61667F1-BD75-476A-97F7-FB4206C9B98E}" destId="{DD38CEF1-9E40-4FDC-A491-5DDF40CF73F9}" srcOrd="1" destOrd="0" parTransId="{E7AAF9CA-8927-4268-B04D-665E2D28D5BD}" sibTransId="{578BCC3A-B1E8-4D9E-9706-5E28422B8DE0}"/>
    <dgm:cxn modelId="{4122D2CB-995D-437C-A3AD-D3113BA0C72E}" type="presOf" srcId="{FA611924-3703-4E66-968D-6CFDEC7FF5AD}" destId="{7291CA31-9E51-459F-8F5A-D808863708E9}" srcOrd="0" destOrd="0" presId="urn:microsoft.com/office/officeart/2005/8/layout/hProcess9"/>
    <dgm:cxn modelId="{BF008ED4-DD60-46BD-B3BB-E7DFD2B5654E}" type="presOf" srcId="{DD38CEF1-9E40-4FDC-A491-5DDF40CF73F9}" destId="{DF3B6485-A954-474D-A1BA-26682E3D1820}" srcOrd="0" destOrd="0" presId="urn:microsoft.com/office/officeart/2005/8/layout/hProcess9"/>
    <dgm:cxn modelId="{BA78A07C-9C4E-437E-BC89-41F87199BAD8}" type="presParOf" srcId="{E4398BFC-89A4-4DC7-B404-69885E27E7CB}" destId="{DF763C69-D20A-48F7-BA90-4908E3F79127}" srcOrd="0" destOrd="0" presId="urn:microsoft.com/office/officeart/2005/8/layout/hProcess9"/>
    <dgm:cxn modelId="{143B415A-C293-4010-983E-A1A79555A146}" type="presParOf" srcId="{E4398BFC-89A4-4DC7-B404-69885E27E7CB}" destId="{74FF69E8-FBE9-47A2-BD94-A9CED4E0B45C}" srcOrd="1" destOrd="0" presId="urn:microsoft.com/office/officeart/2005/8/layout/hProcess9"/>
    <dgm:cxn modelId="{2F354F27-AEA8-47A8-9185-62675023E5DD}" type="presParOf" srcId="{74FF69E8-FBE9-47A2-BD94-A9CED4E0B45C}" destId="{7291CA31-9E51-459F-8F5A-D808863708E9}" srcOrd="0" destOrd="0" presId="urn:microsoft.com/office/officeart/2005/8/layout/hProcess9"/>
    <dgm:cxn modelId="{3E0DAC04-A872-464B-9B3C-75CB959E389A}" type="presParOf" srcId="{74FF69E8-FBE9-47A2-BD94-A9CED4E0B45C}" destId="{571F7410-A964-47BD-82BF-CF533BA87944}" srcOrd="1" destOrd="0" presId="urn:microsoft.com/office/officeart/2005/8/layout/hProcess9"/>
    <dgm:cxn modelId="{5D756549-F7CC-416E-9363-7E29BBAC9B1E}" type="presParOf" srcId="{74FF69E8-FBE9-47A2-BD94-A9CED4E0B45C}" destId="{DF3B6485-A954-474D-A1BA-26682E3D1820}" srcOrd="2" destOrd="0" presId="urn:microsoft.com/office/officeart/2005/8/layout/hProcess9"/>
    <dgm:cxn modelId="{524DE8E6-888F-4CD9-8E3F-2EA067512337}" type="presParOf" srcId="{74FF69E8-FBE9-47A2-BD94-A9CED4E0B45C}" destId="{C38B026A-AF92-43AA-8111-70000B7598FE}" srcOrd="3" destOrd="0" presId="urn:microsoft.com/office/officeart/2005/8/layout/hProcess9"/>
    <dgm:cxn modelId="{289C2925-4447-4BAA-9272-9C259F4047A0}" type="presParOf" srcId="{74FF69E8-FBE9-47A2-BD94-A9CED4E0B45C}" destId="{8CD76A5C-AF22-4730-8135-E30DC2E2C2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4732A-BB8C-42A1-8B37-025BACA3CEE7}">
      <dsp:nvSpPr>
        <dsp:cNvPr id="0" name=""/>
        <dsp:cNvSpPr/>
      </dsp:nvSpPr>
      <dsp:spPr>
        <a:xfrm>
          <a:off x="38481" y="1870"/>
          <a:ext cx="2541402" cy="152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МГ: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Формулировать, применять</a:t>
          </a:r>
          <a:br>
            <a:rPr lang="ru-RU" sz="1400" b="1" i="0" kern="1200" dirty="0"/>
          </a:br>
          <a:r>
            <a:rPr lang="ru-RU" sz="1400" b="1" i="0" kern="1200" dirty="0"/>
            <a:t>интерпретировать и оценивать</a:t>
          </a:r>
          <a:br>
            <a:rPr lang="ru-RU" sz="1400" b="1" i="0" kern="1200" dirty="0"/>
          </a:br>
          <a:r>
            <a:rPr lang="ru-RU" sz="1400" b="1" i="0" kern="1200" dirty="0"/>
            <a:t>результаты с позиций математики и</a:t>
          </a:r>
          <a:br>
            <a:rPr lang="ru-RU" sz="1400" b="1" i="0" kern="1200" dirty="0"/>
          </a:br>
          <a:r>
            <a:rPr lang="ru-RU" sz="1400" b="1" i="0" kern="1200" dirty="0"/>
            <a:t>реальной проблемы</a:t>
          </a:r>
          <a:r>
            <a:rPr lang="ru-RU" sz="1000" kern="1200" dirty="0"/>
            <a:t/>
          </a:r>
          <a:br>
            <a:rPr lang="ru-RU" sz="1000" kern="1200" dirty="0"/>
          </a:br>
          <a:endParaRPr lang="ru-RU" sz="1000" kern="1200" dirty="0"/>
        </a:p>
      </dsp:txBody>
      <dsp:txXfrm>
        <a:off x="38481" y="1870"/>
        <a:ext cx="2541402" cy="1524841"/>
      </dsp:txXfrm>
    </dsp:sp>
    <dsp:sp modelId="{652FD93C-C9FE-4FC9-A778-58A6F385DB13}">
      <dsp:nvSpPr>
        <dsp:cNvPr id="0" name=""/>
        <dsp:cNvSpPr/>
      </dsp:nvSpPr>
      <dsp:spPr>
        <a:xfrm>
          <a:off x="2834024" y="1870"/>
          <a:ext cx="2541402" cy="152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ЧГ: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Работать с информацией:</a:t>
          </a:r>
          <a:br>
            <a:rPr lang="ru-RU" sz="1400" b="1" i="0" kern="1200" dirty="0"/>
          </a:br>
          <a:r>
            <a:rPr lang="ru-RU" sz="1400" b="0" i="0" kern="1200" dirty="0"/>
            <a:t>•</a:t>
          </a:r>
          <a:r>
            <a:rPr lang="ru-RU" sz="1400" b="1" i="0" kern="1200" dirty="0"/>
            <a:t>находить и извлекать</a:t>
          </a:r>
          <a:br>
            <a:rPr lang="ru-RU" sz="1400" b="1" i="0" kern="1200" dirty="0"/>
          </a:br>
          <a:r>
            <a:rPr lang="ru-RU" sz="1400" b="0" i="0" kern="1200" dirty="0"/>
            <a:t>•</a:t>
          </a:r>
          <a:r>
            <a:rPr lang="ru-RU" sz="1400" b="1" i="0" kern="1200" dirty="0"/>
            <a:t>осмысливать и оценивать</a:t>
          </a:r>
          <a:br>
            <a:rPr lang="ru-RU" sz="1400" b="1" i="0" kern="1200" dirty="0"/>
          </a:br>
          <a:r>
            <a:rPr lang="ru-RU" sz="1400" b="0" i="0" kern="1200" dirty="0"/>
            <a:t>•</a:t>
          </a:r>
          <a:r>
            <a:rPr lang="ru-RU" sz="1400" b="1" i="0" kern="1200" dirty="0"/>
            <a:t>интерпретировать</a:t>
          </a:r>
          <a:r>
            <a:rPr lang="ru-RU" sz="1400" kern="1200" dirty="0"/>
            <a:t/>
          </a:r>
          <a:br>
            <a:rPr lang="ru-RU" sz="1400" kern="1200" dirty="0"/>
          </a:br>
          <a:endParaRPr lang="ru-RU" sz="1400" kern="1200" dirty="0"/>
        </a:p>
      </dsp:txBody>
      <dsp:txXfrm>
        <a:off x="2834024" y="1870"/>
        <a:ext cx="2541402" cy="1524841"/>
      </dsp:txXfrm>
    </dsp:sp>
    <dsp:sp modelId="{901A7309-EA18-40EE-B87E-13CA1C62F4B9}">
      <dsp:nvSpPr>
        <dsp:cNvPr id="0" name=""/>
        <dsp:cNvSpPr/>
      </dsp:nvSpPr>
      <dsp:spPr>
        <a:xfrm>
          <a:off x="5629566" y="1870"/>
          <a:ext cx="2541402" cy="152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ЕНГ:</a:t>
          </a:r>
          <a:br>
            <a:rPr lang="ru-RU" sz="1400" b="1" i="0" kern="1200" dirty="0"/>
          </a:br>
          <a:r>
            <a:rPr lang="ru-RU" sz="1400" b="0" i="0" kern="1200" dirty="0"/>
            <a:t>• </a:t>
          </a:r>
          <a:r>
            <a:rPr lang="ru-RU" sz="1400" b="1" i="0" kern="1200" dirty="0"/>
            <a:t>давать научные объяснения,</a:t>
          </a:r>
          <a:br>
            <a:rPr lang="ru-RU" sz="1400" b="1" i="0" kern="1200" dirty="0"/>
          </a:br>
          <a:r>
            <a:rPr lang="ru-RU" sz="1400" b="0" i="0" kern="1200" dirty="0"/>
            <a:t>• </a:t>
          </a:r>
          <a:r>
            <a:rPr lang="ru-RU" sz="1400" b="1" i="0" kern="1200" dirty="0"/>
            <a:t>применять е/н методы</a:t>
          </a:r>
          <a:br>
            <a:rPr lang="ru-RU" sz="1400" b="1" i="0" kern="1200" dirty="0"/>
          </a:br>
          <a:r>
            <a:rPr lang="ru-RU" sz="1400" b="1" i="0" kern="1200" dirty="0"/>
            <a:t>исследования</a:t>
          </a:r>
          <a:br>
            <a:rPr lang="ru-RU" sz="1400" b="1" i="0" kern="1200" dirty="0"/>
          </a:br>
          <a:r>
            <a:rPr lang="ru-RU" sz="1400" b="0" i="0" kern="1200" dirty="0"/>
            <a:t>• </a:t>
          </a:r>
          <a:r>
            <a:rPr lang="ru-RU" sz="1400" b="1" i="0" kern="1200" dirty="0"/>
            <a:t>интерпретировать данные</a:t>
          </a:r>
          <a:br>
            <a:rPr lang="ru-RU" sz="1400" b="1" i="0" kern="1200" dirty="0"/>
          </a:br>
          <a:r>
            <a:rPr lang="ru-RU" sz="1400" b="1" i="0" kern="1200" dirty="0"/>
            <a:t>делать выводы</a:t>
          </a:r>
          <a:r>
            <a:rPr lang="ru-RU" sz="1400" kern="1200" dirty="0"/>
            <a:t/>
          </a:r>
          <a:br>
            <a:rPr lang="ru-RU" sz="1400" kern="1200" dirty="0"/>
          </a:br>
          <a:endParaRPr lang="ru-RU" sz="1400" kern="1200" dirty="0"/>
        </a:p>
      </dsp:txBody>
      <dsp:txXfrm>
        <a:off x="5629566" y="1870"/>
        <a:ext cx="2541402" cy="1524841"/>
      </dsp:txXfrm>
    </dsp:sp>
    <dsp:sp modelId="{0AC9B564-F4D5-4FBF-8D43-EA656D674E25}">
      <dsp:nvSpPr>
        <dsp:cNvPr id="0" name=""/>
        <dsp:cNvSpPr/>
      </dsp:nvSpPr>
      <dsp:spPr>
        <a:xfrm>
          <a:off x="38481" y="1780852"/>
          <a:ext cx="2541402" cy="152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ФГ: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Работать с финансовой</a:t>
          </a:r>
          <a:br>
            <a:rPr lang="ru-RU" sz="1400" b="1" i="0" kern="1200" dirty="0"/>
          </a:br>
          <a:r>
            <a:rPr lang="ru-RU" sz="1400" b="1" i="0" kern="1200" dirty="0"/>
            <a:t>информацией:</a:t>
          </a:r>
          <a:br>
            <a:rPr lang="ru-RU" sz="1400" b="1" i="0" kern="1200" dirty="0"/>
          </a:br>
          <a:r>
            <a:rPr lang="ru-RU" sz="1400" b="1" i="0" kern="1200" dirty="0"/>
            <a:t>-выявление и анализ</a:t>
          </a:r>
          <a:br>
            <a:rPr lang="ru-RU" sz="1400" b="1" i="0" kern="1200" dirty="0"/>
          </a:br>
          <a:r>
            <a:rPr lang="ru-RU" sz="1400" b="1" i="0" kern="1200" dirty="0"/>
            <a:t>-оценка проблем</a:t>
          </a:r>
          <a:br>
            <a:rPr lang="ru-RU" sz="1400" b="1" i="0" kern="1200" dirty="0"/>
          </a:br>
          <a:r>
            <a:rPr lang="ru-RU" sz="1400" b="1" i="0" kern="1200" dirty="0"/>
            <a:t>-применение и понимание</a:t>
          </a:r>
          <a:r>
            <a:rPr lang="ru-RU" sz="1000" kern="1200" dirty="0"/>
            <a:t/>
          </a:r>
          <a:br>
            <a:rPr lang="ru-RU" sz="1000" kern="1200" dirty="0"/>
          </a:br>
          <a:endParaRPr lang="ru-RU" sz="1000" kern="1200" dirty="0"/>
        </a:p>
      </dsp:txBody>
      <dsp:txXfrm>
        <a:off x="38481" y="1780852"/>
        <a:ext cx="2541402" cy="1524841"/>
      </dsp:txXfrm>
    </dsp:sp>
    <dsp:sp modelId="{A86268FF-DD05-438D-AEB9-23B4A3E27DAE}">
      <dsp:nvSpPr>
        <dsp:cNvPr id="0" name=""/>
        <dsp:cNvSpPr/>
      </dsp:nvSpPr>
      <dsp:spPr>
        <a:xfrm>
          <a:off x="2834024" y="1780852"/>
          <a:ext cx="2541402" cy="152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КМ: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/>
            <a:t>Выдвижение, оценка и</a:t>
          </a:r>
          <a:br>
            <a:rPr lang="ru-RU" sz="1400" b="1" i="0" kern="1200" dirty="0"/>
          </a:br>
          <a:r>
            <a:rPr lang="ru-RU" sz="1400" b="1" i="0" kern="1200" dirty="0"/>
            <a:t>доработка идей</a:t>
          </a:r>
          <a:r>
            <a:rPr lang="ru-RU" sz="1000" kern="1200" dirty="0"/>
            <a:t/>
          </a:r>
          <a:br>
            <a:rPr lang="ru-RU" sz="1000" kern="1200" dirty="0"/>
          </a:br>
          <a:endParaRPr lang="ru-RU" sz="1000" kern="1200" dirty="0"/>
        </a:p>
      </dsp:txBody>
      <dsp:txXfrm>
        <a:off x="2834024" y="1780852"/>
        <a:ext cx="2541402" cy="1524841"/>
      </dsp:txXfrm>
    </dsp:sp>
    <dsp:sp modelId="{9362CCB3-C884-4D1D-B159-85822BC4F0F3}">
      <dsp:nvSpPr>
        <dsp:cNvPr id="0" name=""/>
        <dsp:cNvSpPr/>
      </dsp:nvSpPr>
      <dsp:spPr>
        <a:xfrm>
          <a:off x="5629566" y="1780852"/>
          <a:ext cx="2541402" cy="152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ГК: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- ориентироваться в глобальных проблемах человечества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- сознавать возможности своего вклада в решение глобальных проблем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629566" y="1780852"/>
        <a:ext cx="2541402" cy="15248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9817EE-7F01-4048-AB3F-7F1609A25C07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00A8A-F56A-48A8-9F82-273D752033A1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/>
            <a:t>Предметоцентризм</a:t>
          </a:r>
          <a:endParaRPr lang="ru-RU" sz="1300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Управленческие стратегии качества</a:t>
          </a:r>
        </a:p>
      </dsp:txBody>
      <dsp:txXfrm>
        <a:off x="2114847" y="1515"/>
        <a:ext cx="1866304" cy="933152"/>
      </dsp:txXfrm>
    </dsp:sp>
    <dsp:sp modelId="{CB6F31F9-49E8-4CDB-ABC1-E88D38DA8C44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Исполнительская позиция ученика</a:t>
          </a:r>
        </a:p>
      </dsp:txBody>
      <dsp:txXfrm>
        <a:off x="3759238" y="1196235"/>
        <a:ext cx="1866304" cy="933152"/>
      </dsp:txXfrm>
    </dsp:sp>
    <dsp:sp modelId="{04842259-6E21-4EA6-8B59-4A6A6F71A45A}">
      <dsp:nvSpPr>
        <dsp:cNvPr id="0" name=""/>
        <dsp:cNvSpPr/>
      </dsp:nvSpPr>
      <dsp:spPr>
        <a:xfrm>
          <a:off x="3380945" y="300207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Факультативность УУД в текущем контроле успеваемости</a:t>
          </a:r>
        </a:p>
      </dsp:txBody>
      <dsp:txXfrm>
        <a:off x="3380945" y="3002075"/>
        <a:ext cx="1866304" cy="933152"/>
      </dsp:txXfrm>
    </dsp:sp>
    <dsp:sp modelId="{60F70896-9755-4169-A83F-B66BBA03F082}">
      <dsp:nvSpPr>
        <dsp:cNvPr id="0" name=""/>
        <dsp:cNvSpPr/>
      </dsp:nvSpPr>
      <dsp:spPr>
        <a:xfrm>
          <a:off x="910017" y="3035058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Отсутствие должной связи между урочной и внеурочной деятельностью</a:t>
          </a:r>
        </a:p>
      </dsp:txBody>
      <dsp:txXfrm>
        <a:off x="910017" y="3035058"/>
        <a:ext cx="1866304" cy="933152"/>
      </dsp:txXfrm>
    </dsp:sp>
    <dsp:sp modelId="{547DB1B1-F007-444A-9B0C-DBCB661F05FD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Дефициты методического сопровождения</a:t>
          </a:r>
        </a:p>
      </dsp:txBody>
      <dsp:txXfrm>
        <a:off x="470456" y="1196235"/>
        <a:ext cx="1866304" cy="9331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9817EE-7F01-4048-AB3F-7F1609A25C07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00A8A-F56A-48A8-9F82-273D752033A1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Ориентация</a:t>
          </a:r>
          <a:r>
            <a:rPr lang="ru-RU" sz="1300" kern="1200" baseline="0" dirty="0"/>
            <a:t> на массу, следование шаблонам </a:t>
          </a:r>
          <a:endParaRPr lang="ru-RU" sz="1300" kern="1200" dirty="0"/>
        </a:p>
      </dsp:txBody>
      <dsp:txXfrm>
        <a:off x="2114847" y="1515"/>
        <a:ext cx="1866304" cy="933152"/>
      </dsp:txXfrm>
    </dsp:sp>
    <dsp:sp modelId="{CB6F31F9-49E8-4CDB-ABC1-E88D38DA8C44}">
      <dsp:nvSpPr>
        <dsp:cNvPr id="0" name=""/>
        <dsp:cNvSpPr/>
      </dsp:nvSpPr>
      <dsp:spPr>
        <a:xfrm>
          <a:off x="3745103" y="1186806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Страх перед новизной</a:t>
          </a:r>
        </a:p>
      </dsp:txBody>
      <dsp:txXfrm>
        <a:off x="3745103" y="1186806"/>
        <a:ext cx="1866304" cy="933152"/>
      </dsp:txXfrm>
    </dsp:sp>
    <dsp:sp modelId="{04842259-6E21-4EA6-8B59-4A6A6F71A45A}">
      <dsp:nvSpPr>
        <dsp:cNvPr id="0" name=""/>
        <dsp:cNvSpPr/>
      </dsp:nvSpPr>
      <dsp:spPr>
        <a:xfrm>
          <a:off x="3461076" y="2912513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Демотивация</a:t>
          </a:r>
        </a:p>
      </dsp:txBody>
      <dsp:txXfrm>
        <a:off x="3461076" y="2912513"/>
        <a:ext cx="1866304" cy="933152"/>
      </dsp:txXfrm>
    </dsp:sp>
    <dsp:sp modelId="{60F70896-9755-4169-A83F-B66BBA03F082}">
      <dsp:nvSpPr>
        <dsp:cNvPr id="0" name=""/>
        <dsp:cNvSpPr/>
      </dsp:nvSpPr>
      <dsp:spPr>
        <a:xfrm>
          <a:off x="943010" y="292194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Нет</a:t>
          </a:r>
          <a:r>
            <a:rPr lang="ru-RU" sz="1300" kern="1200" baseline="0" dirty="0"/>
            <a:t> должного опыта работы с межпредметным контентом</a:t>
          </a:r>
          <a:endParaRPr lang="ru-RU" sz="1300" kern="1200" dirty="0"/>
        </a:p>
      </dsp:txBody>
      <dsp:txXfrm>
        <a:off x="943010" y="2921942"/>
        <a:ext cx="1866304" cy="933152"/>
      </dsp:txXfrm>
    </dsp:sp>
    <dsp:sp modelId="{547DB1B1-F007-444A-9B0C-DBCB661F05FD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Прагматизм в освоении программ</a:t>
          </a:r>
        </a:p>
      </dsp:txBody>
      <dsp:txXfrm>
        <a:off x="470456" y="1196235"/>
        <a:ext cx="1866304" cy="9331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763C69-D20A-48F7-BA90-4908E3F79127}">
      <dsp:nvSpPr>
        <dsp:cNvPr id="0" name=""/>
        <dsp:cNvSpPr/>
      </dsp:nvSpPr>
      <dsp:spPr>
        <a:xfrm>
          <a:off x="617219" y="0"/>
          <a:ext cx="6995160" cy="3394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1CA31-9E51-459F-8F5A-D808863708E9}">
      <dsp:nvSpPr>
        <dsp:cNvPr id="0" name=""/>
        <dsp:cNvSpPr/>
      </dsp:nvSpPr>
      <dsp:spPr>
        <a:xfrm>
          <a:off x="278874" y="1018222"/>
          <a:ext cx="2468880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Запоминание и понимание КЭС</a:t>
          </a:r>
        </a:p>
      </dsp:txBody>
      <dsp:txXfrm>
        <a:off x="278874" y="1018222"/>
        <a:ext cx="2468880" cy="1357630"/>
      </dsp:txXfrm>
    </dsp:sp>
    <dsp:sp modelId="{DF3B6485-A954-474D-A1BA-26682E3D1820}">
      <dsp:nvSpPr>
        <dsp:cNvPr id="0" name=""/>
        <dsp:cNvSpPr/>
      </dsp:nvSpPr>
      <dsp:spPr>
        <a:xfrm>
          <a:off x="2880359" y="1018222"/>
          <a:ext cx="2468880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Понимание и применение способов действий</a:t>
          </a:r>
        </a:p>
      </dsp:txBody>
      <dsp:txXfrm>
        <a:off x="2880359" y="1018222"/>
        <a:ext cx="2468880" cy="1357630"/>
      </dsp:txXfrm>
    </dsp:sp>
    <dsp:sp modelId="{8CD76A5C-AF22-4730-8135-E30DC2E2C221}">
      <dsp:nvSpPr>
        <dsp:cNvPr id="0" name=""/>
        <dsp:cNvSpPr/>
      </dsp:nvSpPr>
      <dsp:spPr>
        <a:xfrm>
          <a:off x="5481845" y="1018222"/>
          <a:ext cx="2468880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/>
            <a:t>Оспособленность</a:t>
          </a:r>
          <a:r>
            <a:rPr lang="ru-RU" sz="1900" kern="1200" dirty="0"/>
            <a:t>, владение процедурным знанием</a:t>
          </a:r>
        </a:p>
      </dsp:txBody>
      <dsp:txXfrm>
        <a:off x="5481845" y="1018222"/>
        <a:ext cx="2468880" cy="1357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CA35C-AB3F-0D44-9877-2CB12F260F89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08E2-07CB-A548-A84E-407746EF6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51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86918" y="706955"/>
            <a:ext cx="4453374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xmlns="" val="25287702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3588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562190" y="402828"/>
            <a:ext cx="5840772" cy="728070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190" y="1079256"/>
            <a:ext cx="5840772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63034" y="1650000"/>
            <a:ext cx="8123767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011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591A-27CE-43C4-92D2-8B1A752D858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78AC-2A79-44D7-B7B1-8956CC4ED9B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9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339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9CA9-C911-4FA7-A308-5EA64D507EC7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D1A-F69F-40C7-8DAE-6006293FA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00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2064276" y="2236433"/>
            <a:ext cx="5166869" cy="857250"/>
          </a:xfrm>
        </p:spPr>
        <p:txBody>
          <a:bodyPr>
            <a:normAutofit/>
          </a:bodyPr>
          <a:lstStyle>
            <a:lvl1pPr>
              <a:defRPr sz="2400">
                <a:latin typeface="Verdana"/>
                <a:cs typeface="Verdana"/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69094" y="206375"/>
            <a:ext cx="37177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три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ransition spd="med"/>
  <p:txStyles>
    <p:titleStyle>
      <a:lvl1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1pPr>
      <a:lvl2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2pPr>
      <a:lvl3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3pPr>
      <a:lvl4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4pPr>
      <a:lvl5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5pPr>
      <a:lvl6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9pPr>
    </p:titleStyle>
    <p:bodyStyle>
      <a:lvl1pPr marL="0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1pPr>
      <a:lvl2pPr marL="257162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2pPr>
      <a:lvl3pPr marL="514325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3pPr>
      <a:lvl4pPr marL="771487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4pPr>
      <a:lvl5pPr marL="1028649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5pPr>
      <a:lvl6pPr marL="1485826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6pPr>
      <a:lvl7pPr marL="1742989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7pPr>
      <a:lvl8pPr marL="2000150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8pPr>
      <a:lvl9pPr marL="2257313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0441" y="27826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614" y="428848"/>
            <a:ext cx="53400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xmlns="" val="127997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342884" rtl="0" eaLnBrk="1" latinLnBrk="0" hangingPunct="1">
        <a:spcBef>
          <a:spcPct val="0"/>
        </a:spcBef>
        <a:buNone/>
        <a:defRPr sz="2400" b="0" i="0" kern="1200" baseline="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xmlns="" val="217991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xmlns="" val="41748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D1BD-0BEB-464B-9104-5773324B228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58A9-4423-2241-B885-4157D8602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8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35B3-C2B0-A94F-BF40-36C103B64EE6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12AA-2900-5846-91D2-F5331677F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6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342884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mcko.ru/" TargetMode="External"/><Relationship Id="rId4" Type="http://schemas.openxmlformats.org/officeDocument/2006/relationships/hyperlink" Target="http://www.fioco.ru/appl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59656" y="1135580"/>
            <a:ext cx="4453374" cy="857250"/>
          </a:xfrm>
        </p:spPr>
        <p:txBody>
          <a:bodyPr/>
          <a:lstStyle/>
          <a:p>
            <a:r>
              <a:rPr lang="ru-RU" dirty="0"/>
              <a:t>Особенности PISA- подобных инструментов для формирования функциональной грамотности обучающихся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6918" y="2918247"/>
            <a:ext cx="4453374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>
              <a:defRPr sz="1800"/>
            </a:pPr>
            <a:r>
              <a:rPr lang="ru-RU" sz="1600" b="1" i="1" dirty="0">
                <a:latin typeface="Calibri Light"/>
                <a:cs typeface="Calibri Light"/>
              </a:rPr>
              <a:t>Савиных Галина Петровна</a:t>
            </a:r>
            <a:r>
              <a:rPr lang="ru-RU" sz="1600" dirty="0">
                <a:latin typeface="Calibri Light"/>
                <a:cs typeface="Calibri Light"/>
              </a:rPr>
              <a:t>, </a:t>
            </a:r>
            <a:r>
              <a:rPr lang="ru-RU" sz="1600" dirty="0" err="1">
                <a:latin typeface="Calibri Light"/>
                <a:cs typeface="Calibri Light"/>
              </a:rPr>
              <a:t>к.п.н</a:t>
            </a:r>
            <a:r>
              <a:rPr lang="ru-RU" sz="1600" dirty="0">
                <a:latin typeface="Calibri Light"/>
                <a:cs typeface="Calibri Light"/>
              </a:rPr>
              <a:t>., </a:t>
            </a:r>
          </a:p>
          <a:p>
            <a:pPr lvl="0">
              <a:defRPr sz="1800"/>
            </a:pPr>
            <a:r>
              <a:rPr lang="ru-RU" sz="1600" dirty="0">
                <a:latin typeface="Calibri Light"/>
                <a:cs typeface="Calibri Light"/>
              </a:rPr>
              <a:t>научно-методический центр содержания образования АСОУ</a:t>
            </a:r>
          </a:p>
        </p:txBody>
      </p:sp>
    </p:spTree>
    <p:extLst>
      <p:ext uri="{BB962C8B-B14F-4D97-AF65-F5344CB8AC3E}">
        <p14:creationId xmlns:p14="http://schemas.microsoft.com/office/powerpoint/2010/main" xmlns="" val="35516839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Сложности восприятия учениками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595" y="405405"/>
            <a:ext cx="145776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latin typeface="Verdana"/>
                <a:cs typeface="Verdana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xmlns="" val="9131769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1E39C3-D850-473C-81EC-1341C7B4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190" y="402828"/>
            <a:ext cx="1959480" cy="728070"/>
          </a:xfrm>
        </p:spPr>
        <p:txBody>
          <a:bodyPr/>
          <a:lstStyle/>
          <a:p>
            <a:r>
              <a:rPr lang="ru-RU" dirty="0"/>
              <a:t>Факторы среды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C45167D9-BB44-4632-840A-9F8F1729A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28282501"/>
              </p:ext>
            </p:extLst>
          </p:nvPr>
        </p:nvGraphicFramePr>
        <p:xfrm>
          <a:off x="2424259" y="3559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168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AED09C-5537-4FBB-8CE6-CCCF1A3F8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7426" y="1133087"/>
            <a:ext cx="1899502" cy="728070"/>
          </a:xfrm>
        </p:spPr>
        <p:txBody>
          <a:bodyPr/>
          <a:lstStyle/>
          <a:p>
            <a:r>
              <a:rPr lang="ru-RU" dirty="0"/>
              <a:t>Личностные факторы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F82AF939-B5CB-4F0B-A18B-13D20C120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05715951"/>
              </p:ext>
            </p:extLst>
          </p:nvPr>
        </p:nvGraphicFramePr>
        <p:xfrm>
          <a:off x="218387" y="4028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0898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Пример «новизны»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092" y="16679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Shape 57"/>
          <p:cNvSpPr/>
          <p:nvPr/>
        </p:nvSpPr>
        <p:spPr>
          <a:xfrm>
            <a:off x="568267" y="1295386"/>
            <a:ext cx="7835727" cy="1356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ru-RU" sz="18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</a:rPr>
              <a:t>Ситуация «Рисунок к математическому выражению»</a:t>
            </a:r>
            <a:br>
              <a:rPr lang="ru-RU" sz="18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</a:rPr>
              <a:t>Пояснить смысл выражения</a:t>
            </a:r>
            <a:br>
              <a:rPr lang="ru-RU" sz="18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1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 + b = c </a:t>
            </a:r>
            <a:r>
              <a:rPr lang="ru-RU" sz="18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</a:rPr>
              <a:t>с помощью рисунков</a:t>
            </a:r>
            <a:r>
              <a:rPr lang="ru-RU" sz="1400" dirty="0"/>
              <a:t> </a:t>
            </a:r>
          </a:p>
          <a:p>
            <a:pPr lvl="0">
              <a:defRPr sz="1800"/>
            </a:pPr>
            <a:r>
              <a:rPr lang="ru-RU" sz="1400" dirty="0"/>
              <a:t/>
            </a:r>
            <a:br>
              <a:rPr lang="ru-RU" sz="1400" dirty="0"/>
            </a:br>
            <a:endParaRPr sz="1400" dirty="0">
              <a:latin typeface="Calibri Light"/>
              <a:cs typeface="Calibri Light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D59A070F-4FE2-43C9-BC59-BCE256C3A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9277607"/>
              </p:ext>
            </p:extLst>
          </p:nvPr>
        </p:nvGraphicFramePr>
        <p:xfrm>
          <a:off x="523188" y="2288719"/>
          <a:ext cx="8224886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443">
                  <a:extLst>
                    <a:ext uri="{9D8B030D-6E8A-4147-A177-3AD203B41FA5}">
                      <a16:colId xmlns:a16="http://schemas.microsoft.com/office/drawing/2014/main" xmlns="" val="2123245056"/>
                    </a:ext>
                  </a:extLst>
                </a:gridCol>
                <a:gridCol w="4112443">
                  <a:extLst>
                    <a:ext uri="{9D8B030D-6E8A-4147-A177-3AD203B41FA5}">
                      <a16:colId xmlns:a16="http://schemas.microsoft.com/office/drawing/2014/main" xmlns="" val="256580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Ожидаемые ответы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Полученные ответы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7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плюс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получится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совершенно другое число</a:t>
                      </a: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А+В=С. это формула вычисления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суммы двух слагаемых</a:t>
                      </a:r>
                      <a:r>
                        <a:rPr lang="ru-RU" dirty="0"/>
                        <a:t> </a:t>
                      </a:r>
                      <a:br>
                        <a:rPr lang="ru-RU" dirty="0"/>
                      </a:br>
                      <a:r>
                        <a:rPr lang="ru-RU" dirty="0"/>
                        <a:t> 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50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60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«ломать шаблон»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595" y="405405"/>
            <a:ext cx="145776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latin typeface="Verdana"/>
                <a:cs typeface="Verdana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xmlns="" val="172057186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64BEA1-10D3-4926-916D-134A99860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Нормативная предпосылка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5F2999-FE43-41FC-B4CA-1B16166F1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бразование - единый целенаправленный процесс воспитания и обучения, являющийся </a:t>
            </a:r>
            <a:r>
              <a:rPr lang="ru-RU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общественно значимым благом 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 осуществляемый в интересах человека, семьи, общества и государства, а также совокупность приобретаемых </a:t>
            </a:r>
            <a:r>
              <a:rPr lang="ru-RU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знаний, умений, навыков, ценностных установок, опыта деятельности и компетенции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определенных объема и сложности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 интересов</a:t>
            </a:r>
            <a:r>
              <a:rPr lang="ru-RU" sz="1800" dirty="0">
                <a:effectLst/>
              </a:rPr>
              <a:t>» </a:t>
            </a:r>
            <a:r>
              <a:rPr lang="ru-RU" sz="1400" dirty="0">
                <a:effectLst/>
              </a:rPr>
              <a:t>(ст. 2 ФЗ-273)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782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FC07E9F-8203-4E83-B5AF-4D8D134A0C1A}"/>
              </a:ext>
            </a:extLst>
          </p:cNvPr>
          <p:cNvGraphicFramePr>
            <a:graphicFrameLocks noGrp="1"/>
          </p:cNvGraphicFramePr>
          <p:nvPr/>
        </p:nvGraphicFramePr>
        <p:xfrm>
          <a:off x="822722" y="1830229"/>
          <a:ext cx="7543800" cy="220218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392953631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391712169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1263316435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The process of accessing and retrieving information involves skills associated with selecting, collecting and retrieving information.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Процесс поиска и извлечения информации включает навыки, связанные с выбором, сбором и извлечением информации.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40. Предметные результаты:</a:t>
                      </a:r>
                    </a:p>
                    <a:p>
                      <a:pPr algn="l" fontAlgn="base"/>
                      <a:r>
                        <a:rPr lang="ru-RU" sz="1400" dirty="0">
                          <a:effectLst/>
                        </a:rPr>
                        <a:t>40.4 ((ОБ) 8) овладение приемами поиска социальной информации по заданной теме в различных ее адаптированных источниках (материалы СМИ, учебный текст, фото- и видеоизображения, диаграммы, графики);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519293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011370A-5F3A-45A4-9496-28EE5B0E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953"/>
            <a:ext cx="8228795" cy="994172"/>
          </a:xfrm>
        </p:spPr>
        <p:txBody>
          <a:bodyPr>
            <a:normAutofit/>
          </a:bodyPr>
          <a:lstStyle/>
          <a:p>
            <a:r>
              <a:rPr lang="ru-RU" sz="2800" dirty="0"/>
              <a:t>Из приложения к приказу Рособрнадзора № 590, </a:t>
            </a:r>
            <a:r>
              <a:rPr lang="ru-RU" sz="2800" dirty="0" err="1"/>
              <a:t>Минпросвещения</a:t>
            </a:r>
            <a:r>
              <a:rPr lang="ru-RU" sz="2800" dirty="0"/>
              <a:t> России № 219 от 06.05.2019</a:t>
            </a:r>
          </a:p>
        </p:txBody>
      </p:sp>
    </p:spTree>
    <p:extLst>
      <p:ext uri="{BB962C8B-B14F-4D97-AF65-F5344CB8AC3E}">
        <p14:creationId xmlns:p14="http://schemas.microsoft.com/office/powerpoint/2010/main" xmlns="" val="147926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Сравните: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0256" y="1049204"/>
            <a:ext cx="3931920" cy="47982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Межпредметный</a:t>
            </a:r>
            <a:r>
              <a:rPr lang="ru-RU" b="1" dirty="0"/>
              <a:t> подход</a:t>
            </a:r>
          </a:p>
          <a:p>
            <a:r>
              <a:rPr lang="ru-RU" b="1" dirty="0"/>
              <a:t>(«чтение с пением»)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Предмет обучения - общее, но не всегда сущностное, не всегда имеющее индивидуальную ценность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межпредметного учебного занятия предсказуемы, спланированы педагогом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Содержание строится на материале двух или более учебных предметов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30294" y="1081300"/>
            <a:ext cx="3931920" cy="479822"/>
          </a:xfrm>
        </p:spPr>
        <p:txBody>
          <a:bodyPr>
            <a:noAutofit/>
          </a:bodyPr>
          <a:lstStyle/>
          <a:p>
            <a:r>
              <a:rPr lang="ru-RU" sz="1350" b="1" dirty="0" err="1"/>
              <a:t>Метапредметный</a:t>
            </a:r>
            <a:r>
              <a:rPr lang="ru-RU" sz="1350" b="1" dirty="0"/>
              <a:t> подход</a:t>
            </a:r>
          </a:p>
          <a:p>
            <a:r>
              <a:rPr lang="ru-RU" sz="1350" b="1" dirty="0"/>
              <a:t>(</a:t>
            </a:r>
            <a:r>
              <a:rPr lang="ru-RU" sz="1350" b="1" dirty="0" err="1"/>
              <a:t>мыследеятельность</a:t>
            </a:r>
            <a:r>
              <a:rPr lang="ru-RU" sz="1350" b="1" dirty="0"/>
              <a:t>, саморазвитие)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Предмет обучения - всеобщее, сущностное, переносимое в индивидуальный познавательный опыт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рождаются в сознании ученика, в процессе его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мыследеятельности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(эвристическое обучение)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Содержание может строиться как на материале одного учебного предмета, так и на межпредметных связях </a:t>
            </a: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317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CD1C13E-A568-4CF0-92E0-FB10312B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Дидактические ориентиры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F3B9405F-917A-4C3C-BE5F-D47BF35A6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363326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56459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Педагогический минимум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092" y="16679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Shape 57"/>
          <p:cNvSpPr/>
          <p:nvPr/>
        </p:nvSpPr>
        <p:spPr>
          <a:xfrm>
            <a:off x="631239" y="1579319"/>
            <a:ext cx="7835727" cy="272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sz="1800" dirty="0" err="1"/>
              <a:t>Критериальный</a:t>
            </a:r>
            <a:r>
              <a:rPr lang="ru-RU" sz="1800" dirty="0"/>
              <a:t> подход</a:t>
            </a:r>
            <a:r>
              <a:rPr lang="en-US" sz="1800" dirty="0"/>
              <a:t> – </a:t>
            </a:r>
            <a:r>
              <a:rPr lang="ru-RU" sz="1800" dirty="0"/>
              <a:t>для «измерения» метапредметной, личностной и предметной составляющих ФГ</a:t>
            </a:r>
          </a:p>
          <a:p>
            <a:r>
              <a:rPr lang="ru-RU" sz="1800" dirty="0"/>
              <a:t>Технологии педагогического взаимодействия – для воспитывающего обучения; создания условий для опыта практического применения знаний в ситуациях, отличных от учебных</a:t>
            </a:r>
          </a:p>
          <a:p>
            <a:r>
              <a:rPr lang="ru-RU" sz="1800" dirty="0"/>
              <a:t>Формирующее оценивание – для развития познавательной мотивации и инструментов самостоятельной работы при освоении учебного содержания программ</a:t>
            </a:r>
          </a:p>
          <a:p>
            <a:r>
              <a:rPr lang="ru-RU" sz="1800" dirty="0"/>
              <a:t>Многомерность учебной информации, </a:t>
            </a:r>
            <a:r>
              <a:rPr lang="ru-RU" sz="1800" dirty="0" err="1"/>
              <a:t>несплошные</a:t>
            </a:r>
            <a:r>
              <a:rPr lang="ru-RU" sz="1800" dirty="0"/>
              <a:t> учебные тексты</a:t>
            </a:r>
          </a:p>
        </p:txBody>
      </p:sp>
    </p:spTree>
    <p:extLst>
      <p:ext uri="{BB962C8B-B14F-4D97-AF65-F5344CB8AC3E}">
        <p14:creationId xmlns:p14="http://schemas.microsoft.com/office/powerpoint/2010/main" xmlns="" val="328924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5686" y="435884"/>
            <a:ext cx="5859081" cy="900337"/>
          </a:xfrm>
        </p:spPr>
        <p:txBody>
          <a:bodyPr>
            <a:normAutofit/>
          </a:bodyPr>
          <a:lstStyle/>
          <a:p>
            <a:r>
              <a:rPr lang="ru-RU" dirty="0"/>
              <a:t>Назначение инструментов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1595" y="405405"/>
            <a:ext cx="145776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latin typeface="Verdana"/>
                <a:cs typeface="Verdana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xmlns="" val="202616232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62E41-8C36-4AE9-ACCC-EC2A56AC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Примеры с </a:t>
            </a:r>
            <a:r>
              <a:rPr lang="ru-RU" sz="3200" dirty="0" err="1"/>
              <a:t>несплошными</a:t>
            </a:r>
            <a:r>
              <a:rPr lang="ru-RU" sz="3200" dirty="0"/>
              <a:t> текстами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77BCDE9-DA85-42B5-BFB2-C70F497B1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71604"/>
            <a:ext cx="4114800" cy="3394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F1E970-7F5F-4D13-AC8B-2607BEAC2B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00" y="1314025"/>
            <a:ext cx="3834942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809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049DD-D257-45D1-AB4B-DFE4C1AD1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Общие требования к диагностическому материалу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88C467-B3FE-429A-8ACA-B10479AB70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Задача, поставленная вне предметной области, но решаемая с помощью предметных знаний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Наличие в задании жизненной ситуации, понятной ученику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Связь задания с той или иной проблемой из повседневной жизни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Решение проблемы требует осознанного выбора собственной модели поведения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Предусмотрены использование разных источников учебной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824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01066-6902-4BF1-B207-14C23ACC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dirty="0"/>
              <a:t>Доступные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4A8ACD-D13D-43CA-9AB8-31FFF69A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25" dirty="0"/>
              <a:t>Сильные и вовлеченные педагоги</a:t>
            </a:r>
          </a:p>
          <a:p>
            <a:r>
              <a:rPr lang="ru-RU" sz="2625" dirty="0"/>
              <a:t>Сетевые проекты</a:t>
            </a:r>
          </a:p>
          <a:p>
            <a:r>
              <a:rPr lang="ru-RU" sz="2625" dirty="0"/>
              <a:t>Авторитетные сайты</a:t>
            </a:r>
          </a:p>
          <a:p>
            <a:r>
              <a:rPr lang="ru-RU" sz="2625" dirty="0"/>
              <a:t>Правильная стратегия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325" dirty="0"/>
              <a:t>ЦОКО ИСРО РАО </a:t>
            </a:r>
            <a:r>
              <a:rPr lang="en-US" sz="2325" dirty="0">
                <a:hlinkClick r:id="rId2"/>
              </a:rPr>
              <a:t>http://www.centeroko.ru/</a:t>
            </a:r>
            <a:r>
              <a:rPr lang="ru-RU" sz="2325" dirty="0"/>
              <a:t> </a:t>
            </a:r>
          </a:p>
          <a:p>
            <a:pPr marL="0" indent="0" algn="r">
              <a:buNone/>
            </a:pPr>
            <a:r>
              <a:rPr lang="ru-RU" sz="2325" dirty="0"/>
              <a:t>ФИПИ </a:t>
            </a:r>
            <a:r>
              <a:rPr lang="en-US" sz="2325" u="sng" dirty="0">
                <a:hlinkClick r:id="rId3"/>
              </a:rPr>
              <a:t>fipi.ru</a:t>
            </a:r>
          </a:p>
          <a:p>
            <a:pPr marL="0" indent="0" algn="r">
              <a:buNone/>
            </a:pPr>
            <a:r>
              <a:rPr lang="ru-RU" sz="2325" dirty="0"/>
              <a:t>ФИОКО </a:t>
            </a:r>
            <a:r>
              <a:rPr lang="en-US" sz="2325" dirty="0">
                <a:hlinkClick r:id="rId4"/>
              </a:rPr>
              <a:t>www.fioco.ru/apply</a:t>
            </a:r>
          </a:p>
          <a:p>
            <a:pPr marL="0" indent="0" algn="r">
              <a:buNone/>
            </a:pPr>
            <a:r>
              <a:rPr lang="ru-RU" sz="2325" dirty="0"/>
              <a:t>МЦКО </a:t>
            </a:r>
            <a:r>
              <a:rPr lang="en-US" sz="2325" dirty="0">
                <a:hlinkClick r:id="rId5"/>
              </a:rPr>
              <a:t>https://mcko.ru/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0BC082-86EA-4B6C-ABF1-73C83FE011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3127" y="1063625"/>
            <a:ext cx="2752223" cy="17093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C6DBBB-54E0-4BFA-AD60-E7DFE24FE9A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367" y="2927433"/>
            <a:ext cx="3588188" cy="22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131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FA8D3E-8B19-4987-B405-A34FD212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Готовые пакеты инструментов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F1A1CAB-F053-402B-849C-EE5543647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384" y="772474"/>
            <a:ext cx="2578084" cy="2875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4974F8-BA8F-49ED-AE62-97DE763184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563" y="1706040"/>
            <a:ext cx="2299993" cy="26649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02F5AF-61E1-40C1-BEE8-2A333A440E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3590" y="2272139"/>
            <a:ext cx="2248145" cy="26649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B9AB1E-2DAD-4957-B7B4-273684A60B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1249" y="1063625"/>
            <a:ext cx="1998715" cy="26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528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xmlns="" val="275825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1029CFA-F3D9-49D8-A4FE-57926039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Что дано</a:t>
            </a:r>
          </a:p>
        </p:txBody>
      </p:sp>
      <p:pic>
        <p:nvPicPr>
          <p:cNvPr id="1026" name="Picture 2" descr="Региональная оценка по модели PISA">
            <a:extLst>
              <a:ext uri="{FF2B5EF4-FFF2-40B4-BE49-F238E27FC236}">
                <a16:creationId xmlns:a16="http://schemas.microsoft.com/office/drawing/2014/main" xmlns="" id="{200A1DBF-46C5-45A9-A8F6-D36924E97A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23" y="1200150"/>
            <a:ext cx="7956222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519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70AD2A-5DB2-45DA-B363-0523C1C7A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Компетентностные области в диагностике </a:t>
            </a:r>
            <a:r>
              <a:rPr lang="en-US" dirty="0"/>
              <a:t>PISA</a:t>
            </a:r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7061A2C-F3B8-4E3B-8D8D-50ABE5A5D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66426330"/>
              </p:ext>
            </p:extLst>
          </p:nvPr>
        </p:nvGraphicFramePr>
        <p:xfrm>
          <a:off x="562190" y="1244339"/>
          <a:ext cx="8209451" cy="330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2595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Содержательные рамки диагностики </a:t>
            </a:r>
            <a:r>
              <a:rPr lang="en-US" dirty="0"/>
              <a:t>PISA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092" y="16679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Shape 57"/>
          <p:cNvSpPr/>
          <p:nvPr/>
        </p:nvSpPr>
        <p:spPr>
          <a:xfrm>
            <a:off x="631239" y="1579319"/>
            <a:ext cx="7835727" cy="2589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lang="ru-RU" sz="2400" dirty="0">
                <a:latin typeface="Calibri Light"/>
                <a:cs typeface="Calibri Light"/>
              </a:rPr>
              <a:t>МГ – разделы математики</a:t>
            </a:r>
          </a:p>
          <a:p>
            <a:pPr lvl="0">
              <a:defRPr sz="1800"/>
            </a:pPr>
            <a:r>
              <a:rPr lang="ru-RU" sz="2400" dirty="0">
                <a:latin typeface="Calibri Light"/>
                <a:cs typeface="Calibri Light"/>
              </a:rPr>
              <a:t>ЧГ – типы и формы текста</a:t>
            </a:r>
          </a:p>
          <a:p>
            <a:pPr lvl="0">
              <a:defRPr sz="1800"/>
            </a:pPr>
            <a:r>
              <a:rPr lang="ru-RU" sz="2400" dirty="0">
                <a:latin typeface="Calibri Light"/>
                <a:cs typeface="Calibri Light"/>
              </a:rPr>
              <a:t>ЕНГ – естественно-научные предметы, методология</a:t>
            </a:r>
          </a:p>
          <a:p>
            <a:pPr lvl="0">
              <a:defRPr sz="1800"/>
            </a:pPr>
            <a:r>
              <a:rPr lang="ru-RU" sz="2400" dirty="0">
                <a:latin typeface="Calibri Light"/>
                <a:cs typeface="Calibri Light"/>
              </a:rPr>
              <a:t>ФГ – деньги и финансы, управление, риски, выгоды</a:t>
            </a:r>
          </a:p>
          <a:p>
            <a:pPr lvl="0">
              <a:defRPr sz="1800"/>
            </a:pPr>
            <a:r>
              <a:rPr lang="ru-RU" sz="2400" dirty="0">
                <a:latin typeface="Calibri Light"/>
                <a:cs typeface="Calibri Light"/>
              </a:rPr>
              <a:t>КМ, ГК – самовыражение, решение проблем</a:t>
            </a:r>
          </a:p>
          <a:p>
            <a:pPr lvl="0">
              <a:defRPr sz="1800"/>
            </a:pPr>
            <a:endParaRPr sz="1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7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90F366-3F93-40B2-9038-B99B5288B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Контексты и ситуации для заданий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D96F91-43EB-416F-8AC9-F08C7F02EC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 sz="1800"/>
            </a:pPr>
            <a:r>
              <a:rPr lang="ru-RU" sz="2400" dirty="0">
                <a:latin typeface="Calibri Light"/>
                <a:cs typeface="Calibri Light"/>
              </a:rPr>
              <a:t>МГ – мир индивидуума, социума, науки</a:t>
            </a:r>
          </a:p>
          <a:p>
            <a:pPr lvl="0">
              <a:defRPr sz="1800"/>
            </a:pPr>
            <a:r>
              <a:rPr lang="ru-RU" sz="2400" dirty="0">
                <a:latin typeface="Calibri Light"/>
                <a:cs typeface="Calibri Light"/>
              </a:rPr>
              <a:t>ЧГ – применение текстов</a:t>
            </a:r>
          </a:p>
          <a:p>
            <a:pPr lvl="0">
              <a:defRPr sz="1800"/>
            </a:pPr>
            <a:r>
              <a:rPr lang="ru-RU" sz="2400" dirty="0">
                <a:latin typeface="Calibri Light"/>
                <a:cs typeface="Calibri Light"/>
              </a:rPr>
              <a:t>ЕНГ – здоровье, ресурсы, связь науки и технологии</a:t>
            </a:r>
          </a:p>
          <a:p>
            <a:pPr lvl="0">
              <a:defRPr sz="1800"/>
            </a:pPr>
            <a:r>
              <a:rPr lang="ru-RU" sz="2400" dirty="0">
                <a:latin typeface="Calibri Light"/>
                <a:cs typeface="Calibri Light"/>
              </a:rPr>
              <a:t>ФГ – образование и работа, траты семьи, личные траты, досуг, общество</a:t>
            </a:r>
          </a:p>
          <a:p>
            <a:pPr lvl="0">
              <a:defRPr sz="1800"/>
            </a:pPr>
            <a:r>
              <a:rPr lang="ru-RU" sz="2400" dirty="0">
                <a:latin typeface="Calibri Light"/>
                <a:cs typeface="Calibri Light"/>
              </a:rPr>
              <a:t>КМ, ГК – образование, досуг, науки и технологии, социум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333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60A5A-AFA8-4BF5-87D2-BA23EEB5E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00" y="228432"/>
            <a:ext cx="5840772" cy="72807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по ЕНГ. 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Компетенция: 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понимание особенностей естественнонаучного исследования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DF0B36A4-D4D5-4EEC-BE9A-33A51B20B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4033845"/>
              </p:ext>
            </p:extLst>
          </p:nvPr>
        </p:nvGraphicFramePr>
        <p:xfrm>
          <a:off x="372358" y="914400"/>
          <a:ext cx="8399284" cy="396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761">
                  <a:extLst>
                    <a:ext uri="{9D8B030D-6E8A-4147-A177-3AD203B41FA5}">
                      <a16:colId xmlns:a16="http://schemas.microsoft.com/office/drawing/2014/main" xmlns="" val="389409568"/>
                    </a:ext>
                  </a:extLst>
                </a:gridCol>
                <a:gridCol w="5599523">
                  <a:extLst>
                    <a:ext uri="{9D8B030D-6E8A-4147-A177-3AD203B41FA5}">
                      <a16:colId xmlns:a16="http://schemas.microsoft.com/office/drawing/2014/main" xmlns="" val="266091601"/>
                    </a:ext>
                  </a:extLst>
                </a:gridCol>
              </a:tblGrid>
              <a:tr h="40063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Оцениваемые компетенции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Особенности заданий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027766"/>
                  </a:ext>
                </a:extLst>
              </a:tr>
              <a:tr h="400639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Распознавать и формулировать цель данного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исследования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краткому описанию хода исследования или действий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исследователей предлагается четко сформулировать его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цель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0821991"/>
                  </a:ext>
                </a:extLst>
              </a:tr>
              <a:tr h="400639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Предлагать или оценивать способ научного исследования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данного вопроса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описанию проблемы предлагается кратко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сформулировать или оценить идею исследования,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направленного на ее решение, и/или описать основные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этапы такого исследования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3243627"/>
                  </a:ext>
                </a:extLst>
              </a:tr>
              <a:tr h="400639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Выдвигать объяснительные гипотезы и предлагать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способы их проверки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Предлагается не просто сформулировать гипотезы,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объясняющие описанное явление, но и обязательно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предложить возможные способы их проверки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25536234"/>
                  </a:ext>
                </a:extLst>
              </a:tr>
              <a:tr h="40063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n-lt"/>
                        </a:rPr>
                        <a:t>Описывать и оценивать способы, которые используют ученые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Предлагается охарактеризовать назначение того или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иного элемента исследования, повышающего надежность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результата (контрольная группа, контрольный образец,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большая статистика и др.). Или: предлагается выбрать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более надежную стратегию исследования вопроса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8818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519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ABF898B-5C8D-4BD8-AB6D-8B887367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515" y="2186004"/>
            <a:ext cx="3363848" cy="4770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Пример по МГ. </a:t>
            </a:r>
            <a:r>
              <a:rPr lang="ru-RU" sz="2400" dirty="0"/>
              <a:t>Компетенция: оперировать числовыми </a:t>
            </a:r>
            <a:br>
              <a:rPr lang="ru-RU" sz="2400" dirty="0"/>
            </a:br>
            <a:r>
              <a:rPr lang="ru-RU" sz="2400" dirty="0"/>
              <a:t>значениями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570500E-456C-41BF-BCE0-C60C174A5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988" y="461964"/>
            <a:ext cx="5766307" cy="41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04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E4692-533F-483C-8953-430850FB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3BE907-2B02-42A4-AC22-39C48A971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840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4354</TotalTime>
  <Words>731</Words>
  <Application>Microsoft Office PowerPoint</Application>
  <PresentationFormat>Экран (16:9)</PresentationFormat>
  <Paragraphs>121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ТемаАСОУтитул</vt:lpstr>
      <vt:lpstr>Специальное оформление</vt:lpstr>
      <vt:lpstr>8_Специальное оформление</vt:lpstr>
      <vt:lpstr>9_Специальное оформление</vt:lpstr>
      <vt:lpstr>1_Специальное оформление</vt:lpstr>
      <vt:lpstr>2_Специальное оформление</vt:lpstr>
      <vt:lpstr>Особенности PISA- подобных инструментов для формирования функциональной грамотности обучающихся</vt:lpstr>
      <vt:lpstr>Назначение инструментов </vt:lpstr>
      <vt:lpstr>Что дано</vt:lpstr>
      <vt:lpstr>Компетентностные области в диагностике PISA</vt:lpstr>
      <vt:lpstr>Содержательные рамки диагностики PISA</vt:lpstr>
      <vt:lpstr>Контексты и ситуации для заданий</vt:lpstr>
      <vt:lpstr>Пример по ЕНГ. Компетенция: понимание особенностей естественнонаучного исследования  </vt:lpstr>
      <vt:lpstr>Пример по МГ. Компетенция: оперировать числовыми  значениями </vt:lpstr>
      <vt:lpstr>Слайд 9</vt:lpstr>
      <vt:lpstr>Сложности восприятия учениками</vt:lpstr>
      <vt:lpstr>Факторы среды</vt:lpstr>
      <vt:lpstr>Личностные факторы</vt:lpstr>
      <vt:lpstr>Пример «новизны»</vt:lpstr>
      <vt:lpstr>Как «ломать шаблон»</vt:lpstr>
      <vt:lpstr>Нормативная предпосылка</vt:lpstr>
      <vt:lpstr>Из приложения к приказу Рособрнадзора № 590, Минпросвещения России № 219 от 06.05.2019</vt:lpstr>
      <vt:lpstr>Сравните:</vt:lpstr>
      <vt:lpstr>Дидактические ориентиры</vt:lpstr>
      <vt:lpstr>Педагогический минимум</vt:lpstr>
      <vt:lpstr>Примеры с несплошными текстами</vt:lpstr>
      <vt:lpstr>Общие требования к диагностическому материалу</vt:lpstr>
      <vt:lpstr>Доступные ресурсы</vt:lpstr>
      <vt:lpstr>Готовые пакеты инструментов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Skvortsova</dc:creator>
  <cp:lastModifiedBy>kudrova_lg</cp:lastModifiedBy>
  <cp:revision>56</cp:revision>
  <dcterms:created xsi:type="dcterms:W3CDTF">2020-04-09T22:49:10Z</dcterms:created>
  <dcterms:modified xsi:type="dcterms:W3CDTF">2021-03-16T09:43:46Z</dcterms:modified>
</cp:coreProperties>
</file>