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charts/chart4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drawings/drawing2.xml" ContentType="application/vnd.openxmlformats-officedocument.drawingml.chartshapes+xml"/>
  <Override PartName="/ppt/charts/chart9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10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charts/chart15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375" r:id="rId3"/>
    <p:sldId id="262" r:id="rId4"/>
    <p:sldId id="264" r:id="rId5"/>
    <p:sldId id="350" r:id="rId6"/>
    <p:sldId id="352" r:id="rId7"/>
    <p:sldId id="351" r:id="rId8"/>
    <p:sldId id="353" r:id="rId9"/>
    <p:sldId id="263" r:id="rId10"/>
    <p:sldId id="272" r:id="rId11"/>
    <p:sldId id="369" r:id="rId12"/>
    <p:sldId id="370" r:id="rId13"/>
    <p:sldId id="327" r:id="rId14"/>
    <p:sldId id="363" r:id="rId15"/>
    <p:sldId id="364" r:id="rId16"/>
    <p:sldId id="371" r:id="rId17"/>
    <p:sldId id="366" r:id="rId18"/>
    <p:sldId id="367" r:id="rId19"/>
    <p:sldId id="365" r:id="rId20"/>
    <p:sldId id="372" r:id="rId21"/>
    <p:sldId id="373" r:id="rId22"/>
    <p:sldId id="374" r:id="rId23"/>
    <p:sldId id="368" r:id="rId24"/>
    <p:sldId id="308" r:id="rId25"/>
    <p:sldId id="320" r:id="rId26"/>
    <p:sldId id="348" r:id="rId27"/>
    <p:sldId id="334" r:id="rId28"/>
    <p:sldId id="349" r:id="rId2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D3252"/>
    <a:srgbClr val="1D3152"/>
    <a:srgbClr val="EA7D3B"/>
    <a:srgbClr val="E8563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93" autoAdjust="0"/>
    <p:restoredTop sz="94660"/>
  </p:normalViewPr>
  <p:slideViewPr>
    <p:cSldViewPr snapToGrid="0">
      <p:cViewPr varScale="1">
        <p:scale>
          <a:sx n="70" d="100"/>
          <a:sy n="70" d="100"/>
        </p:scale>
        <p:origin x="460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EdwardGrig\Desktop\&#1040;&#1069;\&#1040;&#1057;&#1054;&#1059;_&#1054;&#1090;&#1076;&#1077;&#1083;%20&#1090;&#1077;&#1093;.&#1084;&#1086;&#1076;&#1077;&#1088;&#1085;&#1080;&#1079;&#1072;&#1094;&#1080;&#1080;\&#1054;&#1057;&#1045;&#1053;&#1068;%202020\10_&#1056;&#1044;&#1056;_&#1056;&#1059;&#1057;&#1057;&#1050;&#1048;&#1049;%20&#1071;&#1047;&#1067;&#1050;\&#1056;&#1072;&#1073;&#1086;&#1095;&#1072;&#1103;\&#1048;&#1058;&#1054;&#1043;_&#1056;&#1044;&#1056;_&#1056;&#1059;&#1057;&#1057;&#1050;&#1048;&#1049;%20&#1071;&#1047;&#1067;&#1050;_10%20&#1082;&#1083;._17.09.2020_&#1076;&#1083;&#1103;%20&#1076;&#1080;&#1072;&#1075;&#1088;&#1072;&#1084;&#1084;.xlsx" TargetMode="Externa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EdwardGrig\Desktop\&#1040;&#1069;\&#1040;&#1057;&#1054;&#1059;_&#1054;&#1090;&#1076;&#1077;&#1083;%20&#1090;&#1077;&#1093;.&#1084;&#1086;&#1076;&#1077;&#1088;&#1085;&#1080;&#1079;&#1072;&#1094;&#1080;&#1080;\2020%20&#1075;&#1086;&#1076;\&#1054;&#1057;&#1045;&#1053;&#1068;%202020\10_&#1056;&#1044;&#1056;_&#1056;&#1059;&#1057;&#1057;&#1050;&#1048;&#1049;%20&#1071;&#1047;&#1067;&#1050;\&#1053;&#1054;&#1042;&#1067;&#1049;%20&#1048;&#1058;&#1054;&#1043;%20(&#1040;&#1040;)\&#1076;&#1083;&#1103;%20&#1076;&#1080;&#1072;&#1075;&#1088;&#1072;&#1084;&#1084;%20&#1087;&#1086;%20&#1075;&#1088;&#1091;&#1087;&#1087;&#1072;&#1084;%20&#1056;&#1059;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EdwardGrig\Desktop\&#1040;&#1069;\&#1040;&#1057;&#1054;&#1059;_&#1054;&#1090;&#1076;&#1077;&#1083;%20&#1090;&#1077;&#1093;.&#1084;&#1086;&#1076;&#1077;&#1088;&#1085;&#1080;&#1079;&#1072;&#1094;&#1080;&#1080;\&#1054;&#1057;&#1045;&#1053;&#1068;%202020\10_&#1056;&#1044;&#1056;_&#1056;&#1059;&#1057;&#1057;&#1050;&#1048;&#1049;%20&#1071;&#1047;&#1067;&#1050;\&#1056;&#1072;&#1073;&#1086;&#1095;&#1072;&#1103;\&#1041;&#1072;&#1083;&#1083;&#1099;-&#1087;&#1088;&#1086;&#1094;&#1077;&#1085;&#1090;&#1099;%2010-7%20&#1082;&#1083;._&#1088;&#1072;&#1073;&#1086;&#1095;&#1080;&#1081;%20&#1092;&#1072;&#1081;&#1083;.xlsx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EdwardGrig\Desktop\&#1040;&#1069;\&#1040;&#1057;&#1054;&#1059;_&#1054;&#1090;&#1076;&#1077;&#1083;%20&#1090;&#1077;&#1093;.&#1084;&#1086;&#1076;&#1077;&#1088;&#1085;&#1080;&#1079;&#1072;&#1094;&#1080;&#1080;\&#1054;&#1057;&#1045;&#1053;&#1068;%202020\10_&#1056;&#1044;&#1056;_&#1056;&#1059;&#1057;&#1057;&#1050;&#1048;&#1049;%20&#1071;&#1047;&#1067;&#1050;\&#1056;&#1072;&#1073;&#1086;&#1095;&#1072;&#1103;\&#1048;&#1058;&#1054;&#1043;_&#1056;&#1044;&#1056;_&#1056;&#1059;&#1057;&#1057;&#1050;&#1048;&#1049;%20&#1071;&#1047;&#1067;&#1050;_10%20&#1082;&#1083;._17.09.2020_&#1076;&#1083;&#1103;%20&#1076;&#1080;&#1072;&#1075;&#1088;&#1072;&#1084;&#1084;.xlsx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EdwardGrig\Desktop\&#1040;&#1069;\&#1040;&#1057;&#1054;&#1059;_&#1054;&#1090;&#1076;&#1077;&#1083;%20&#1090;&#1077;&#1093;.&#1084;&#1086;&#1076;&#1077;&#1088;&#1085;&#1080;&#1079;&#1072;&#1094;&#1080;&#1080;\&#1054;&#1057;&#1045;&#1053;&#1068;%202020\10_&#1056;&#1044;&#1056;_&#1056;&#1059;&#1057;&#1057;&#1050;&#1048;&#1049;%20&#1071;&#1047;&#1067;&#1050;\&#1056;&#1072;&#1073;&#1086;&#1095;&#1072;&#1103;\&#1048;&#1058;&#1054;&#1043;_&#1056;&#1044;&#1056;_&#1056;&#1059;&#1057;&#1057;&#1050;&#1048;&#1049;%20&#1071;&#1047;&#1067;&#1050;_10%20&#1082;&#1083;._17.09.2020_&#1076;&#1083;&#1103;%20&#1076;&#1080;&#1072;&#1075;&#1088;&#1072;&#1084;&#1084;.xlsx" TargetMode="Externa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EdwardGrig\Desktop\&#1040;&#1069;\&#1040;&#1057;&#1054;&#1059;_&#1054;&#1090;&#1076;&#1077;&#1083;%20&#1090;&#1077;&#1093;.&#1084;&#1086;&#1076;&#1077;&#1088;&#1085;&#1080;&#1079;&#1072;&#1094;&#1080;&#1080;\&#1054;&#1057;&#1045;&#1053;&#1068;%202020\10_&#1056;&#1044;&#1056;_&#1056;&#1059;&#1057;&#1057;&#1050;&#1048;&#1049;%20&#1071;&#1047;&#1067;&#1050;\&#1056;&#1072;&#1073;&#1086;&#1095;&#1072;&#1103;\&#1048;&#1058;&#1054;&#1043;_&#1056;&#1044;&#1056;_&#1056;&#1059;&#1057;&#1057;&#1050;&#1048;&#1049;%20&#1071;&#1047;&#1067;&#1050;_10%20&#1082;&#1083;._17.09.2020_&#1076;&#1083;&#1103;%20&#1076;&#1080;&#1072;&#1075;&#1088;&#1072;&#1084;&#1084;.xlsx" TargetMode="External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EdwardGrig\Desktop\&#1040;&#1069;\&#1040;&#1057;&#1054;&#1059;_&#1054;&#1090;&#1076;&#1077;&#1083;%20&#1090;&#1077;&#1093;.&#1084;&#1086;&#1076;&#1077;&#1088;&#1085;&#1080;&#1079;&#1072;&#1094;&#1080;&#1080;\&#1054;&#1057;&#1045;&#1053;&#1068;%202020\10_&#1056;&#1044;&#1056;_&#1056;&#1059;&#1057;&#1057;&#1050;&#1048;&#1049;%20&#1071;&#1047;&#1067;&#1050;\&#1056;&#1072;&#1073;&#1086;&#1095;&#1072;&#1103;\&#1048;&#1058;&#1054;&#1043;_&#1056;&#1044;&#1056;_&#1056;&#1059;&#1057;&#1057;&#1050;&#1048;&#1049;%20&#1071;&#1047;&#1067;&#1050;_10%20&#1082;&#1083;._17.09.2020_&#1076;&#1083;&#1103;%20&#1076;&#1080;&#1072;&#1075;&#1088;&#1072;&#1084;&#1084;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EdwardGrig\Desktop\&#1040;&#1069;\&#1040;&#1057;&#1054;&#1059;_&#1054;&#1090;&#1076;&#1077;&#1083;%20&#1090;&#1077;&#1093;.&#1084;&#1086;&#1076;&#1077;&#1088;&#1085;&#1080;&#1079;&#1072;&#1094;&#1080;&#1080;\2020%20&#1075;&#1086;&#1076;\&#1054;&#1057;&#1045;&#1053;&#1068;%202020\10_&#1056;&#1044;&#1056;_&#1056;&#1059;&#1057;&#1057;&#1050;&#1048;&#1049;%20&#1071;&#1047;&#1067;&#1050;\&#1053;&#1054;&#1042;&#1067;&#1049;%20&#1048;&#1058;&#1054;&#1043;%20(&#1040;&#1040;)\&#1076;&#1083;&#1103;%20&#1076;&#1080;&#1072;&#1075;&#1088;&#1072;&#1084;&#1084;%20&#1087;&#1086;%20&#1075;&#1088;&#1091;&#1087;&#1087;&#1072;&#1084;.xlsx" TargetMode="Externa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EdwardGrig\Desktop\&#1040;&#1069;\&#1040;&#1057;&#1054;&#1059;_&#1054;&#1090;&#1076;&#1077;&#1083;%20&#1090;&#1077;&#1093;.&#1084;&#1086;&#1076;&#1077;&#1088;&#1085;&#1080;&#1079;&#1072;&#1094;&#1080;&#1080;\2020%20&#1075;&#1086;&#1076;\&#1054;&#1057;&#1045;&#1053;&#1068;%202020\10_&#1056;&#1044;&#1056;_&#1056;&#1059;&#1057;&#1057;&#1050;&#1048;&#1049;%20&#1071;&#1047;&#1067;&#1050;\&#1053;&#1054;&#1042;&#1067;&#1049;%20&#1048;&#1058;&#1054;&#1043;%20(&#1040;&#1040;)\&#1076;&#1083;&#1103;%20&#1076;&#1080;&#1072;&#1075;&#1088;&#1072;&#1084;&#1084;%20&#1087;&#1086;%20&#1075;&#1088;&#1091;&#1087;&#1087;&#1072;&#1084;%20&#1056;&#1059;.xlsx" TargetMode="Externa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EdwardGrig\Desktop\&#1040;&#1069;\&#1040;&#1057;&#1054;&#1059;_&#1054;&#1090;&#1076;&#1077;&#1083;%20&#1090;&#1077;&#1093;.&#1084;&#1086;&#1076;&#1077;&#1088;&#1085;&#1080;&#1079;&#1072;&#1094;&#1080;&#1080;\2020%20&#1075;&#1086;&#1076;\&#1054;&#1057;&#1045;&#1053;&#1068;%202020\10_&#1056;&#1044;&#1056;_&#1056;&#1059;&#1057;&#1057;&#1050;&#1048;&#1049;%20&#1071;&#1047;&#1067;&#1050;\&#1053;&#1054;&#1042;&#1067;&#1049;%20&#1048;&#1058;&#1054;&#1043;%20(&#1040;&#1040;)\&#1076;&#1083;&#1103;%20&#1076;&#1080;&#1072;&#1075;&#1088;&#1072;&#1084;&#1084;%20&#1087;&#1086;%20&#1075;&#1088;&#1091;&#1087;&#1087;&#1072;&#1084;%20&#1056;&#1059;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EdwardGrig\Desktop\&#1040;&#1069;\&#1040;&#1057;&#1054;&#1059;_&#1054;&#1090;&#1076;&#1077;&#1083;%20&#1090;&#1077;&#1093;.&#1084;&#1086;&#1076;&#1077;&#1088;&#1085;&#1080;&#1079;&#1072;&#1094;&#1080;&#1080;\2020%20&#1075;&#1086;&#1076;\&#1054;&#1057;&#1045;&#1053;&#1068;%202020\10_&#1056;&#1044;&#1056;_&#1056;&#1059;&#1057;&#1057;&#1050;&#1048;&#1049;%20&#1071;&#1047;&#1067;&#1050;\&#1053;&#1054;&#1042;&#1067;&#1049;%20&#1048;&#1058;&#1054;&#1043;%20(&#1040;&#1040;)\&#1076;&#1083;&#1103;%20&#1076;&#1080;&#1072;&#1075;&#1088;&#1072;&#1084;&#1084;%20&#1087;&#1086;%20&#1075;&#1088;&#1091;&#1087;&#1087;&#1072;&#1084;.xlsx" TargetMode="Externa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EdwardGrig\Desktop\&#1040;&#1069;\&#1040;&#1057;&#1054;&#1059;_&#1054;&#1090;&#1076;&#1077;&#1083;%20&#1090;&#1077;&#1093;.&#1084;&#1086;&#1076;&#1077;&#1088;&#1085;&#1080;&#1079;&#1072;&#1094;&#1080;&#1080;\2020%20&#1075;&#1086;&#1076;\&#1054;&#1057;&#1045;&#1053;&#1068;%202020\10_&#1056;&#1044;&#1056;_&#1056;&#1059;&#1057;&#1057;&#1050;&#1048;&#1049;%20&#1071;&#1047;&#1067;&#1050;\&#1053;&#1054;&#1042;&#1067;&#1049;%20&#1048;&#1058;&#1054;&#1043;%20(&#1040;&#1040;)\&#1076;&#1083;&#1103;%20&#1076;&#1080;&#1072;&#1075;&#1088;&#1072;&#1084;&#1084;%20&#1087;&#1086;%20&#1075;&#1088;&#1091;&#1087;&#1087;&#1072;&#1084;%20&#1056;&#1059;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EdwardGrig\Desktop\&#1040;&#1069;\&#1040;&#1057;&#1054;&#1059;_&#1054;&#1090;&#1076;&#1077;&#1083;%20&#1090;&#1077;&#1093;.&#1084;&#1086;&#1076;&#1077;&#1088;&#1085;&#1080;&#1079;&#1072;&#1094;&#1080;&#1080;\2020%20&#1075;&#1086;&#1076;\&#1054;&#1057;&#1045;&#1053;&#1068;%202020\10_&#1056;&#1044;&#1056;_&#1056;&#1059;&#1057;&#1057;&#1050;&#1048;&#1049;%20&#1071;&#1047;&#1067;&#1050;\&#1053;&#1054;&#1042;&#1067;&#1049;%20&#1048;&#1058;&#1054;&#1043;%20(&#1040;&#1040;)\&#1076;&#1083;&#1103;%20&#1076;&#1080;&#1072;&#1075;&#1088;&#1072;&#1084;&#1084;%20&#1087;&#1086;%20&#1075;&#1088;&#1091;&#1087;&#1087;&#1072;&#1084;.xlsx" TargetMode="Externa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EdwardGrig\Desktop\&#1040;&#1069;\&#1040;&#1057;&#1054;&#1059;_&#1054;&#1090;&#1076;&#1077;&#1083;%20&#1090;&#1077;&#1093;.&#1084;&#1086;&#1076;&#1077;&#1088;&#1085;&#1080;&#1079;&#1072;&#1094;&#1080;&#1080;\2020%20&#1075;&#1086;&#1076;\&#1054;&#1057;&#1045;&#1053;&#1068;%202020\10_&#1056;&#1044;&#1056;_&#1056;&#1059;&#1057;&#1057;&#1050;&#1048;&#1049;%20&#1071;&#1047;&#1067;&#1050;\&#1053;&#1054;&#1042;&#1067;&#1049;%20&#1048;&#1058;&#1054;&#1043;%20(&#1040;&#1040;)\&#1076;&#1083;&#1103;%20&#1076;&#1080;&#1072;&#1075;&#1088;&#1072;&#1084;&#1084;%20&#1087;&#1086;%20&#1075;&#1088;&#1091;&#1087;&#1087;&#1072;&#1084;%20&#1056;&#1059;.xlsx" TargetMode="External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chartUserShapes" Target="../drawings/drawing2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EdwardGrig\Desktop\&#1040;&#1069;\&#1040;&#1057;&#1054;&#1059;_&#1054;&#1090;&#1076;&#1077;&#1083;%20&#1090;&#1077;&#1093;.&#1084;&#1086;&#1076;&#1077;&#1088;&#1085;&#1080;&#1079;&#1072;&#1094;&#1080;&#1080;\2020%20&#1075;&#1086;&#1076;\&#1054;&#1057;&#1045;&#1053;&#1068;%202020\10_&#1056;&#1044;&#1056;_&#1056;&#1059;&#1057;&#1057;&#1050;&#1048;&#1049;%20&#1071;&#1047;&#1067;&#1050;\&#1053;&#1054;&#1042;&#1067;&#1049;%20&#1048;&#1058;&#1054;&#1043;%20(&#1040;&#1040;)\&#1076;&#1083;&#1103;%20&#1076;&#1080;&#1072;&#1075;&#1088;&#1072;&#1084;&#1084;%20&#1087;&#1086;%20&#1075;&#1088;&#1091;&#1087;&#1087;&#1072;&#1084;%20&#1056;&#1059;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rgbClr val="FF0000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0-66BA-4B2B-A6E2-AB3A379050F8}"/>
              </c:ext>
            </c:extLst>
          </c:dPt>
          <c:dPt>
            <c:idx val="1"/>
            <c:bubble3D val="0"/>
            <c:spPr>
              <a:solidFill>
                <a:srgbClr val="0070C0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66BA-4B2B-A6E2-AB3A379050F8}"/>
              </c:ext>
            </c:extLst>
          </c:dPt>
          <c:dPt>
            <c:idx val="2"/>
            <c:bubble3D val="0"/>
            <c:spPr>
              <a:solidFill>
                <a:srgbClr val="00B0F0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66BA-4B2B-A6E2-AB3A379050F8}"/>
              </c:ext>
            </c:extLst>
          </c:dPt>
          <c:dPt>
            <c:idx val="3"/>
            <c:bubble3D val="0"/>
            <c:spPr>
              <a:solidFill>
                <a:srgbClr val="FFFF00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66BA-4B2B-A6E2-AB3A379050F8}"/>
              </c:ext>
            </c:extLst>
          </c:dPt>
          <c:dPt>
            <c:idx val="4"/>
            <c:bubble3D val="0"/>
            <c:spPr>
              <a:solidFill>
                <a:srgbClr val="00B050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4-66BA-4B2B-A6E2-AB3A379050F8}"/>
              </c:ext>
            </c:extLst>
          </c:dPt>
          <c:dLbls>
            <c:dLbl>
              <c:idx val="0"/>
              <c:layout>
                <c:manualLayout>
                  <c:x val="-1.1929778879200213E-2"/>
                  <c:y val="-4.5721472231405914E-2"/>
                </c:manualLayout>
              </c:layout>
              <c:tx>
                <c:rich>
                  <a:bodyPr/>
                  <a:lstStyle/>
                  <a:p>
                    <a:fld id="{CC118C01-ACD2-45D9-A835-97CDD9BCBAC9}" type="VALUE">
                      <a:rPr lang="en-US"/>
                      <a:pPr/>
                      <a:t>[ЗНАЧЕНИЕ]</a:t>
                    </a:fld>
                    <a:r>
                      <a:rPr lang="en-US"/>
                      <a:t> (5 198)</a:t>
                    </a:r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66BA-4B2B-A6E2-AB3A379050F8}"/>
                </c:ext>
                <c:ext xmlns:c15="http://schemas.microsoft.com/office/drawing/2012/chart" uri="{CE6537A1-D6FC-4f65-9D91-7224C49458BB}">
                  <c15:dlblFieldTable/>
                  <c15:showDataLabelsRange val="0"/>
                </c:ext>
              </c:extLst>
            </c:dLbl>
            <c:dLbl>
              <c:idx val="1"/>
              <c:layout>
                <c:manualLayout>
                  <c:x val="1.3122756767120047E-2"/>
                  <c:y val="2.5400817906336609E-2"/>
                </c:manualLayout>
              </c:layout>
              <c:tx>
                <c:rich>
                  <a:bodyPr/>
                  <a:lstStyle/>
                  <a:p>
                    <a:fld id="{FD42B4BE-1BD6-49EE-89BE-ADEF8B9F5E64}" type="VALUE">
                      <a:rPr lang="en-US"/>
                      <a:pPr/>
                      <a:t>[ЗНАЧЕНИЕ]</a:t>
                    </a:fld>
                    <a:r>
                      <a:rPr lang="en-US"/>
                      <a:t> (2 010)</a:t>
                    </a:r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66BA-4B2B-A6E2-AB3A379050F8}"/>
                </c:ext>
                <c:ext xmlns:c15="http://schemas.microsoft.com/office/drawing/2012/chart" uri="{CE6537A1-D6FC-4f65-9D91-7224C49458BB}">
                  <c15:dlblFieldTable/>
                  <c15:showDataLabelsRange val="0"/>
                </c:ext>
              </c:extLst>
            </c:dLbl>
            <c:dLbl>
              <c:idx val="2"/>
              <c:layout>
                <c:manualLayout>
                  <c:x val="-0.11571885512824097"/>
                  <c:y val="-0.53849733961433555"/>
                </c:manualLayout>
              </c:layout>
              <c:tx>
                <c:rich>
                  <a:bodyPr/>
                  <a:lstStyle/>
                  <a:p>
                    <a:fld id="{A6B17A37-EC8C-43A6-9B42-77E10E484228}" type="VALUE">
                      <a:rPr lang="en-US"/>
                      <a:pPr/>
                      <a:t>[ЗНАЧЕНИЕ]</a:t>
                    </a:fld>
                    <a:r>
                      <a:rPr lang="en-US"/>
                      <a:t> (19 149)</a:t>
                    </a:r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66BA-4B2B-A6E2-AB3A379050F8}"/>
                </c:ext>
                <c:ext xmlns:c15="http://schemas.microsoft.com/office/drawing/2012/chart" uri="{CE6537A1-D6FC-4f65-9D91-7224C49458BB}">
                  <c15:dlblFieldTable/>
                  <c15:showDataLabelsRange val="0"/>
                </c:ext>
              </c:extLst>
            </c:dLbl>
            <c:dLbl>
              <c:idx val="3"/>
              <c:layout>
                <c:manualLayout>
                  <c:x val="-1.4315734655040111E-2"/>
                  <c:y val="-1.0160327162534641E-2"/>
                </c:manualLayout>
              </c:layout>
              <c:tx>
                <c:rich>
                  <a:bodyPr/>
                  <a:lstStyle/>
                  <a:p>
                    <a:fld id="{4FD97D88-F5B6-4CBC-8C5A-F01982CA0791}" type="VALUE">
                      <a:rPr lang="en-US"/>
                      <a:pPr/>
                      <a:t>[ЗНАЧЕНИЕ]</a:t>
                    </a:fld>
                    <a:r>
                      <a:rPr lang="en-US"/>
                      <a:t> (2 241)</a:t>
                    </a:r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66BA-4B2B-A6E2-AB3A379050F8}"/>
                </c:ext>
                <c:ext xmlns:c15="http://schemas.microsoft.com/office/drawing/2012/chart" uri="{CE6537A1-D6FC-4f65-9D91-7224C49458BB}">
                  <c15:dlblFieldTable/>
                  <c15:showDataLabelsRange val="0"/>
                </c:ext>
              </c:extLst>
            </c:dLbl>
            <c:dLbl>
              <c:idx val="4"/>
              <c:layout>
                <c:manualLayout>
                  <c:x val="3.1017425085920324E-2"/>
                  <c:y val="-7.6202453719009834E-3"/>
                </c:manualLayout>
              </c:layout>
              <c:tx>
                <c:rich>
                  <a:bodyPr/>
                  <a:lstStyle/>
                  <a:p>
                    <a:fld id="{72353E91-AE72-4DC2-A038-9C42805F5C60}" type="VALUE">
                      <a:rPr lang="en-US"/>
                      <a:pPr/>
                      <a:t>[ЗНАЧЕНИЕ]</a:t>
                    </a:fld>
                    <a:r>
                      <a:rPr lang="en-US"/>
                      <a:t> (105)</a:t>
                    </a:r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66BA-4B2B-A6E2-AB3A379050F8}"/>
                </c:ext>
                <c:ext xmlns:c15="http://schemas.microsoft.com/office/drawing/2012/chart" uri="{CE6537A1-D6FC-4f65-9D91-7224C49458BB}">
                  <c15:dlblFieldTable/>
                  <c15:showDataLabelsRange val="0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'[ИТОГ_РДР_РУССКИЙ ЯЗЫК_10 кл._17.09.2020_для диаграмм.xlsx]Шкала уровней'!$C$5:$C$9</c:f>
              <c:strCache>
                <c:ptCount val="5"/>
                <c:pt idx="0">
                  <c:v>Недостаточный</c:v>
                </c:pt>
                <c:pt idx="1">
                  <c:v>Пониженный</c:v>
                </c:pt>
                <c:pt idx="2">
                  <c:v>Базовый</c:v>
                </c:pt>
                <c:pt idx="3">
                  <c:v>Повышенный</c:v>
                </c:pt>
                <c:pt idx="4">
                  <c:v>Высокий</c:v>
                </c:pt>
              </c:strCache>
            </c:strRef>
          </c:cat>
          <c:val>
            <c:numRef>
              <c:f>'[ИТОГ_РДР_РУССКИЙ ЯЗЫК_10 кл._17.09.2020_для диаграмм.xlsx]Шкала уровней'!$F$5:$F$9</c:f>
              <c:numCache>
                <c:formatCode>0.0%</c:formatCode>
                <c:ptCount val="5"/>
                <c:pt idx="0">
                  <c:v>0.18109605267742118</c:v>
                </c:pt>
                <c:pt idx="1">
                  <c:v>7.0027523255408994E-2</c:v>
                </c:pt>
                <c:pt idx="2">
                  <c:v>0.66714280737205289</c:v>
                </c:pt>
                <c:pt idx="3">
                  <c:v>7.8075462495209566E-2</c:v>
                </c:pt>
                <c:pt idx="4">
                  <c:v>3.6581541999094244E-3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66BA-4B2B-A6E2-AB3A379050F8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ysClr val="windowText" lastClr="00000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 sz="1400" b="1">
          <a:solidFill>
            <a:sysClr val="windowText" lastClr="000000"/>
          </a:solidFill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ru-RU"/>
              <a:t>3 группа - СИНТАКСИЧЕСКИЙ И ПУНКТУАЦИОННЫЙ АНАЛИЗ (задания №№ 12, 19)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ysClr val="windowText" lastClr="00000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v>MAX балл</c:v>
          </c:tx>
          <c:spPr>
            <a:solidFill>
              <a:srgbClr val="7BF59B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1.974281809593529E-2"/>
                  <c:y val="-4.4214146039233432E-2"/>
                </c:manualLayout>
              </c:layout>
              <c:tx>
                <c:rich>
                  <a:bodyPr/>
                  <a:lstStyle/>
                  <a:p>
                    <a:fld id="{97EDD8B6-0652-4593-8529-D4206D3BA786}" type="VALUE">
                      <a:rPr lang="en-US"/>
                      <a:pPr/>
                      <a:t>[ЗНАЧЕНИЕ]</a:t>
                    </a:fld>
                    <a:r>
                      <a:rPr lang="en-US" baseline="0"/>
                      <a:t> (</a:t>
                    </a:r>
                    <a:r>
                      <a:rPr lang="en-US"/>
                      <a:t>6 910)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50C5-497A-9242-4A13B64005BC}"/>
                </c:ext>
                <c:ext xmlns:c15="http://schemas.microsoft.com/office/drawing/2012/chart" uri="{CE6537A1-D6FC-4f65-9D91-7224C49458BB}">
                  <c15:dlblFieldTable/>
                  <c15:showDataLabelsRange val="0"/>
                </c:ext>
              </c:extLst>
            </c:dLbl>
            <c:dLbl>
              <c:idx val="1"/>
              <c:layout>
                <c:manualLayout>
                  <c:x val="1.089128813580173E-3"/>
                  <c:y val="-7.0690273340842033E-2"/>
                </c:manualLayout>
              </c:layout>
              <c:tx>
                <c:rich>
                  <a:bodyPr/>
                  <a:lstStyle/>
                  <a:p>
                    <a:fld id="{7A24223E-1BBA-44D2-809A-B96CE0CA5C85}" type="VALUE">
                      <a:rPr lang="en-US"/>
                      <a:pPr/>
                      <a:t>[ЗНАЧЕНИЕ]</a:t>
                    </a:fld>
                    <a:r>
                      <a:rPr lang="en-US"/>
                      <a:t> (5 739)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50C5-497A-9242-4A13B64005BC}"/>
                </c:ext>
                <c:ext xmlns:c15="http://schemas.microsoft.com/office/drawing/2012/chart" uri="{CE6537A1-D6FC-4f65-9D91-7224C49458BB}">
                  <c15:dlblFieldTable/>
                  <c15:showDataLabelsRange val="0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00" b="1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Lit>
              <c:formatCode>General</c:formatCode>
              <c:ptCount val="2"/>
              <c:pt idx="0">
                <c:v>12</c:v>
              </c:pt>
              <c:pt idx="1">
                <c:v>19</c:v>
              </c:pt>
            </c:numLit>
          </c:cat>
          <c:val>
            <c:numRef>
              <c:f>('10_РУ_группы'!$P$143,'10_РУ_группы'!$R$143)</c:f>
              <c:numCache>
                <c:formatCode>0.0%</c:formatCode>
                <c:ptCount val="2"/>
                <c:pt idx="0">
                  <c:v>0.24074138591784844</c:v>
                </c:pt>
                <c:pt idx="1">
                  <c:v>0.1999442566979063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50C5-497A-9242-4A13B64005BC}"/>
            </c:ext>
          </c:extLst>
        </c:ser>
        <c:ser>
          <c:idx val="1"/>
          <c:order val="1"/>
          <c:tx>
            <c:v>1 балл</c:v>
          </c:tx>
          <c:spPr>
            <a:solidFill>
              <a:srgbClr val="FFFF66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5.4456440679012683E-3"/>
                  <c:y val="-4.3876721383970883E-2"/>
                </c:manualLayout>
              </c:layout>
              <c:tx>
                <c:rich>
                  <a:bodyPr/>
                  <a:lstStyle/>
                  <a:p>
                    <a:fld id="{6EA9345B-5FCF-4FCB-A620-55D98CA92886}" type="VALUE">
                      <a:rPr lang="en-US"/>
                      <a:pPr/>
                      <a:t>[ЗНАЧЕНИЕ]</a:t>
                    </a:fld>
                    <a:r>
                      <a:rPr lang="en-US"/>
                      <a:t> (6 114)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50C5-497A-9242-4A13B64005BC}"/>
                </c:ext>
                <c:ext xmlns:c15="http://schemas.microsoft.com/office/drawing/2012/chart" uri="{CE6537A1-D6FC-4f65-9D91-7224C49458BB}">
                  <c15:dlblFieldTable/>
                  <c15:showDataLabelsRange val="0"/>
                </c:ext>
              </c:extLst>
            </c:dLbl>
            <c:dLbl>
              <c:idx val="1"/>
              <c:layout>
                <c:manualLayout>
                  <c:x val="-1.5973704736243547E-16"/>
                  <c:y val="-5.3627103913742126E-2"/>
                </c:manualLayout>
              </c:layout>
              <c:tx>
                <c:rich>
                  <a:bodyPr/>
                  <a:lstStyle/>
                  <a:p>
                    <a:fld id="{FFFF729B-FB65-4682-8AAA-1EF2ACA49B92}" type="VALUE">
                      <a:rPr lang="en-US"/>
                      <a:pPr/>
                      <a:t>[ЗНАЧЕНИЕ]</a:t>
                    </a:fld>
                    <a:r>
                      <a:rPr lang="en-US"/>
                      <a:t> (5 468)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50C5-497A-9242-4A13B64005BC}"/>
                </c:ext>
                <c:ext xmlns:c15="http://schemas.microsoft.com/office/drawing/2012/chart" uri="{CE6537A1-D6FC-4f65-9D91-7224C49458BB}">
                  <c15:dlblFieldTable/>
                  <c15:showDataLabelsRange val="0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00" b="1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Lit>
              <c:formatCode>General</c:formatCode>
              <c:ptCount val="2"/>
              <c:pt idx="0">
                <c:v>12</c:v>
              </c:pt>
              <c:pt idx="1">
                <c:v>19</c:v>
              </c:pt>
            </c:numLit>
          </c:cat>
          <c:val>
            <c:numRef>
              <c:f>('10_РУ_группы'!$P$144,'10_РУ_группы'!$R$144)</c:f>
              <c:numCache>
                <c:formatCode>0.0%</c:formatCode>
                <c:ptCount val="2"/>
                <c:pt idx="0">
                  <c:v>0.21300909312615424</c:v>
                </c:pt>
                <c:pt idx="1">
                  <c:v>0.19050273490575889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50C5-497A-9242-4A13B64005BC}"/>
            </c:ext>
          </c:extLst>
        </c:ser>
        <c:ser>
          <c:idx val="2"/>
          <c:order val="2"/>
          <c:tx>
            <c:v>2 балла</c:v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-5.8486217289259994E-3"/>
                  <c:y val="-4.2416467244472893E-2"/>
                </c:manualLayout>
              </c:layout>
              <c:tx>
                <c:rich>
                  <a:bodyPr/>
                  <a:lstStyle/>
                  <a:p>
                    <a:fld id="{948CBCEE-376F-47CE-BD03-3E5B2390D766}" type="VALUE">
                      <a:rPr lang="en-US"/>
                      <a:pPr/>
                      <a:t>[ЗНАЧЕНИЕ]</a:t>
                    </a:fld>
                    <a:r>
                      <a:rPr lang="en-US"/>
                      <a:t> (7 085)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6-50C5-497A-9242-4A13B64005BC}"/>
                </c:ext>
                <c:ext xmlns:c15="http://schemas.microsoft.com/office/drawing/2012/chart" uri="{CE6537A1-D6FC-4f65-9D91-7224C49458BB}">
                  <c15:dlblFieldTable/>
                  <c15:showDataLabelsRange val="0"/>
                </c:ext>
              </c:extLst>
            </c:dLbl>
            <c:dLbl>
              <c:idx val="1"/>
              <c:layout>
                <c:manualLayout>
                  <c:x val="0"/>
                  <c:y val="-4.3876721383970883E-2"/>
                </c:manualLayout>
              </c:layout>
              <c:tx>
                <c:rich>
                  <a:bodyPr/>
                  <a:lstStyle/>
                  <a:p>
                    <a:fld id="{C661961F-D962-4701-B0F0-EA8904B5A356}" type="VALUE">
                      <a:rPr lang="en-US"/>
                      <a:pPr/>
                      <a:t>[ЗНАЧЕНИЕ]</a:t>
                    </a:fld>
                    <a:r>
                      <a:rPr lang="en-US"/>
                      <a:t> (6 554)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7-50C5-497A-9242-4A13B64005BC}"/>
                </c:ext>
                <c:ext xmlns:c15="http://schemas.microsoft.com/office/drawing/2012/chart" uri="{CE6537A1-D6FC-4f65-9D91-7224C49458BB}">
                  <c15:dlblFieldTable/>
                  <c15:showDataLabelsRange val="0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00" b="1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Lit>
              <c:formatCode>General</c:formatCode>
              <c:ptCount val="2"/>
              <c:pt idx="0">
                <c:v>12</c:v>
              </c:pt>
              <c:pt idx="1">
                <c:v>19</c:v>
              </c:pt>
            </c:numLit>
          </c:cat>
          <c:val>
            <c:numRef>
              <c:f>('10_РУ_группы'!$P$145,'10_РУ_группы'!$R$145)</c:f>
              <c:numCache>
                <c:formatCode>0.0%</c:formatCode>
                <c:ptCount val="2"/>
                <c:pt idx="0">
                  <c:v>0.2468383095843642</c:v>
                </c:pt>
                <c:pt idx="1">
                  <c:v>0.22833850120196492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50C5-497A-9242-4A13B64005BC}"/>
            </c:ext>
          </c:extLst>
        </c:ser>
        <c:ser>
          <c:idx val="3"/>
          <c:order val="3"/>
          <c:tx>
            <c:v>0 баллов</c:v>
          </c:tx>
          <c:spPr>
            <a:solidFill>
              <a:srgbClr val="FF4747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3.0495606780247091E-2"/>
                  <c:y val="-3.6563934486642378E-2"/>
                </c:manualLayout>
              </c:layout>
              <c:tx>
                <c:rich>
                  <a:bodyPr/>
                  <a:lstStyle/>
                  <a:p>
                    <a:fld id="{44073147-6B87-4C53-B582-15DA664116E5}" type="VALUE">
                      <a:rPr lang="en-US"/>
                      <a:pPr/>
                      <a:t>[ЗНАЧЕНИЕ]</a:t>
                    </a:fld>
                    <a:r>
                      <a:rPr lang="en-US"/>
                      <a:t> (8 594)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9-50C5-497A-9242-4A13B64005BC}"/>
                </c:ext>
                <c:ext xmlns:c15="http://schemas.microsoft.com/office/drawing/2012/chart" uri="{CE6537A1-D6FC-4f65-9D91-7224C49458BB}">
                  <c15:dlblFieldTable/>
                  <c15:showDataLabelsRange val="0"/>
                </c:ext>
              </c:extLst>
            </c:dLbl>
            <c:dLbl>
              <c:idx val="1"/>
              <c:layout>
                <c:manualLayout>
                  <c:x val="2.5049962712345837E-2"/>
                  <c:y val="-4.6314317016413711E-2"/>
                </c:manualLayout>
              </c:layout>
              <c:tx>
                <c:rich>
                  <a:bodyPr/>
                  <a:lstStyle/>
                  <a:p>
                    <a:fld id="{B4ECB93E-DD80-41E6-AECF-FAA6815F698E}" type="VALUE">
                      <a:rPr lang="en-US"/>
                      <a:pPr/>
                      <a:t>[ЗНАЧЕНИЕ]</a:t>
                    </a:fld>
                    <a:r>
                      <a:rPr lang="en-US"/>
                      <a:t> (10 942)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A-50C5-497A-9242-4A13B64005BC}"/>
                </c:ext>
                <c:ext xmlns:c15="http://schemas.microsoft.com/office/drawing/2012/chart" uri="{CE6537A1-D6FC-4f65-9D91-7224C49458BB}">
                  <c15:dlblFieldTable/>
                  <c15:showDataLabelsRange val="0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00" b="1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Lit>
              <c:formatCode>General</c:formatCode>
              <c:ptCount val="2"/>
              <c:pt idx="0">
                <c:v>12</c:v>
              </c:pt>
              <c:pt idx="1">
                <c:v>19</c:v>
              </c:pt>
            </c:numLit>
          </c:cat>
          <c:val>
            <c:numRef>
              <c:f>('10_РУ_группы'!$P$146,'10_РУ_группы'!$R$146)</c:f>
              <c:numCache>
                <c:formatCode>0.0%</c:formatCode>
                <c:ptCount val="2"/>
                <c:pt idx="0">
                  <c:v>0.29941121137163385</c:v>
                </c:pt>
                <c:pt idx="1">
                  <c:v>0.38121450719437028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B-50C5-497A-9242-4A13B64005BC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93741360"/>
        <c:axId val="193746848"/>
        <c:axId val="0"/>
      </c:bar3DChart>
      <c:catAx>
        <c:axId val="1937413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193746848"/>
        <c:crosses val="autoZero"/>
        <c:auto val="1"/>
        <c:lblAlgn val="ctr"/>
        <c:lblOffset val="100"/>
        <c:noMultiLvlLbl val="0"/>
      </c:catAx>
      <c:valAx>
        <c:axId val="1937468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19374136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ysClr val="windowText" lastClr="00000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b="1">
          <a:solidFill>
            <a:sysClr val="windowText" lastClr="000000"/>
          </a:solidFill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156515942195878"/>
          <c:y val="6.6863516852257734E-2"/>
          <c:w val="0.88102615734616729"/>
          <c:h val="0.81280900563169234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2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dLbl>
              <c:idx val="1"/>
              <c:layout>
                <c:manualLayout>
                  <c:x val="1.0867831424360174E-3"/>
                  <c:y val="2.1875852641500683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604A-457C-997A-1E17C9B7FE94}"/>
                </c:ex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-1.1954614566796279E-2"/>
                  <c:y val="-5.0314461075451504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604A-457C-997A-1E17C9B7FE94}"/>
                </c:ext>
                <c:ext xmlns:c15="http://schemas.microsoft.com/office/drawing/2012/chart" uri="{CE6537A1-D6FC-4f65-9D91-7224C49458BB}"/>
              </c:extLst>
            </c:dLbl>
            <c:dLbl>
              <c:idx val="17"/>
              <c:layout>
                <c:manualLayout>
                  <c:x val="-1.4128180851668387E-2"/>
                  <c:y val="-1.7500682113200501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604A-457C-997A-1E17C9B7FE94}"/>
                </c:ext>
                <c:ext xmlns:c15="http://schemas.microsoft.com/office/drawing/2012/chart" uri="{CE6537A1-D6FC-4f65-9D91-7224C49458BB}"/>
              </c:extLst>
            </c:dLbl>
            <c:dLbl>
              <c:idx val="18"/>
              <c:layout>
                <c:manualLayout>
                  <c:x val="0"/>
                  <c:y val="6.5627557924501914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604A-457C-997A-1E17C9B7FE94}"/>
                </c:ext>
                <c:ext xmlns:c15="http://schemas.microsoft.com/office/drawing/2012/chart" uri="{CE6537A1-D6FC-4f65-9D91-7224C49458BB}"/>
              </c:extLst>
            </c:dLbl>
            <c:dLbl>
              <c:idx val="19"/>
              <c:layout>
                <c:manualLayout>
                  <c:x val="-7.9696509784427382E-17"/>
                  <c:y val="4.3751705283001192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604A-457C-997A-1E17C9B7FE94}"/>
                </c:ext>
                <c:ext xmlns:c15="http://schemas.microsoft.com/office/drawing/2012/chart" uri="{CE6537A1-D6FC-4f65-9D91-7224C49458BB}"/>
              </c:extLst>
            </c:dLbl>
            <c:dLbl>
              <c:idx val="20"/>
              <c:layout>
                <c:manualLayout>
                  <c:x val="0"/>
                  <c:y val="-6.5627557924501914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604A-457C-997A-1E17C9B7FE94}"/>
                </c:ext>
                <c:ext xmlns:c15="http://schemas.microsoft.com/office/drawing/2012/chart" uri="{CE6537A1-D6FC-4f65-9D91-7224C49458BB}"/>
              </c:extLst>
            </c:dLbl>
            <c:dLbl>
              <c:idx val="21"/>
              <c:layout>
                <c:manualLayout>
                  <c:x val="1.0867831424359441E-3"/>
                  <c:y val="6.5627557924501914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6-604A-457C-997A-1E17C9B7FE94}"/>
                </c:ext>
                <c:ext xmlns:c15="http://schemas.microsoft.com/office/drawing/2012/chart" uri="{CE6537A1-D6FC-4f65-9D91-7224C49458BB}"/>
              </c:extLst>
            </c:dLbl>
            <c:dLbl>
              <c:idx val="22"/>
              <c:layout>
                <c:manualLayout>
                  <c:x val="1.5214963994104318E-2"/>
                  <c:y val="-3.9376534754701084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7-604A-457C-997A-1E17C9B7FE94}"/>
                </c:ext>
                <c:ext xmlns:c15="http://schemas.microsoft.com/office/drawing/2012/chart" uri="{CE6537A1-D6FC-4f65-9D91-7224C49458BB}"/>
              </c:extLst>
            </c:dLbl>
            <c:dLbl>
              <c:idx val="23"/>
              <c:layout>
                <c:manualLayout>
                  <c:x val="2.1735662848720552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8-604A-457C-997A-1E17C9B7FE94}"/>
                </c:ext>
                <c:ext xmlns:c15="http://schemas.microsoft.com/office/drawing/2012/chart" uri="{CE6537A1-D6FC-4f65-9D91-7224C49458BB}"/>
              </c:extLst>
            </c:dLbl>
            <c:dLbl>
              <c:idx val="24"/>
              <c:layout>
                <c:manualLayout>
                  <c:x val="2.1735662848720451E-2"/>
                  <c:y val="-1.9688267377350563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9-604A-457C-997A-1E17C9B7FE94}"/>
                </c:ext>
                <c:ext xmlns:c15="http://schemas.microsoft.com/office/drawing/2012/chart" uri="{CE6537A1-D6FC-4f65-9D91-7224C49458BB}"/>
              </c:extLst>
            </c:dLbl>
            <c:dLbl>
              <c:idx val="38"/>
              <c:layout>
                <c:manualLayout>
                  <c:x val="1.0867831424360272E-3"/>
                  <c:y val="1.5313096849050255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A-604A-457C-997A-1E17C9B7FE94}"/>
                </c:ext>
                <c:ext xmlns:c15="http://schemas.microsoft.com/office/drawing/2012/chart" uri="{CE6537A1-D6FC-4f65-9D91-7224C49458BB}"/>
              </c:extLst>
            </c:dLbl>
            <c:dLbl>
              <c:idx val="39"/>
              <c:layout>
                <c:manualLayout>
                  <c:x val="-1.5939301956885454E-16"/>
                  <c:y val="-5.4689631603751523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B-604A-457C-997A-1E17C9B7FE94}"/>
                </c:ext>
                <c:ext xmlns:c15="http://schemas.microsoft.com/office/drawing/2012/chart" uri="{CE6537A1-D6FC-4f65-9D91-7224C49458BB}"/>
              </c:extLst>
            </c:dLbl>
            <c:dLbl>
              <c:idx val="40"/>
              <c:layout>
                <c:manualLayout>
                  <c:x val="1.0867831424360272E-3"/>
                  <c:y val="-2.1875852641502244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C-604A-457C-997A-1E17C9B7FE94}"/>
                </c:ext>
                <c:ext xmlns:c15="http://schemas.microsoft.com/office/drawing/2012/chart" uri="{CE6537A1-D6FC-4f65-9D91-7224C49458BB}"/>
              </c:extLst>
            </c:dLbl>
            <c:dLbl>
              <c:idx val="41"/>
              <c:layout>
                <c:manualLayout>
                  <c:x val="2.1735662848720552E-3"/>
                  <c:y val="-5.9064802132051716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D-604A-457C-997A-1E17C9B7FE94}"/>
                </c:ext>
                <c:ext xmlns:c15="http://schemas.microsoft.com/office/drawing/2012/chart" uri="{CE6537A1-D6FC-4f65-9D91-7224C49458BB}"/>
              </c:extLst>
            </c:dLbl>
            <c:dLbl>
              <c:idx val="42"/>
              <c:layout>
                <c:manualLayout>
                  <c:x val="0"/>
                  <c:y val="-1.7500682113200477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E-604A-457C-997A-1E17C9B7FE94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'[Баллы-проценты 10-7 кл._рабочий файл.xlsx]Лист1'!$A$115:$A$157</c:f>
              <c:numCache>
                <c:formatCode>General</c:formatCode>
                <c:ptCount val="43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  <c:pt idx="41">
                  <c:v>41</c:v>
                </c:pt>
                <c:pt idx="42">
                  <c:v>42</c:v>
                </c:pt>
              </c:numCache>
            </c:numRef>
          </c:cat>
          <c:val>
            <c:numRef>
              <c:f>'[Баллы-проценты 10-7 кл._рабочий файл.xlsx]Лист1'!$D$115:$D$157</c:f>
              <c:numCache>
                <c:formatCode>0.0%</c:formatCode>
                <c:ptCount val="43"/>
                <c:pt idx="0">
                  <c:v>3.3445981256314729E-3</c:v>
                </c:pt>
                <c:pt idx="1">
                  <c:v>5.5743302093857789E-4</c:v>
                </c:pt>
                <c:pt idx="2">
                  <c:v>1.8464968818590415E-3</c:v>
                </c:pt>
                <c:pt idx="3">
                  <c:v>3.7278333275267495E-3</c:v>
                </c:pt>
                <c:pt idx="4">
                  <c:v>5.9575654112810524E-3</c:v>
                </c:pt>
                <c:pt idx="5">
                  <c:v>8.0130996759920567E-3</c:v>
                </c:pt>
                <c:pt idx="6">
                  <c:v>1.2054489077796739E-2</c:v>
                </c:pt>
                <c:pt idx="7">
                  <c:v>1.4597777235829007E-2</c:v>
                </c:pt>
                <c:pt idx="8">
                  <c:v>1.999790962617148E-2</c:v>
                </c:pt>
                <c:pt idx="9">
                  <c:v>2.2715395603247052E-2</c:v>
                </c:pt>
                <c:pt idx="10">
                  <c:v>2.7035501515521112E-2</c:v>
                </c:pt>
                <c:pt idx="11">
                  <c:v>2.9439431418318642E-2</c:v>
                </c:pt>
                <c:pt idx="12">
                  <c:v>3.1808521757307598E-2</c:v>
                </c:pt>
                <c:pt idx="13">
                  <c:v>3.3445981256314671E-2</c:v>
                </c:pt>
                <c:pt idx="14">
                  <c:v>3.6581541999094191E-2</c:v>
                </c:pt>
                <c:pt idx="15">
                  <c:v>3.8776434519039824E-2</c:v>
                </c:pt>
                <c:pt idx="16">
                  <c:v>4.3375256941783104E-2</c:v>
                </c:pt>
                <c:pt idx="17">
                  <c:v>4.5918545099815362E-2</c:v>
                </c:pt>
                <c:pt idx="18">
                  <c:v>4.5082395568407485E-2</c:v>
                </c:pt>
                <c:pt idx="19">
                  <c:v>4.7590844162631103E-2</c:v>
                </c:pt>
                <c:pt idx="20">
                  <c:v>4.8845068459742867E-2</c:v>
                </c:pt>
                <c:pt idx="21">
                  <c:v>4.7765041981674403E-2</c:v>
                </c:pt>
                <c:pt idx="22">
                  <c:v>4.6719855067414454E-2</c:v>
                </c:pt>
                <c:pt idx="23">
                  <c:v>4.5779186844580703E-2</c:v>
                </c:pt>
                <c:pt idx="24">
                  <c:v>4.5744347280771966E-2</c:v>
                </c:pt>
                <c:pt idx="25">
                  <c:v>4.3340417377974415E-2</c:v>
                </c:pt>
                <c:pt idx="26">
                  <c:v>4.152876005992405E-2</c:v>
                </c:pt>
                <c:pt idx="27">
                  <c:v>3.6477023307668201E-2</c:v>
                </c:pt>
                <c:pt idx="28">
                  <c:v>3.3132425182036719E-2</c:v>
                </c:pt>
                <c:pt idx="29">
                  <c:v>2.9857506184022602E-2</c:v>
                </c:pt>
                <c:pt idx="30">
                  <c:v>2.7209699334564352E-2</c:v>
                </c:pt>
                <c:pt idx="31">
                  <c:v>2.1077936104240035E-2</c:v>
                </c:pt>
                <c:pt idx="32">
                  <c:v>1.7733337978608509E-2</c:v>
                </c:pt>
                <c:pt idx="33">
                  <c:v>1.3831306832038462E-2</c:v>
                </c:pt>
                <c:pt idx="34">
                  <c:v>9.5460404835731455E-3</c:v>
                </c:pt>
                <c:pt idx="35">
                  <c:v>7.9085809845660833E-3</c:v>
                </c:pt>
                <c:pt idx="36">
                  <c:v>4.9123784970212343E-3</c:v>
                </c:pt>
                <c:pt idx="37">
                  <c:v>3.0658816151621837E-3</c:v>
                </c:pt>
                <c:pt idx="38">
                  <c:v>2.1948925199456511E-3</c:v>
                </c:pt>
                <c:pt idx="39">
                  <c:v>9.0582865902519196E-4</c:v>
                </c:pt>
                <c:pt idx="40" formatCode="0.00%">
                  <c:v>3.4839563808661218E-4</c:v>
                </c:pt>
                <c:pt idx="41" formatCode="0.00%">
                  <c:v>1.7419781904330563E-4</c:v>
                </c:pt>
                <c:pt idx="42" formatCode="0.000%">
                  <c:v>3.4839563808661247E-5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F-604A-457C-997A-1E17C9B7FE94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02"/>
        <c:overlap val="-27"/>
        <c:axId val="193748416"/>
        <c:axId val="193749200"/>
      </c:barChart>
      <c:catAx>
        <c:axId val="193748416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r>
                  <a:rPr lang="ru-RU"/>
                  <a:t>Баллы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193749200"/>
        <c:crosses val="autoZero"/>
        <c:auto val="1"/>
        <c:lblAlgn val="ctr"/>
        <c:lblOffset val="100"/>
        <c:noMultiLvlLbl val="0"/>
      </c:catAx>
      <c:valAx>
        <c:axId val="1937492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r>
                  <a:rPr lang="ru-RU"/>
                  <a:t>Проценты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</c:title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19374841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 b="1">
          <a:solidFill>
            <a:schemeClr val="tx1"/>
          </a:solidFill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5.8958282710590386E-2"/>
          <c:y val="7.7704788736515734E-2"/>
          <c:w val="0.92896573489700451"/>
          <c:h val="0.64682872849550965"/>
        </c:manualLayout>
      </c:layout>
      <c:bar3DChart>
        <c:barDir val="col"/>
        <c:grouping val="stacked"/>
        <c:varyColors val="0"/>
        <c:ser>
          <c:idx val="0"/>
          <c:order val="0"/>
          <c:tx>
            <c:v>Недостаточный</c:v>
          </c:tx>
          <c:spPr>
            <a:solidFill>
              <a:srgbClr val="FF0000"/>
            </a:solidFill>
            <a:ln>
              <a:noFill/>
            </a:ln>
            <a:effectLst/>
            <a:sp3d/>
          </c:spPr>
          <c:invertIfNegative val="0"/>
          <c:cat>
            <c:strRef>
              <c:f>'[ИТОГ_РДР_РУССКИЙ ЯЗЫК_10 кл._17.09.2020_для диаграмм.xlsx]Шкала уровней'!$B$14:$B$47</c:f>
              <c:strCache>
                <c:ptCount val="34"/>
                <c:pt idx="0">
                  <c:v>Балашиха г.о.</c:v>
                </c:pt>
                <c:pt idx="1">
                  <c:v>Богородский г.о.</c:v>
                </c:pt>
                <c:pt idx="2">
                  <c:v>Бронницы г.о.</c:v>
                </c:pt>
                <c:pt idx="3">
                  <c:v>Власиха г.о.</c:v>
                </c:pt>
                <c:pt idx="4">
                  <c:v>Волоколамский г.о.</c:v>
                </c:pt>
                <c:pt idx="5">
                  <c:v>Воскресенск г.о.</c:v>
                </c:pt>
                <c:pt idx="6">
                  <c:v>Восход г.о.</c:v>
                </c:pt>
                <c:pt idx="7">
                  <c:v>Дзержинский г.о.</c:v>
                </c:pt>
                <c:pt idx="8">
                  <c:v>Дмитровский г.о.</c:v>
                </c:pt>
                <c:pt idx="9">
                  <c:v>Долгопрудный г.о.</c:v>
                </c:pt>
                <c:pt idx="10">
                  <c:v>Домодедово г.о.</c:v>
                </c:pt>
                <c:pt idx="11">
                  <c:v>Дубна г.о.</c:v>
                </c:pt>
                <c:pt idx="12">
                  <c:v>Егорьевск г.о.</c:v>
                </c:pt>
                <c:pt idx="13">
                  <c:v>Жуковский г.о.</c:v>
                </c:pt>
                <c:pt idx="14">
                  <c:v>Зарайск г.о.</c:v>
                </c:pt>
                <c:pt idx="15">
                  <c:v>Звездный городок г.о.</c:v>
                </c:pt>
                <c:pt idx="16">
                  <c:v>Ивантеевка г.о.</c:v>
                </c:pt>
                <c:pt idx="17">
                  <c:v>Истра г.о.</c:v>
                </c:pt>
                <c:pt idx="18">
                  <c:v>Кашира г.о.</c:v>
                </c:pt>
                <c:pt idx="19">
                  <c:v>Клин г.о.</c:v>
                </c:pt>
                <c:pt idx="20">
                  <c:v>Коломенский г.о.</c:v>
                </c:pt>
                <c:pt idx="21">
                  <c:v>Королёв г.о.</c:v>
                </c:pt>
                <c:pt idx="22">
                  <c:v>Котельники г.о.</c:v>
                </c:pt>
                <c:pt idx="23">
                  <c:v>Красноармейск г.о.</c:v>
                </c:pt>
                <c:pt idx="24">
                  <c:v>Красногорск г.о.</c:v>
                </c:pt>
                <c:pt idx="25">
                  <c:v>Краснознаменск г.о.</c:v>
                </c:pt>
                <c:pt idx="26">
                  <c:v>Ленинский г.о.</c:v>
                </c:pt>
                <c:pt idx="27">
                  <c:v>Лобня г.о.</c:v>
                </c:pt>
                <c:pt idx="28">
                  <c:v>Лосино-Петровский г.о.</c:v>
                </c:pt>
                <c:pt idx="29">
                  <c:v>Лотошино г.о.</c:v>
                </c:pt>
                <c:pt idx="30">
                  <c:v>Луховицы г.о.</c:v>
                </c:pt>
                <c:pt idx="31">
                  <c:v>Лыткарино г.о.</c:v>
                </c:pt>
                <c:pt idx="32">
                  <c:v>Люберцы г.о.</c:v>
                </c:pt>
                <c:pt idx="33">
                  <c:v>Можайский г.о.</c:v>
                </c:pt>
              </c:strCache>
            </c:strRef>
          </c:cat>
          <c:val>
            <c:numRef>
              <c:f>'[ИТОГ_РДР_РУССКИЙ ЯЗЫК_10 кл._17.09.2020_для диаграмм.xlsx]Шкала уровней'!$H$14:$H$47</c:f>
              <c:numCache>
                <c:formatCode>0.0%</c:formatCode>
                <c:ptCount val="34"/>
                <c:pt idx="0">
                  <c:v>0.17780231899999999</c:v>
                </c:pt>
                <c:pt idx="1">
                  <c:v>6.2003179999999998E-2</c:v>
                </c:pt>
                <c:pt idx="2">
                  <c:v>2.1582733999999999E-2</c:v>
                </c:pt>
                <c:pt idx="3">
                  <c:v>0.2</c:v>
                </c:pt>
                <c:pt idx="4">
                  <c:v>0.125</c:v>
                </c:pt>
                <c:pt idx="5">
                  <c:v>0.10829103200000022</c:v>
                </c:pt>
                <c:pt idx="6">
                  <c:v>0.1</c:v>
                </c:pt>
                <c:pt idx="7">
                  <c:v>0.21153846200000043</c:v>
                </c:pt>
                <c:pt idx="8">
                  <c:v>0.21376811600000034</c:v>
                </c:pt>
                <c:pt idx="9">
                  <c:v>0.17475728200000043</c:v>
                </c:pt>
                <c:pt idx="10">
                  <c:v>0.17955801099999999</c:v>
                </c:pt>
                <c:pt idx="11">
                  <c:v>0.18604651200000027</c:v>
                </c:pt>
                <c:pt idx="12">
                  <c:v>0.16109422500000001</c:v>
                </c:pt>
                <c:pt idx="13">
                  <c:v>0.14341846800000047</c:v>
                </c:pt>
                <c:pt idx="14">
                  <c:v>0.39784946200000104</c:v>
                </c:pt>
                <c:pt idx="15">
                  <c:v>0.11428571400000002</c:v>
                </c:pt>
                <c:pt idx="16">
                  <c:v>0.143835616</c:v>
                </c:pt>
                <c:pt idx="17">
                  <c:v>0.22020202</c:v>
                </c:pt>
                <c:pt idx="18">
                  <c:v>0.147058824</c:v>
                </c:pt>
                <c:pt idx="19">
                  <c:v>0.22727272699999987</c:v>
                </c:pt>
                <c:pt idx="20">
                  <c:v>0.14429109200000037</c:v>
                </c:pt>
                <c:pt idx="21">
                  <c:v>0.20144752699999999</c:v>
                </c:pt>
                <c:pt idx="22">
                  <c:v>0.43076923099999997</c:v>
                </c:pt>
                <c:pt idx="23">
                  <c:v>0.22480620200000001</c:v>
                </c:pt>
                <c:pt idx="24">
                  <c:v>0.24735322400000001</c:v>
                </c:pt>
                <c:pt idx="25">
                  <c:v>7.2222222000000003E-2</c:v>
                </c:pt>
                <c:pt idx="26">
                  <c:v>0.20822281200000001</c:v>
                </c:pt>
                <c:pt idx="27">
                  <c:v>0.1467065870000003</c:v>
                </c:pt>
                <c:pt idx="28">
                  <c:v>0.131578947</c:v>
                </c:pt>
                <c:pt idx="29">
                  <c:v>0.20634920600000034</c:v>
                </c:pt>
                <c:pt idx="30">
                  <c:v>0.25405405399999997</c:v>
                </c:pt>
                <c:pt idx="31">
                  <c:v>6.4039409000000033E-2</c:v>
                </c:pt>
                <c:pt idx="32">
                  <c:v>0.13533057899999987</c:v>
                </c:pt>
                <c:pt idx="33">
                  <c:v>8.1730769000000023E-2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0193-4478-9763-C63CB9B3B34B}"/>
            </c:ext>
          </c:extLst>
        </c:ser>
        <c:ser>
          <c:idx val="1"/>
          <c:order val="1"/>
          <c:tx>
            <c:v>Пониженный</c:v>
          </c:tx>
          <c:spPr>
            <a:solidFill>
              <a:srgbClr val="0070C0"/>
            </a:solidFill>
            <a:ln>
              <a:noFill/>
            </a:ln>
            <a:effectLst/>
            <a:sp3d/>
          </c:spPr>
          <c:invertIfNegative val="0"/>
          <c:cat>
            <c:strRef>
              <c:f>'[ИТОГ_РДР_РУССКИЙ ЯЗЫК_10 кл._17.09.2020_для диаграмм.xlsx]Шкала уровней'!$B$14:$B$47</c:f>
              <c:strCache>
                <c:ptCount val="34"/>
                <c:pt idx="0">
                  <c:v>Балашиха г.о.</c:v>
                </c:pt>
                <c:pt idx="1">
                  <c:v>Богородский г.о.</c:v>
                </c:pt>
                <c:pt idx="2">
                  <c:v>Бронницы г.о.</c:v>
                </c:pt>
                <c:pt idx="3">
                  <c:v>Власиха г.о.</c:v>
                </c:pt>
                <c:pt idx="4">
                  <c:v>Волоколамский г.о.</c:v>
                </c:pt>
                <c:pt idx="5">
                  <c:v>Воскресенск г.о.</c:v>
                </c:pt>
                <c:pt idx="6">
                  <c:v>Восход г.о.</c:v>
                </c:pt>
                <c:pt idx="7">
                  <c:v>Дзержинский г.о.</c:v>
                </c:pt>
                <c:pt idx="8">
                  <c:v>Дмитровский г.о.</c:v>
                </c:pt>
                <c:pt idx="9">
                  <c:v>Долгопрудный г.о.</c:v>
                </c:pt>
                <c:pt idx="10">
                  <c:v>Домодедово г.о.</c:v>
                </c:pt>
                <c:pt idx="11">
                  <c:v>Дубна г.о.</c:v>
                </c:pt>
                <c:pt idx="12">
                  <c:v>Егорьевск г.о.</c:v>
                </c:pt>
                <c:pt idx="13">
                  <c:v>Жуковский г.о.</c:v>
                </c:pt>
                <c:pt idx="14">
                  <c:v>Зарайск г.о.</c:v>
                </c:pt>
                <c:pt idx="15">
                  <c:v>Звездный городок г.о.</c:v>
                </c:pt>
                <c:pt idx="16">
                  <c:v>Ивантеевка г.о.</c:v>
                </c:pt>
                <c:pt idx="17">
                  <c:v>Истра г.о.</c:v>
                </c:pt>
                <c:pt idx="18">
                  <c:v>Кашира г.о.</c:v>
                </c:pt>
                <c:pt idx="19">
                  <c:v>Клин г.о.</c:v>
                </c:pt>
                <c:pt idx="20">
                  <c:v>Коломенский г.о.</c:v>
                </c:pt>
                <c:pt idx="21">
                  <c:v>Королёв г.о.</c:v>
                </c:pt>
                <c:pt idx="22">
                  <c:v>Котельники г.о.</c:v>
                </c:pt>
                <c:pt idx="23">
                  <c:v>Красноармейск г.о.</c:v>
                </c:pt>
                <c:pt idx="24">
                  <c:v>Красногорск г.о.</c:v>
                </c:pt>
                <c:pt idx="25">
                  <c:v>Краснознаменск г.о.</c:v>
                </c:pt>
                <c:pt idx="26">
                  <c:v>Ленинский г.о.</c:v>
                </c:pt>
                <c:pt idx="27">
                  <c:v>Лобня г.о.</c:v>
                </c:pt>
                <c:pt idx="28">
                  <c:v>Лосино-Петровский г.о.</c:v>
                </c:pt>
                <c:pt idx="29">
                  <c:v>Лотошино г.о.</c:v>
                </c:pt>
                <c:pt idx="30">
                  <c:v>Луховицы г.о.</c:v>
                </c:pt>
                <c:pt idx="31">
                  <c:v>Лыткарино г.о.</c:v>
                </c:pt>
                <c:pt idx="32">
                  <c:v>Люберцы г.о.</c:v>
                </c:pt>
                <c:pt idx="33">
                  <c:v>Можайский г.о.</c:v>
                </c:pt>
              </c:strCache>
            </c:strRef>
          </c:cat>
          <c:val>
            <c:numRef>
              <c:f>'[ИТОГ_РДР_РУССКИЙ ЯЗЫК_10 кл._17.09.2020_для диаграмм.xlsx]Шкала уровней'!$I$14:$I$47</c:f>
              <c:numCache>
                <c:formatCode>0.0%</c:formatCode>
                <c:ptCount val="34"/>
                <c:pt idx="0">
                  <c:v>7.7857537000000157E-2</c:v>
                </c:pt>
                <c:pt idx="1">
                  <c:v>3.6565978000000068E-2</c:v>
                </c:pt>
                <c:pt idx="2">
                  <c:v>7.1942450000000097E-3</c:v>
                </c:pt>
                <c:pt idx="3">
                  <c:v>5.8333333000000098E-2</c:v>
                </c:pt>
                <c:pt idx="4">
                  <c:v>9.8214286000000026E-2</c:v>
                </c:pt>
                <c:pt idx="5">
                  <c:v>4.7377327000000101E-2</c:v>
                </c:pt>
                <c:pt idx="6">
                  <c:v>0</c:v>
                </c:pt>
                <c:pt idx="7">
                  <c:v>7.0512821000000156E-2</c:v>
                </c:pt>
                <c:pt idx="8">
                  <c:v>5.2536232000000127E-2</c:v>
                </c:pt>
                <c:pt idx="9">
                  <c:v>6.5533981000000158E-2</c:v>
                </c:pt>
                <c:pt idx="10">
                  <c:v>7.0441988999999997E-2</c:v>
                </c:pt>
                <c:pt idx="11">
                  <c:v>8.9700997000000046E-2</c:v>
                </c:pt>
                <c:pt idx="12">
                  <c:v>7.2948328000000007E-2</c:v>
                </c:pt>
                <c:pt idx="13">
                  <c:v>6.4833005999999999E-2</c:v>
                </c:pt>
                <c:pt idx="14">
                  <c:v>9.6774194000000022E-2</c:v>
                </c:pt>
                <c:pt idx="15">
                  <c:v>5.7142856999999977E-2</c:v>
                </c:pt>
                <c:pt idx="16">
                  <c:v>5.4794521000000186E-2</c:v>
                </c:pt>
                <c:pt idx="17">
                  <c:v>7.6767677000000187E-2</c:v>
                </c:pt>
                <c:pt idx="18">
                  <c:v>8.2352941000000041E-2</c:v>
                </c:pt>
                <c:pt idx="19">
                  <c:v>9.3434343000000336E-2</c:v>
                </c:pt>
                <c:pt idx="20">
                  <c:v>7.151819299999998E-2</c:v>
                </c:pt>
                <c:pt idx="21">
                  <c:v>7.1170083999999995E-2</c:v>
                </c:pt>
                <c:pt idx="22">
                  <c:v>6.1538462000000002E-2</c:v>
                </c:pt>
                <c:pt idx="23">
                  <c:v>0.10077519400000012</c:v>
                </c:pt>
                <c:pt idx="24">
                  <c:v>8.7584216000000006E-2</c:v>
                </c:pt>
                <c:pt idx="25">
                  <c:v>2.222222200000001E-2</c:v>
                </c:pt>
                <c:pt idx="26">
                  <c:v>7.0291777000000014E-2</c:v>
                </c:pt>
                <c:pt idx="27">
                  <c:v>7.1856287000000144E-2</c:v>
                </c:pt>
                <c:pt idx="28">
                  <c:v>5.9210525999999999E-2</c:v>
                </c:pt>
                <c:pt idx="29">
                  <c:v>9.5238095000000064E-2</c:v>
                </c:pt>
                <c:pt idx="30">
                  <c:v>0.113513514</c:v>
                </c:pt>
                <c:pt idx="31">
                  <c:v>3.9408867000000042E-2</c:v>
                </c:pt>
                <c:pt idx="32">
                  <c:v>5.7851240000000012E-2</c:v>
                </c:pt>
                <c:pt idx="33">
                  <c:v>7.692307700000002E-2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0193-4478-9763-C63CB9B3B34B}"/>
            </c:ext>
          </c:extLst>
        </c:ser>
        <c:ser>
          <c:idx val="2"/>
          <c:order val="2"/>
          <c:tx>
            <c:v>Базовый</c:v>
          </c:tx>
          <c:spPr>
            <a:solidFill>
              <a:srgbClr val="00B0F0"/>
            </a:solidFill>
            <a:ln>
              <a:noFill/>
            </a:ln>
            <a:effectLst/>
            <a:sp3d/>
          </c:spPr>
          <c:invertIfNegative val="0"/>
          <c:cat>
            <c:strRef>
              <c:f>'[ИТОГ_РДР_РУССКИЙ ЯЗЫК_10 кл._17.09.2020_для диаграмм.xlsx]Шкала уровней'!$B$14:$B$47</c:f>
              <c:strCache>
                <c:ptCount val="34"/>
                <c:pt idx="0">
                  <c:v>Балашиха г.о.</c:v>
                </c:pt>
                <c:pt idx="1">
                  <c:v>Богородский г.о.</c:v>
                </c:pt>
                <c:pt idx="2">
                  <c:v>Бронницы г.о.</c:v>
                </c:pt>
                <c:pt idx="3">
                  <c:v>Власиха г.о.</c:v>
                </c:pt>
                <c:pt idx="4">
                  <c:v>Волоколамский г.о.</c:v>
                </c:pt>
                <c:pt idx="5">
                  <c:v>Воскресенск г.о.</c:v>
                </c:pt>
                <c:pt idx="6">
                  <c:v>Восход г.о.</c:v>
                </c:pt>
                <c:pt idx="7">
                  <c:v>Дзержинский г.о.</c:v>
                </c:pt>
                <c:pt idx="8">
                  <c:v>Дмитровский г.о.</c:v>
                </c:pt>
                <c:pt idx="9">
                  <c:v>Долгопрудный г.о.</c:v>
                </c:pt>
                <c:pt idx="10">
                  <c:v>Домодедово г.о.</c:v>
                </c:pt>
                <c:pt idx="11">
                  <c:v>Дубна г.о.</c:v>
                </c:pt>
                <c:pt idx="12">
                  <c:v>Егорьевск г.о.</c:v>
                </c:pt>
                <c:pt idx="13">
                  <c:v>Жуковский г.о.</c:v>
                </c:pt>
                <c:pt idx="14">
                  <c:v>Зарайск г.о.</c:v>
                </c:pt>
                <c:pt idx="15">
                  <c:v>Звездный городок г.о.</c:v>
                </c:pt>
                <c:pt idx="16">
                  <c:v>Ивантеевка г.о.</c:v>
                </c:pt>
                <c:pt idx="17">
                  <c:v>Истра г.о.</c:v>
                </c:pt>
                <c:pt idx="18">
                  <c:v>Кашира г.о.</c:v>
                </c:pt>
                <c:pt idx="19">
                  <c:v>Клин г.о.</c:v>
                </c:pt>
                <c:pt idx="20">
                  <c:v>Коломенский г.о.</c:v>
                </c:pt>
                <c:pt idx="21">
                  <c:v>Королёв г.о.</c:v>
                </c:pt>
                <c:pt idx="22">
                  <c:v>Котельники г.о.</c:v>
                </c:pt>
                <c:pt idx="23">
                  <c:v>Красноармейск г.о.</c:v>
                </c:pt>
                <c:pt idx="24">
                  <c:v>Красногорск г.о.</c:v>
                </c:pt>
                <c:pt idx="25">
                  <c:v>Краснознаменск г.о.</c:v>
                </c:pt>
                <c:pt idx="26">
                  <c:v>Ленинский г.о.</c:v>
                </c:pt>
                <c:pt idx="27">
                  <c:v>Лобня г.о.</c:v>
                </c:pt>
                <c:pt idx="28">
                  <c:v>Лосино-Петровский г.о.</c:v>
                </c:pt>
                <c:pt idx="29">
                  <c:v>Лотошино г.о.</c:v>
                </c:pt>
                <c:pt idx="30">
                  <c:v>Луховицы г.о.</c:v>
                </c:pt>
                <c:pt idx="31">
                  <c:v>Лыткарино г.о.</c:v>
                </c:pt>
                <c:pt idx="32">
                  <c:v>Люберцы г.о.</c:v>
                </c:pt>
                <c:pt idx="33">
                  <c:v>Можайский г.о.</c:v>
                </c:pt>
              </c:strCache>
            </c:strRef>
          </c:cat>
          <c:val>
            <c:numRef>
              <c:f>'[ИТОГ_РДР_РУССКИЙ ЯЗЫК_10 кл._17.09.2020_для диаграмм.xlsx]Шкала уровней'!$J$14:$J$47</c:f>
              <c:numCache>
                <c:formatCode>0.0%</c:formatCode>
                <c:ptCount val="34"/>
                <c:pt idx="0">
                  <c:v>0.65709552700000173</c:v>
                </c:pt>
                <c:pt idx="1">
                  <c:v>0.74562798100000005</c:v>
                </c:pt>
                <c:pt idx="2">
                  <c:v>0.76978417300000124</c:v>
                </c:pt>
                <c:pt idx="3">
                  <c:v>0.68333333299999999</c:v>
                </c:pt>
                <c:pt idx="4">
                  <c:v>0.553571429</c:v>
                </c:pt>
                <c:pt idx="5">
                  <c:v>0.67005076100000005</c:v>
                </c:pt>
                <c:pt idx="6">
                  <c:v>0.9</c:v>
                </c:pt>
                <c:pt idx="7">
                  <c:v>0.6666666670000011</c:v>
                </c:pt>
                <c:pt idx="8">
                  <c:v>0.6557971010000011</c:v>
                </c:pt>
                <c:pt idx="9">
                  <c:v>0.65291262100000003</c:v>
                </c:pt>
                <c:pt idx="10">
                  <c:v>0.67817679600000136</c:v>
                </c:pt>
                <c:pt idx="11">
                  <c:v>0.63455149500000063</c:v>
                </c:pt>
                <c:pt idx="12">
                  <c:v>0.69908814600000002</c:v>
                </c:pt>
                <c:pt idx="13">
                  <c:v>0.67387033400000174</c:v>
                </c:pt>
                <c:pt idx="14">
                  <c:v>0.45161290300000062</c:v>
                </c:pt>
                <c:pt idx="15">
                  <c:v>0.74285714300000005</c:v>
                </c:pt>
                <c:pt idx="16">
                  <c:v>0.71917808200000111</c:v>
                </c:pt>
                <c:pt idx="17">
                  <c:v>0.6181818180000016</c:v>
                </c:pt>
                <c:pt idx="18">
                  <c:v>0.68823529400000005</c:v>
                </c:pt>
                <c:pt idx="19">
                  <c:v>0.64898989900000148</c:v>
                </c:pt>
                <c:pt idx="20">
                  <c:v>0.71267252199999997</c:v>
                </c:pt>
                <c:pt idx="21">
                  <c:v>0.65862484900000173</c:v>
                </c:pt>
                <c:pt idx="22">
                  <c:v>0.50769230799999998</c:v>
                </c:pt>
                <c:pt idx="23">
                  <c:v>0.65116279099999996</c:v>
                </c:pt>
                <c:pt idx="24">
                  <c:v>0.61116458099999948</c:v>
                </c:pt>
                <c:pt idx="25">
                  <c:v>0.68333333299999999</c:v>
                </c:pt>
                <c:pt idx="26">
                  <c:v>0.66180371400000149</c:v>
                </c:pt>
                <c:pt idx="27">
                  <c:v>0.72455089800000005</c:v>
                </c:pt>
                <c:pt idx="28">
                  <c:v>0.73684210500000002</c:v>
                </c:pt>
                <c:pt idx="29">
                  <c:v>0.63492063500000173</c:v>
                </c:pt>
                <c:pt idx="30">
                  <c:v>0.56756756799999875</c:v>
                </c:pt>
                <c:pt idx="31">
                  <c:v>0.74384236500000001</c:v>
                </c:pt>
                <c:pt idx="32">
                  <c:v>0.69318181800000123</c:v>
                </c:pt>
                <c:pt idx="33">
                  <c:v>0.75480769200000186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0193-4478-9763-C63CB9B3B34B}"/>
            </c:ext>
          </c:extLst>
        </c:ser>
        <c:ser>
          <c:idx val="3"/>
          <c:order val="3"/>
          <c:tx>
            <c:v>Повышенный</c:v>
          </c:tx>
          <c:spPr>
            <a:solidFill>
              <a:srgbClr val="FFFF00"/>
            </a:solidFill>
            <a:ln>
              <a:noFill/>
            </a:ln>
            <a:effectLst/>
            <a:sp3d/>
          </c:spPr>
          <c:invertIfNegative val="0"/>
          <c:cat>
            <c:strRef>
              <c:f>'[ИТОГ_РДР_РУССКИЙ ЯЗЫК_10 кл._17.09.2020_для диаграмм.xlsx]Шкала уровней'!$B$14:$B$47</c:f>
              <c:strCache>
                <c:ptCount val="34"/>
                <c:pt idx="0">
                  <c:v>Балашиха г.о.</c:v>
                </c:pt>
                <c:pt idx="1">
                  <c:v>Богородский г.о.</c:v>
                </c:pt>
                <c:pt idx="2">
                  <c:v>Бронницы г.о.</c:v>
                </c:pt>
                <c:pt idx="3">
                  <c:v>Власиха г.о.</c:v>
                </c:pt>
                <c:pt idx="4">
                  <c:v>Волоколамский г.о.</c:v>
                </c:pt>
                <c:pt idx="5">
                  <c:v>Воскресенск г.о.</c:v>
                </c:pt>
                <c:pt idx="6">
                  <c:v>Восход г.о.</c:v>
                </c:pt>
                <c:pt idx="7">
                  <c:v>Дзержинский г.о.</c:v>
                </c:pt>
                <c:pt idx="8">
                  <c:v>Дмитровский г.о.</c:v>
                </c:pt>
                <c:pt idx="9">
                  <c:v>Долгопрудный г.о.</c:v>
                </c:pt>
                <c:pt idx="10">
                  <c:v>Домодедово г.о.</c:v>
                </c:pt>
                <c:pt idx="11">
                  <c:v>Дубна г.о.</c:v>
                </c:pt>
                <c:pt idx="12">
                  <c:v>Егорьевск г.о.</c:v>
                </c:pt>
                <c:pt idx="13">
                  <c:v>Жуковский г.о.</c:v>
                </c:pt>
                <c:pt idx="14">
                  <c:v>Зарайск г.о.</c:v>
                </c:pt>
                <c:pt idx="15">
                  <c:v>Звездный городок г.о.</c:v>
                </c:pt>
                <c:pt idx="16">
                  <c:v>Ивантеевка г.о.</c:v>
                </c:pt>
                <c:pt idx="17">
                  <c:v>Истра г.о.</c:v>
                </c:pt>
                <c:pt idx="18">
                  <c:v>Кашира г.о.</c:v>
                </c:pt>
                <c:pt idx="19">
                  <c:v>Клин г.о.</c:v>
                </c:pt>
                <c:pt idx="20">
                  <c:v>Коломенский г.о.</c:v>
                </c:pt>
                <c:pt idx="21">
                  <c:v>Королёв г.о.</c:v>
                </c:pt>
                <c:pt idx="22">
                  <c:v>Котельники г.о.</c:v>
                </c:pt>
                <c:pt idx="23">
                  <c:v>Красноармейск г.о.</c:v>
                </c:pt>
                <c:pt idx="24">
                  <c:v>Красногорск г.о.</c:v>
                </c:pt>
                <c:pt idx="25">
                  <c:v>Краснознаменск г.о.</c:v>
                </c:pt>
                <c:pt idx="26">
                  <c:v>Ленинский г.о.</c:v>
                </c:pt>
                <c:pt idx="27">
                  <c:v>Лобня г.о.</c:v>
                </c:pt>
                <c:pt idx="28">
                  <c:v>Лосино-Петровский г.о.</c:v>
                </c:pt>
                <c:pt idx="29">
                  <c:v>Лотошино г.о.</c:v>
                </c:pt>
                <c:pt idx="30">
                  <c:v>Луховицы г.о.</c:v>
                </c:pt>
                <c:pt idx="31">
                  <c:v>Лыткарино г.о.</c:v>
                </c:pt>
                <c:pt idx="32">
                  <c:v>Люберцы г.о.</c:v>
                </c:pt>
                <c:pt idx="33">
                  <c:v>Можайский г.о.</c:v>
                </c:pt>
              </c:strCache>
            </c:strRef>
          </c:cat>
          <c:val>
            <c:numRef>
              <c:f>'[ИТОГ_РДР_РУССКИЙ ЯЗЫК_10 кл._17.09.2020_для диаграмм.xlsx]Шкала уровней'!$K$14:$K$47</c:f>
              <c:numCache>
                <c:formatCode>0.0%</c:formatCode>
                <c:ptCount val="34"/>
                <c:pt idx="0">
                  <c:v>8.5035892000000279E-2</c:v>
                </c:pt>
                <c:pt idx="1">
                  <c:v>0.15262321100000001</c:v>
                </c:pt>
                <c:pt idx="2">
                  <c:v>0.19424460399999999</c:v>
                </c:pt>
                <c:pt idx="3">
                  <c:v>5.8333333000000098E-2</c:v>
                </c:pt>
                <c:pt idx="4">
                  <c:v>0.21428571399999999</c:v>
                </c:pt>
                <c:pt idx="5">
                  <c:v>0.15905245300000043</c:v>
                </c:pt>
                <c:pt idx="6">
                  <c:v>0</c:v>
                </c:pt>
                <c:pt idx="7">
                  <c:v>5.1282051000000002E-2</c:v>
                </c:pt>
                <c:pt idx="8">
                  <c:v>7.6086956999999997E-2</c:v>
                </c:pt>
                <c:pt idx="9">
                  <c:v>0.10194174800000012</c:v>
                </c:pt>
                <c:pt idx="10">
                  <c:v>6.7679557999999987E-2</c:v>
                </c:pt>
                <c:pt idx="11">
                  <c:v>8.9700997000000046E-2</c:v>
                </c:pt>
                <c:pt idx="12">
                  <c:v>6.0790274000000158E-2</c:v>
                </c:pt>
                <c:pt idx="13">
                  <c:v>0.11394891899999986</c:v>
                </c:pt>
                <c:pt idx="14">
                  <c:v>4.3010752999999985E-2</c:v>
                </c:pt>
                <c:pt idx="15">
                  <c:v>8.5714286000000001E-2</c:v>
                </c:pt>
                <c:pt idx="16">
                  <c:v>7.8767122999999994E-2</c:v>
                </c:pt>
                <c:pt idx="17">
                  <c:v>8.282828300000003E-2</c:v>
                </c:pt>
                <c:pt idx="18">
                  <c:v>6.470588200000002E-2</c:v>
                </c:pt>
                <c:pt idx="19">
                  <c:v>3.0303030000000002E-2</c:v>
                </c:pt>
                <c:pt idx="20">
                  <c:v>6.9008783000000143E-2</c:v>
                </c:pt>
                <c:pt idx="21">
                  <c:v>6.3932449000000002E-2</c:v>
                </c:pt>
                <c:pt idx="22">
                  <c:v>0</c:v>
                </c:pt>
                <c:pt idx="23">
                  <c:v>2.325581400000001E-2</c:v>
                </c:pt>
                <c:pt idx="24">
                  <c:v>5.1973050999999985E-2</c:v>
                </c:pt>
                <c:pt idx="25">
                  <c:v>0.21666666700000001</c:v>
                </c:pt>
                <c:pt idx="26">
                  <c:v>5.5702918000000108E-2</c:v>
                </c:pt>
                <c:pt idx="27">
                  <c:v>5.6886228000000004E-2</c:v>
                </c:pt>
                <c:pt idx="28">
                  <c:v>7.236842100000021E-2</c:v>
                </c:pt>
                <c:pt idx="29">
                  <c:v>6.3492063000000112E-2</c:v>
                </c:pt>
                <c:pt idx="30">
                  <c:v>5.9459458999999999E-2</c:v>
                </c:pt>
                <c:pt idx="31">
                  <c:v>0.11330049299999995</c:v>
                </c:pt>
                <c:pt idx="32">
                  <c:v>0.10950413200000016</c:v>
                </c:pt>
                <c:pt idx="33">
                  <c:v>8.6538462000000302E-2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0193-4478-9763-C63CB9B3B34B}"/>
            </c:ext>
          </c:extLst>
        </c:ser>
        <c:ser>
          <c:idx val="4"/>
          <c:order val="4"/>
          <c:tx>
            <c:v>Высокий</c:v>
          </c:tx>
          <c:spPr>
            <a:solidFill>
              <a:srgbClr val="00B050"/>
            </a:solidFill>
            <a:ln>
              <a:noFill/>
            </a:ln>
            <a:effectLst/>
            <a:sp3d/>
          </c:spPr>
          <c:invertIfNegative val="0"/>
          <c:cat>
            <c:strRef>
              <c:f>'[ИТОГ_РДР_РУССКИЙ ЯЗЫК_10 кл._17.09.2020_для диаграмм.xlsx]Шкала уровней'!$B$14:$B$47</c:f>
              <c:strCache>
                <c:ptCount val="34"/>
                <c:pt idx="0">
                  <c:v>Балашиха г.о.</c:v>
                </c:pt>
                <c:pt idx="1">
                  <c:v>Богородский г.о.</c:v>
                </c:pt>
                <c:pt idx="2">
                  <c:v>Бронницы г.о.</c:v>
                </c:pt>
                <c:pt idx="3">
                  <c:v>Власиха г.о.</c:v>
                </c:pt>
                <c:pt idx="4">
                  <c:v>Волоколамский г.о.</c:v>
                </c:pt>
                <c:pt idx="5">
                  <c:v>Воскресенск г.о.</c:v>
                </c:pt>
                <c:pt idx="6">
                  <c:v>Восход г.о.</c:v>
                </c:pt>
                <c:pt idx="7">
                  <c:v>Дзержинский г.о.</c:v>
                </c:pt>
                <c:pt idx="8">
                  <c:v>Дмитровский г.о.</c:v>
                </c:pt>
                <c:pt idx="9">
                  <c:v>Долгопрудный г.о.</c:v>
                </c:pt>
                <c:pt idx="10">
                  <c:v>Домодедово г.о.</c:v>
                </c:pt>
                <c:pt idx="11">
                  <c:v>Дубна г.о.</c:v>
                </c:pt>
                <c:pt idx="12">
                  <c:v>Егорьевск г.о.</c:v>
                </c:pt>
                <c:pt idx="13">
                  <c:v>Жуковский г.о.</c:v>
                </c:pt>
                <c:pt idx="14">
                  <c:v>Зарайск г.о.</c:v>
                </c:pt>
                <c:pt idx="15">
                  <c:v>Звездный городок г.о.</c:v>
                </c:pt>
                <c:pt idx="16">
                  <c:v>Ивантеевка г.о.</c:v>
                </c:pt>
                <c:pt idx="17">
                  <c:v>Истра г.о.</c:v>
                </c:pt>
                <c:pt idx="18">
                  <c:v>Кашира г.о.</c:v>
                </c:pt>
                <c:pt idx="19">
                  <c:v>Клин г.о.</c:v>
                </c:pt>
                <c:pt idx="20">
                  <c:v>Коломенский г.о.</c:v>
                </c:pt>
                <c:pt idx="21">
                  <c:v>Королёв г.о.</c:v>
                </c:pt>
                <c:pt idx="22">
                  <c:v>Котельники г.о.</c:v>
                </c:pt>
                <c:pt idx="23">
                  <c:v>Красноармейск г.о.</c:v>
                </c:pt>
                <c:pt idx="24">
                  <c:v>Красногорск г.о.</c:v>
                </c:pt>
                <c:pt idx="25">
                  <c:v>Краснознаменск г.о.</c:v>
                </c:pt>
                <c:pt idx="26">
                  <c:v>Ленинский г.о.</c:v>
                </c:pt>
                <c:pt idx="27">
                  <c:v>Лобня г.о.</c:v>
                </c:pt>
                <c:pt idx="28">
                  <c:v>Лосино-Петровский г.о.</c:v>
                </c:pt>
                <c:pt idx="29">
                  <c:v>Лотошино г.о.</c:v>
                </c:pt>
                <c:pt idx="30">
                  <c:v>Луховицы г.о.</c:v>
                </c:pt>
                <c:pt idx="31">
                  <c:v>Лыткарино г.о.</c:v>
                </c:pt>
                <c:pt idx="32">
                  <c:v>Люберцы г.о.</c:v>
                </c:pt>
                <c:pt idx="33">
                  <c:v>Можайский г.о.</c:v>
                </c:pt>
              </c:strCache>
            </c:strRef>
          </c:cat>
          <c:val>
            <c:numRef>
              <c:f>'[ИТОГ_РДР_РУССКИЙ ЯЗЫК_10 кл._17.09.2020_для диаграмм.xlsx]Шкала уровней'!$L$14:$L$47</c:f>
              <c:numCache>
                <c:formatCode>0.0%</c:formatCode>
                <c:ptCount val="34"/>
                <c:pt idx="0">
                  <c:v>2.2087240000000087E-3</c:v>
                </c:pt>
                <c:pt idx="1">
                  <c:v>3.17965E-3</c:v>
                </c:pt>
                <c:pt idx="2">
                  <c:v>7.1942450000000097E-3</c:v>
                </c:pt>
                <c:pt idx="3">
                  <c:v>0</c:v>
                </c:pt>
                <c:pt idx="4">
                  <c:v>8.9285710000000015E-3</c:v>
                </c:pt>
                <c:pt idx="5">
                  <c:v>1.5228426000000003E-2</c:v>
                </c:pt>
                <c:pt idx="6">
                  <c:v>0</c:v>
                </c:pt>
                <c:pt idx="7">
                  <c:v>0</c:v>
                </c:pt>
                <c:pt idx="8">
                  <c:v>1.8115939999999999E-3</c:v>
                </c:pt>
                <c:pt idx="9">
                  <c:v>4.8543689999999999E-3</c:v>
                </c:pt>
                <c:pt idx="10">
                  <c:v>4.1436460000000034E-3</c:v>
                </c:pt>
                <c:pt idx="11">
                  <c:v>0</c:v>
                </c:pt>
                <c:pt idx="12">
                  <c:v>6.0790270000000181E-3</c:v>
                </c:pt>
                <c:pt idx="13">
                  <c:v>3.9292729999999996E-3</c:v>
                </c:pt>
                <c:pt idx="14">
                  <c:v>1.0752688E-2</c:v>
                </c:pt>
                <c:pt idx="15">
                  <c:v>0</c:v>
                </c:pt>
                <c:pt idx="16">
                  <c:v>3.4246580000000001E-3</c:v>
                </c:pt>
                <c:pt idx="17">
                  <c:v>2.020202E-3</c:v>
                </c:pt>
                <c:pt idx="18">
                  <c:v>1.7647059000000003E-2</c:v>
                </c:pt>
                <c:pt idx="19">
                  <c:v>0</c:v>
                </c:pt>
                <c:pt idx="20">
                  <c:v>2.5094100000000049E-3</c:v>
                </c:pt>
                <c:pt idx="21">
                  <c:v>4.8250899999999998E-3</c:v>
                </c:pt>
                <c:pt idx="22">
                  <c:v>0</c:v>
                </c:pt>
                <c:pt idx="23">
                  <c:v>0</c:v>
                </c:pt>
                <c:pt idx="24">
                  <c:v>1.9249280000000024E-3</c:v>
                </c:pt>
                <c:pt idx="25">
                  <c:v>5.5555559999999997E-3</c:v>
                </c:pt>
                <c:pt idx="26">
                  <c:v>3.9787800000000012E-3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5.4054050000000098E-3</c:v>
                </c:pt>
                <c:pt idx="31">
                  <c:v>3.9408867000000042E-2</c:v>
                </c:pt>
                <c:pt idx="32">
                  <c:v>4.1322310000000088E-3</c:v>
                </c:pt>
                <c:pt idx="33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0193-4478-9763-C63CB9B3B34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93753512"/>
        <c:axId val="193753904"/>
        <c:axId val="0"/>
      </c:bar3DChart>
      <c:catAx>
        <c:axId val="1937535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200" b="0" i="0" u="none" strike="noStrike" kern="120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193753904"/>
        <c:crosses val="autoZero"/>
        <c:auto val="1"/>
        <c:lblAlgn val="ctr"/>
        <c:lblOffset val="100"/>
        <c:noMultiLvlLbl val="0"/>
      </c:catAx>
      <c:valAx>
        <c:axId val="193753904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19375351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0.49089559963130652"/>
          <c:y val="3.1671317889257276E-2"/>
          <c:w val="0.48368294469329731"/>
          <c:h val="4.044867866596739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ysClr val="windowText" lastClr="00000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solidFill>
            <a:sysClr val="windowText" lastClr="000000"/>
          </a:solidFill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5.9129792796827556E-2"/>
          <c:y val="7.7488641646346446E-2"/>
          <c:w val="0.92875909568749204"/>
          <c:h val="0.63873621363453637"/>
        </c:manualLayout>
      </c:layout>
      <c:bar3DChart>
        <c:barDir val="col"/>
        <c:grouping val="stacked"/>
        <c:varyColors val="0"/>
        <c:ser>
          <c:idx val="0"/>
          <c:order val="0"/>
          <c:tx>
            <c:v>Недостаточный</c:v>
          </c:tx>
          <c:spPr>
            <a:solidFill>
              <a:srgbClr val="FF0000"/>
            </a:solidFill>
            <a:ln>
              <a:noFill/>
            </a:ln>
            <a:effectLst/>
            <a:sp3d/>
          </c:spPr>
          <c:invertIfNegative val="0"/>
          <c:cat>
            <c:strRef>
              <c:f>'[ИТОГ_РДР_РУССКИЙ ЯЗЫК_10 кл._17.09.2020_для диаграмм.xlsx]Шкала уровней'!$B$48:$B$80</c:f>
              <c:strCache>
                <c:ptCount val="33"/>
                <c:pt idx="0">
                  <c:v>Молодёжный г.о.</c:v>
                </c:pt>
                <c:pt idx="1">
                  <c:v>Мытищи г.о.</c:v>
                </c:pt>
                <c:pt idx="2">
                  <c:v>Наро-Фоминский г.о.</c:v>
                </c:pt>
                <c:pt idx="3">
                  <c:v>Одинцовский г.о.</c:v>
                </c:pt>
                <c:pt idx="4">
                  <c:v>Озёры г.о.</c:v>
                </c:pt>
                <c:pt idx="5">
                  <c:v>Орехово-Зуевский г.о.</c:v>
                </c:pt>
                <c:pt idx="6">
                  <c:v>Павловский Посад г.о.</c:v>
                </c:pt>
                <c:pt idx="7">
                  <c:v>Подольск г.о.</c:v>
                </c:pt>
                <c:pt idx="8">
                  <c:v>Протвино г.о.</c:v>
                </c:pt>
                <c:pt idx="9">
                  <c:v>Пушкинский г.о.</c:v>
                </c:pt>
                <c:pt idx="10">
                  <c:v>Пущино г.о.</c:v>
                </c:pt>
                <c:pt idx="11">
                  <c:v>Раменский г.о.</c:v>
                </c:pt>
                <c:pt idx="12">
                  <c:v>Реутов г.о.</c:v>
                </c:pt>
                <c:pt idx="13">
                  <c:v>Рошаль г.о.</c:v>
                </c:pt>
                <c:pt idx="14">
                  <c:v>Рузский г.о.</c:v>
                </c:pt>
                <c:pt idx="15">
                  <c:v>Сергиево-Посадский г.о.</c:v>
                </c:pt>
                <c:pt idx="16">
                  <c:v>Серебряные Пруды г.о.</c:v>
                </c:pt>
                <c:pt idx="17">
                  <c:v>Серпухов г.о.</c:v>
                </c:pt>
                <c:pt idx="18">
                  <c:v>Солнечногорск г.о.</c:v>
                </c:pt>
                <c:pt idx="19">
                  <c:v>Ступино г.о.</c:v>
                </c:pt>
                <c:pt idx="20">
                  <c:v>Талдомский г.о.</c:v>
                </c:pt>
                <c:pt idx="21">
                  <c:v>Фрязино г.о.</c:v>
                </c:pt>
                <c:pt idx="22">
                  <c:v>Химки г.о.</c:v>
                </c:pt>
                <c:pt idx="23">
                  <c:v>Черноголовка г.о.</c:v>
                </c:pt>
                <c:pt idx="24">
                  <c:v>Чехов г.о.</c:v>
                </c:pt>
                <c:pt idx="25">
                  <c:v>Шатура г.о.</c:v>
                </c:pt>
                <c:pt idx="26">
                  <c:v>Шаховская г.о.</c:v>
                </c:pt>
                <c:pt idx="27">
                  <c:v>Щёлково г.о.</c:v>
                </c:pt>
                <c:pt idx="28">
                  <c:v>Электрогорск г.о.</c:v>
                </c:pt>
                <c:pt idx="29">
                  <c:v>Электросталь г.о.</c:v>
                </c:pt>
                <c:pt idx="30">
                  <c:v>ГОО и ОО РФ</c:v>
                </c:pt>
                <c:pt idx="31">
                  <c:v>ГОО и ОО субъекта РФ</c:v>
                </c:pt>
                <c:pt idx="32">
                  <c:v>Негосударственные ОО</c:v>
                </c:pt>
              </c:strCache>
            </c:strRef>
          </c:cat>
          <c:val>
            <c:numRef>
              <c:f>'[ИТОГ_РДР_РУССКИЙ ЯЗЫК_10 кл._17.09.2020_для диаграмм.xlsx]Шкала уровней'!$H$48:$H$80</c:f>
              <c:numCache>
                <c:formatCode>0.0%</c:formatCode>
                <c:ptCount val="33"/>
                <c:pt idx="0">
                  <c:v>0.18181818200000047</c:v>
                </c:pt>
                <c:pt idx="1">
                  <c:v>0.200851064</c:v>
                </c:pt>
                <c:pt idx="2">
                  <c:v>0.24251968500000043</c:v>
                </c:pt>
                <c:pt idx="3">
                  <c:v>0.21028037399999999</c:v>
                </c:pt>
                <c:pt idx="4">
                  <c:v>0.27731092400000068</c:v>
                </c:pt>
                <c:pt idx="5">
                  <c:v>0.13036809799999999</c:v>
                </c:pt>
                <c:pt idx="6">
                  <c:v>0.23849372399999999</c:v>
                </c:pt>
                <c:pt idx="7">
                  <c:v>0.17521994100000046</c:v>
                </c:pt>
                <c:pt idx="8">
                  <c:v>0.16867469899999987</c:v>
                </c:pt>
                <c:pt idx="9">
                  <c:v>0.15855573000000034</c:v>
                </c:pt>
                <c:pt idx="10">
                  <c:v>0.15068493199999999</c:v>
                </c:pt>
                <c:pt idx="11">
                  <c:v>0.19385593200000001</c:v>
                </c:pt>
                <c:pt idx="12">
                  <c:v>0.24783861700000001</c:v>
                </c:pt>
                <c:pt idx="13">
                  <c:v>0.25806451600000002</c:v>
                </c:pt>
                <c:pt idx="14">
                  <c:v>0.24358974400000027</c:v>
                </c:pt>
                <c:pt idx="15">
                  <c:v>0.14379085000000028</c:v>
                </c:pt>
                <c:pt idx="16">
                  <c:v>0.28205128200000001</c:v>
                </c:pt>
                <c:pt idx="17">
                  <c:v>0.187393526</c:v>
                </c:pt>
                <c:pt idx="18">
                  <c:v>0.22345132700000001</c:v>
                </c:pt>
                <c:pt idx="19">
                  <c:v>0.23310023299999999</c:v>
                </c:pt>
                <c:pt idx="20">
                  <c:v>0.23853210999999999</c:v>
                </c:pt>
                <c:pt idx="21">
                  <c:v>0.27731092400000068</c:v>
                </c:pt>
                <c:pt idx="22">
                  <c:v>0.15720081100000027</c:v>
                </c:pt>
                <c:pt idx="23">
                  <c:v>0.32692307700000123</c:v>
                </c:pt>
                <c:pt idx="24">
                  <c:v>0.23711340200000031</c:v>
                </c:pt>
                <c:pt idx="25">
                  <c:v>0.1</c:v>
                </c:pt>
                <c:pt idx="26">
                  <c:v>0.38157894700000111</c:v>
                </c:pt>
                <c:pt idx="27">
                  <c:v>0.18766756000000001</c:v>
                </c:pt>
                <c:pt idx="28">
                  <c:v>1.3333332999999998E-2</c:v>
                </c:pt>
                <c:pt idx="29">
                  <c:v>0.127886323</c:v>
                </c:pt>
                <c:pt idx="30">
                  <c:v>8.5106383000000022E-2</c:v>
                </c:pt>
                <c:pt idx="31">
                  <c:v>0.12582781499999987</c:v>
                </c:pt>
                <c:pt idx="32">
                  <c:v>0.17661691500000001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9AA0-46B5-85A8-0443F0C9E3C4}"/>
            </c:ext>
          </c:extLst>
        </c:ser>
        <c:ser>
          <c:idx val="1"/>
          <c:order val="1"/>
          <c:tx>
            <c:v>Пониженный</c:v>
          </c:tx>
          <c:spPr>
            <a:solidFill>
              <a:srgbClr val="0070C0"/>
            </a:solidFill>
            <a:ln>
              <a:noFill/>
            </a:ln>
            <a:effectLst/>
            <a:sp3d/>
          </c:spPr>
          <c:invertIfNegative val="0"/>
          <c:cat>
            <c:strRef>
              <c:f>'[ИТОГ_РДР_РУССКИЙ ЯЗЫК_10 кл._17.09.2020_для диаграмм.xlsx]Шкала уровней'!$B$48:$B$80</c:f>
              <c:strCache>
                <c:ptCount val="33"/>
                <c:pt idx="0">
                  <c:v>Молодёжный г.о.</c:v>
                </c:pt>
                <c:pt idx="1">
                  <c:v>Мытищи г.о.</c:v>
                </c:pt>
                <c:pt idx="2">
                  <c:v>Наро-Фоминский г.о.</c:v>
                </c:pt>
                <c:pt idx="3">
                  <c:v>Одинцовский г.о.</c:v>
                </c:pt>
                <c:pt idx="4">
                  <c:v>Озёры г.о.</c:v>
                </c:pt>
                <c:pt idx="5">
                  <c:v>Орехово-Зуевский г.о.</c:v>
                </c:pt>
                <c:pt idx="6">
                  <c:v>Павловский Посад г.о.</c:v>
                </c:pt>
                <c:pt idx="7">
                  <c:v>Подольск г.о.</c:v>
                </c:pt>
                <c:pt idx="8">
                  <c:v>Протвино г.о.</c:v>
                </c:pt>
                <c:pt idx="9">
                  <c:v>Пушкинский г.о.</c:v>
                </c:pt>
                <c:pt idx="10">
                  <c:v>Пущино г.о.</c:v>
                </c:pt>
                <c:pt idx="11">
                  <c:v>Раменский г.о.</c:v>
                </c:pt>
                <c:pt idx="12">
                  <c:v>Реутов г.о.</c:v>
                </c:pt>
                <c:pt idx="13">
                  <c:v>Рошаль г.о.</c:v>
                </c:pt>
                <c:pt idx="14">
                  <c:v>Рузский г.о.</c:v>
                </c:pt>
                <c:pt idx="15">
                  <c:v>Сергиево-Посадский г.о.</c:v>
                </c:pt>
                <c:pt idx="16">
                  <c:v>Серебряные Пруды г.о.</c:v>
                </c:pt>
                <c:pt idx="17">
                  <c:v>Серпухов г.о.</c:v>
                </c:pt>
                <c:pt idx="18">
                  <c:v>Солнечногорск г.о.</c:v>
                </c:pt>
                <c:pt idx="19">
                  <c:v>Ступино г.о.</c:v>
                </c:pt>
                <c:pt idx="20">
                  <c:v>Талдомский г.о.</c:v>
                </c:pt>
                <c:pt idx="21">
                  <c:v>Фрязино г.о.</c:v>
                </c:pt>
                <c:pt idx="22">
                  <c:v>Химки г.о.</c:v>
                </c:pt>
                <c:pt idx="23">
                  <c:v>Черноголовка г.о.</c:v>
                </c:pt>
                <c:pt idx="24">
                  <c:v>Чехов г.о.</c:v>
                </c:pt>
                <c:pt idx="25">
                  <c:v>Шатура г.о.</c:v>
                </c:pt>
                <c:pt idx="26">
                  <c:v>Шаховская г.о.</c:v>
                </c:pt>
                <c:pt idx="27">
                  <c:v>Щёлково г.о.</c:v>
                </c:pt>
                <c:pt idx="28">
                  <c:v>Электрогорск г.о.</c:v>
                </c:pt>
                <c:pt idx="29">
                  <c:v>Электросталь г.о.</c:v>
                </c:pt>
                <c:pt idx="30">
                  <c:v>ГОО и ОО РФ</c:v>
                </c:pt>
                <c:pt idx="31">
                  <c:v>ГОО и ОО субъекта РФ</c:v>
                </c:pt>
                <c:pt idx="32">
                  <c:v>Негосударственные ОО</c:v>
                </c:pt>
              </c:strCache>
            </c:strRef>
          </c:cat>
          <c:val>
            <c:numRef>
              <c:f>'[ИТОГ_РДР_РУССКИЙ ЯЗЫК_10 кл._17.09.2020_для диаграмм.xlsx]Шкала уровней'!$I$48:$I$80</c:f>
              <c:numCache>
                <c:formatCode>0.0%</c:formatCode>
                <c:ptCount val="33"/>
                <c:pt idx="0">
                  <c:v>0.18181818200000047</c:v>
                </c:pt>
                <c:pt idx="1">
                  <c:v>6.2127660000000098E-2</c:v>
                </c:pt>
                <c:pt idx="2">
                  <c:v>8.1889764000000004E-2</c:v>
                </c:pt>
                <c:pt idx="3">
                  <c:v>7.2763685000000203E-2</c:v>
                </c:pt>
                <c:pt idx="4">
                  <c:v>8.4033612999999993E-2</c:v>
                </c:pt>
                <c:pt idx="5">
                  <c:v>6.4417178000000033E-2</c:v>
                </c:pt>
                <c:pt idx="6">
                  <c:v>7.5313808000000024E-2</c:v>
                </c:pt>
                <c:pt idx="7">
                  <c:v>7.9912023000000193E-2</c:v>
                </c:pt>
                <c:pt idx="8">
                  <c:v>0.10843373500000014</c:v>
                </c:pt>
                <c:pt idx="9">
                  <c:v>4.2386185000000014E-2</c:v>
                </c:pt>
                <c:pt idx="10">
                  <c:v>9.5890411000000023E-2</c:v>
                </c:pt>
                <c:pt idx="11">
                  <c:v>7.4152542000000002E-2</c:v>
                </c:pt>
                <c:pt idx="12">
                  <c:v>6.3400576E-2</c:v>
                </c:pt>
                <c:pt idx="13">
                  <c:v>4.8387097000000122E-2</c:v>
                </c:pt>
                <c:pt idx="14">
                  <c:v>9.4017094000000023E-2</c:v>
                </c:pt>
                <c:pt idx="15">
                  <c:v>6.2745097999999999E-2</c:v>
                </c:pt>
                <c:pt idx="16">
                  <c:v>2.5641026000000011E-2</c:v>
                </c:pt>
                <c:pt idx="17">
                  <c:v>8.8586031000000023E-2</c:v>
                </c:pt>
                <c:pt idx="18">
                  <c:v>5.7522124000000098E-2</c:v>
                </c:pt>
                <c:pt idx="19">
                  <c:v>6.0606061000000024E-2</c:v>
                </c:pt>
                <c:pt idx="20">
                  <c:v>3.6697248000000092E-2</c:v>
                </c:pt>
                <c:pt idx="21">
                  <c:v>0.105042017</c:v>
                </c:pt>
                <c:pt idx="22">
                  <c:v>5.6795132000000012E-2</c:v>
                </c:pt>
                <c:pt idx="23">
                  <c:v>0.14423076900000001</c:v>
                </c:pt>
                <c:pt idx="24">
                  <c:v>8.2474227000000011E-2</c:v>
                </c:pt>
                <c:pt idx="25">
                  <c:v>3.5294118000000006E-2</c:v>
                </c:pt>
                <c:pt idx="26">
                  <c:v>7.894736799999999E-2</c:v>
                </c:pt>
                <c:pt idx="27">
                  <c:v>9.3833780000000033E-2</c:v>
                </c:pt>
                <c:pt idx="28">
                  <c:v>1.3333332999999998E-2</c:v>
                </c:pt>
                <c:pt idx="29">
                  <c:v>4.9733570000000137E-2</c:v>
                </c:pt>
                <c:pt idx="30">
                  <c:v>0</c:v>
                </c:pt>
                <c:pt idx="31">
                  <c:v>7.0640176999999985E-2</c:v>
                </c:pt>
                <c:pt idx="32">
                  <c:v>9.7014925000000182E-2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9AA0-46B5-85A8-0443F0C9E3C4}"/>
            </c:ext>
          </c:extLst>
        </c:ser>
        <c:ser>
          <c:idx val="2"/>
          <c:order val="2"/>
          <c:tx>
            <c:v>Базовый</c:v>
          </c:tx>
          <c:spPr>
            <a:solidFill>
              <a:srgbClr val="00B0F0"/>
            </a:solidFill>
            <a:ln>
              <a:noFill/>
            </a:ln>
            <a:effectLst/>
            <a:sp3d/>
          </c:spPr>
          <c:invertIfNegative val="0"/>
          <c:cat>
            <c:strRef>
              <c:f>'[ИТОГ_РДР_РУССКИЙ ЯЗЫК_10 кл._17.09.2020_для диаграмм.xlsx]Шкала уровней'!$B$48:$B$80</c:f>
              <c:strCache>
                <c:ptCount val="33"/>
                <c:pt idx="0">
                  <c:v>Молодёжный г.о.</c:v>
                </c:pt>
                <c:pt idx="1">
                  <c:v>Мытищи г.о.</c:v>
                </c:pt>
                <c:pt idx="2">
                  <c:v>Наро-Фоминский г.о.</c:v>
                </c:pt>
                <c:pt idx="3">
                  <c:v>Одинцовский г.о.</c:v>
                </c:pt>
                <c:pt idx="4">
                  <c:v>Озёры г.о.</c:v>
                </c:pt>
                <c:pt idx="5">
                  <c:v>Орехово-Зуевский г.о.</c:v>
                </c:pt>
                <c:pt idx="6">
                  <c:v>Павловский Посад г.о.</c:v>
                </c:pt>
                <c:pt idx="7">
                  <c:v>Подольск г.о.</c:v>
                </c:pt>
                <c:pt idx="8">
                  <c:v>Протвино г.о.</c:v>
                </c:pt>
                <c:pt idx="9">
                  <c:v>Пушкинский г.о.</c:v>
                </c:pt>
                <c:pt idx="10">
                  <c:v>Пущино г.о.</c:v>
                </c:pt>
                <c:pt idx="11">
                  <c:v>Раменский г.о.</c:v>
                </c:pt>
                <c:pt idx="12">
                  <c:v>Реутов г.о.</c:v>
                </c:pt>
                <c:pt idx="13">
                  <c:v>Рошаль г.о.</c:v>
                </c:pt>
                <c:pt idx="14">
                  <c:v>Рузский г.о.</c:v>
                </c:pt>
                <c:pt idx="15">
                  <c:v>Сергиево-Посадский г.о.</c:v>
                </c:pt>
                <c:pt idx="16">
                  <c:v>Серебряные Пруды г.о.</c:v>
                </c:pt>
                <c:pt idx="17">
                  <c:v>Серпухов г.о.</c:v>
                </c:pt>
                <c:pt idx="18">
                  <c:v>Солнечногорск г.о.</c:v>
                </c:pt>
                <c:pt idx="19">
                  <c:v>Ступино г.о.</c:v>
                </c:pt>
                <c:pt idx="20">
                  <c:v>Талдомский г.о.</c:v>
                </c:pt>
                <c:pt idx="21">
                  <c:v>Фрязино г.о.</c:v>
                </c:pt>
                <c:pt idx="22">
                  <c:v>Химки г.о.</c:v>
                </c:pt>
                <c:pt idx="23">
                  <c:v>Черноголовка г.о.</c:v>
                </c:pt>
                <c:pt idx="24">
                  <c:v>Чехов г.о.</c:v>
                </c:pt>
                <c:pt idx="25">
                  <c:v>Шатура г.о.</c:v>
                </c:pt>
                <c:pt idx="26">
                  <c:v>Шаховская г.о.</c:v>
                </c:pt>
                <c:pt idx="27">
                  <c:v>Щёлково г.о.</c:v>
                </c:pt>
                <c:pt idx="28">
                  <c:v>Электрогорск г.о.</c:v>
                </c:pt>
                <c:pt idx="29">
                  <c:v>Электросталь г.о.</c:v>
                </c:pt>
                <c:pt idx="30">
                  <c:v>ГОО и ОО РФ</c:v>
                </c:pt>
                <c:pt idx="31">
                  <c:v>ГОО и ОО субъекта РФ</c:v>
                </c:pt>
                <c:pt idx="32">
                  <c:v>Негосударственные ОО</c:v>
                </c:pt>
              </c:strCache>
            </c:strRef>
          </c:cat>
          <c:val>
            <c:numRef>
              <c:f>'[ИТОГ_РДР_РУССКИЙ ЯЗЫК_10 кл._17.09.2020_для диаграмм.xlsx]Шкала уровней'!$J$48:$J$80</c:f>
              <c:numCache>
                <c:formatCode>0.0%</c:formatCode>
                <c:ptCount val="33"/>
                <c:pt idx="0">
                  <c:v>0.63636363600000123</c:v>
                </c:pt>
                <c:pt idx="1">
                  <c:v>0.66468085100000174</c:v>
                </c:pt>
                <c:pt idx="2">
                  <c:v>0.60314960600000234</c:v>
                </c:pt>
                <c:pt idx="3">
                  <c:v>0.64552737000000004</c:v>
                </c:pt>
                <c:pt idx="4">
                  <c:v>0.57983193300000124</c:v>
                </c:pt>
                <c:pt idx="5">
                  <c:v>0.70245398799999959</c:v>
                </c:pt>
                <c:pt idx="6">
                  <c:v>0.61506276199999876</c:v>
                </c:pt>
                <c:pt idx="7">
                  <c:v>0.66642228699999995</c:v>
                </c:pt>
                <c:pt idx="8">
                  <c:v>0.67469879500000174</c:v>
                </c:pt>
                <c:pt idx="9">
                  <c:v>0.70486656199999875</c:v>
                </c:pt>
                <c:pt idx="10">
                  <c:v>0.72602739700000063</c:v>
                </c:pt>
                <c:pt idx="11">
                  <c:v>0.65677966100000174</c:v>
                </c:pt>
                <c:pt idx="12">
                  <c:v>0.64265129700000234</c:v>
                </c:pt>
                <c:pt idx="13">
                  <c:v>0.67741935499999995</c:v>
                </c:pt>
                <c:pt idx="14">
                  <c:v>0.62820512799999995</c:v>
                </c:pt>
                <c:pt idx="15">
                  <c:v>0.6967320259999995</c:v>
                </c:pt>
                <c:pt idx="16">
                  <c:v>0.6666666670000011</c:v>
                </c:pt>
                <c:pt idx="17">
                  <c:v>0.67461669500000065</c:v>
                </c:pt>
                <c:pt idx="18">
                  <c:v>0.67920354000000005</c:v>
                </c:pt>
                <c:pt idx="19">
                  <c:v>0.64801864800000064</c:v>
                </c:pt>
                <c:pt idx="20">
                  <c:v>0.63302752300000065</c:v>
                </c:pt>
                <c:pt idx="21">
                  <c:v>0.57563025199999995</c:v>
                </c:pt>
                <c:pt idx="22">
                  <c:v>0.72312373200000124</c:v>
                </c:pt>
                <c:pt idx="23">
                  <c:v>0.48076923100000002</c:v>
                </c:pt>
                <c:pt idx="24">
                  <c:v>0.63298969100000124</c:v>
                </c:pt>
                <c:pt idx="25">
                  <c:v>0.71176470599999997</c:v>
                </c:pt>
                <c:pt idx="26">
                  <c:v>0.48684210500000075</c:v>
                </c:pt>
                <c:pt idx="27">
                  <c:v>0.65281501300000222</c:v>
                </c:pt>
                <c:pt idx="28">
                  <c:v>0.68</c:v>
                </c:pt>
                <c:pt idx="29">
                  <c:v>0.71936056799999959</c:v>
                </c:pt>
                <c:pt idx="30">
                  <c:v>0.85106382999999997</c:v>
                </c:pt>
                <c:pt idx="31">
                  <c:v>0.69536423800000002</c:v>
                </c:pt>
                <c:pt idx="32">
                  <c:v>0.63432835800000065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9AA0-46B5-85A8-0443F0C9E3C4}"/>
            </c:ext>
          </c:extLst>
        </c:ser>
        <c:ser>
          <c:idx val="3"/>
          <c:order val="3"/>
          <c:tx>
            <c:v>Повышенный</c:v>
          </c:tx>
          <c:spPr>
            <a:solidFill>
              <a:srgbClr val="FFFF00"/>
            </a:solidFill>
            <a:ln>
              <a:noFill/>
            </a:ln>
            <a:effectLst/>
            <a:sp3d/>
          </c:spPr>
          <c:invertIfNegative val="0"/>
          <c:cat>
            <c:strRef>
              <c:f>'[ИТОГ_РДР_РУССКИЙ ЯЗЫК_10 кл._17.09.2020_для диаграмм.xlsx]Шкала уровней'!$B$48:$B$80</c:f>
              <c:strCache>
                <c:ptCount val="33"/>
                <c:pt idx="0">
                  <c:v>Молодёжный г.о.</c:v>
                </c:pt>
                <c:pt idx="1">
                  <c:v>Мытищи г.о.</c:v>
                </c:pt>
                <c:pt idx="2">
                  <c:v>Наро-Фоминский г.о.</c:v>
                </c:pt>
                <c:pt idx="3">
                  <c:v>Одинцовский г.о.</c:v>
                </c:pt>
                <c:pt idx="4">
                  <c:v>Озёры г.о.</c:v>
                </c:pt>
                <c:pt idx="5">
                  <c:v>Орехово-Зуевский г.о.</c:v>
                </c:pt>
                <c:pt idx="6">
                  <c:v>Павловский Посад г.о.</c:v>
                </c:pt>
                <c:pt idx="7">
                  <c:v>Подольск г.о.</c:v>
                </c:pt>
                <c:pt idx="8">
                  <c:v>Протвино г.о.</c:v>
                </c:pt>
                <c:pt idx="9">
                  <c:v>Пушкинский г.о.</c:v>
                </c:pt>
                <c:pt idx="10">
                  <c:v>Пущино г.о.</c:v>
                </c:pt>
                <c:pt idx="11">
                  <c:v>Раменский г.о.</c:v>
                </c:pt>
                <c:pt idx="12">
                  <c:v>Реутов г.о.</c:v>
                </c:pt>
                <c:pt idx="13">
                  <c:v>Рошаль г.о.</c:v>
                </c:pt>
                <c:pt idx="14">
                  <c:v>Рузский г.о.</c:v>
                </c:pt>
                <c:pt idx="15">
                  <c:v>Сергиево-Посадский г.о.</c:v>
                </c:pt>
                <c:pt idx="16">
                  <c:v>Серебряные Пруды г.о.</c:v>
                </c:pt>
                <c:pt idx="17">
                  <c:v>Серпухов г.о.</c:v>
                </c:pt>
                <c:pt idx="18">
                  <c:v>Солнечногорск г.о.</c:v>
                </c:pt>
                <c:pt idx="19">
                  <c:v>Ступино г.о.</c:v>
                </c:pt>
                <c:pt idx="20">
                  <c:v>Талдомский г.о.</c:v>
                </c:pt>
                <c:pt idx="21">
                  <c:v>Фрязино г.о.</c:v>
                </c:pt>
                <c:pt idx="22">
                  <c:v>Химки г.о.</c:v>
                </c:pt>
                <c:pt idx="23">
                  <c:v>Черноголовка г.о.</c:v>
                </c:pt>
                <c:pt idx="24">
                  <c:v>Чехов г.о.</c:v>
                </c:pt>
                <c:pt idx="25">
                  <c:v>Шатура г.о.</c:v>
                </c:pt>
                <c:pt idx="26">
                  <c:v>Шаховская г.о.</c:v>
                </c:pt>
                <c:pt idx="27">
                  <c:v>Щёлково г.о.</c:v>
                </c:pt>
                <c:pt idx="28">
                  <c:v>Электрогорск г.о.</c:v>
                </c:pt>
                <c:pt idx="29">
                  <c:v>Электросталь г.о.</c:v>
                </c:pt>
                <c:pt idx="30">
                  <c:v>ГОО и ОО РФ</c:v>
                </c:pt>
                <c:pt idx="31">
                  <c:v>ГОО и ОО субъекта РФ</c:v>
                </c:pt>
                <c:pt idx="32">
                  <c:v>Негосударственные ОО</c:v>
                </c:pt>
              </c:strCache>
            </c:strRef>
          </c:cat>
          <c:val>
            <c:numRef>
              <c:f>'[ИТОГ_РДР_РУССКИЙ ЯЗЫК_10 кл._17.09.2020_для диаграмм.xlsx]Шкала уровней'!$K$48:$K$80</c:f>
              <c:numCache>
                <c:formatCode>0.0%</c:formatCode>
                <c:ptCount val="33"/>
                <c:pt idx="0">
                  <c:v>0</c:v>
                </c:pt>
                <c:pt idx="1">
                  <c:v>6.6382979000000022E-2</c:v>
                </c:pt>
                <c:pt idx="2">
                  <c:v>7.0866141999999993E-2</c:v>
                </c:pt>
                <c:pt idx="3">
                  <c:v>6.9425900999999998E-2</c:v>
                </c:pt>
                <c:pt idx="4">
                  <c:v>5.8823528999999999E-2</c:v>
                </c:pt>
                <c:pt idx="5">
                  <c:v>0.10122699400000014</c:v>
                </c:pt>
                <c:pt idx="6">
                  <c:v>5.8577405999999985E-2</c:v>
                </c:pt>
                <c:pt idx="7">
                  <c:v>7.2580644999999999E-2</c:v>
                </c:pt>
                <c:pt idx="8">
                  <c:v>4.8192771000000127E-2</c:v>
                </c:pt>
                <c:pt idx="9">
                  <c:v>9.1051805000000235E-2</c:v>
                </c:pt>
                <c:pt idx="10">
                  <c:v>2.7397260000000048E-2</c:v>
                </c:pt>
                <c:pt idx="11">
                  <c:v>7.2033898000000013E-2</c:v>
                </c:pt>
                <c:pt idx="12">
                  <c:v>4.6109509999999895E-2</c:v>
                </c:pt>
                <c:pt idx="13">
                  <c:v>1.6129032000000001E-2</c:v>
                </c:pt>
                <c:pt idx="14">
                  <c:v>2.9914529999999977E-2</c:v>
                </c:pt>
                <c:pt idx="15">
                  <c:v>9.5424837000000026E-2</c:v>
                </c:pt>
                <c:pt idx="16">
                  <c:v>2.5641026000000011E-2</c:v>
                </c:pt>
                <c:pt idx="17">
                  <c:v>4.9403748000000004E-2</c:v>
                </c:pt>
                <c:pt idx="18">
                  <c:v>3.9823008999999999E-2</c:v>
                </c:pt>
                <c:pt idx="19">
                  <c:v>5.8275057999999956E-2</c:v>
                </c:pt>
                <c:pt idx="20">
                  <c:v>9.1743118999999998E-2</c:v>
                </c:pt>
                <c:pt idx="21">
                  <c:v>4.2016807000000107E-2</c:v>
                </c:pt>
                <c:pt idx="22">
                  <c:v>6.0851927000000097E-2</c:v>
                </c:pt>
                <c:pt idx="23">
                  <c:v>4.8076923000000014E-2</c:v>
                </c:pt>
                <c:pt idx="24">
                  <c:v>4.7422680000000154E-2</c:v>
                </c:pt>
                <c:pt idx="25">
                  <c:v>0.141176471</c:v>
                </c:pt>
                <c:pt idx="26">
                  <c:v>5.2631578999999977E-2</c:v>
                </c:pt>
                <c:pt idx="27">
                  <c:v>6.3002681000000185E-2</c:v>
                </c:pt>
                <c:pt idx="28">
                  <c:v>0.26666666700000075</c:v>
                </c:pt>
                <c:pt idx="29">
                  <c:v>9.2362345000000026E-2</c:v>
                </c:pt>
                <c:pt idx="30">
                  <c:v>6.3829786999999999E-2</c:v>
                </c:pt>
                <c:pt idx="31">
                  <c:v>0.10154525400000014</c:v>
                </c:pt>
                <c:pt idx="32">
                  <c:v>9.2039801000000004E-2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9AA0-46B5-85A8-0443F0C9E3C4}"/>
            </c:ext>
          </c:extLst>
        </c:ser>
        <c:ser>
          <c:idx val="4"/>
          <c:order val="4"/>
          <c:tx>
            <c:v>Высокий</c:v>
          </c:tx>
          <c:spPr>
            <a:solidFill>
              <a:srgbClr val="00B050"/>
            </a:solidFill>
            <a:ln>
              <a:noFill/>
            </a:ln>
            <a:effectLst/>
            <a:sp3d/>
          </c:spPr>
          <c:invertIfNegative val="0"/>
          <c:cat>
            <c:strRef>
              <c:f>'[ИТОГ_РДР_РУССКИЙ ЯЗЫК_10 кл._17.09.2020_для диаграмм.xlsx]Шкала уровней'!$B$48:$B$80</c:f>
              <c:strCache>
                <c:ptCount val="33"/>
                <c:pt idx="0">
                  <c:v>Молодёжный г.о.</c:v>
                </c:pt>
                <c:pt idx="1">
                  <c:v>Мытищи г.о.</c:v>
                </c:pt>
                <c:pt idx="2">
                  <c:v>Наро-Фоминский г.о.</c:v>
                </c:pt>
                <c:pt idx="3">
                  <c:v>Одинцовский г.о.</c:v>
                </c:pt>
                <c:pt idx="4">
                  <c:v>Озёры г.о.</c:v>
                </c:pt>
                <c:pt idx="5">
                  <c:v>Орехово-Зуевский г.о.</c:v>
                </c:pt>
                <c:pt idx="6">
                  <c:v>Павловский Посад г.о.</c:v>
                </c:pt>
                <c:pt idx="7">
                  <c:v>Подольск г.о.</c:v>
                </c:pt>
                <c:pt idx="8">
                  <c:v>Протвино г.о.</c:v>
                </c:pt>
                <c:pt idx="9">
                  <c:v>Пушкинский г.о.</c:v>
                </c:pt>
                <c:pt idx="10">
                  <c:v>Пущино г.о.</c:v>
                </c:pt>
                <c:pt idx="11">
                  <c:v>Раменский г.о.</c:v>
                </c:pt>
                <c:pt idx="12">
                  <c:v>Реутов г.о.</c:v>
                </c:pt>
                <c:pt idx="13">
                  <c:v>Рошаль г.о.</c:v>
                </c:pt>
                <c:pt idx="14">
                  <c:v>Рузский г.о.</c:v>
                </c:pt>
                <c:pt idx="15">
                  <c:v>Сергиево-Посадский г.о.</c:v>
                </c:pt>
                <c:pt idx="16">
                  <c:v>Серебряные Пруды г.о.</c:v>
                </c:pt>
                <c:pt idx="17">
                  <c:v>Серпухов г.о.</c:v>
                </c:pt>
                <c:pt idx="18">
                  <c:v>Солнечногорск г.о.</c:v>
                </c:pt>
                <c:pt idx="19">
                  <c:v>Ступино г.о.</c:v>
                </c:pt>
                <c:pt idx="20">
                  <c:v>Талдомский г.о.</c:v>
                </c:pt>
                <c:pt idx="21">
                  <c:v>Фрязино г.о.</c:v>
                </c:pt>
                <c:pt idx="22">
                  <c:v>Химки г.о.</c:v>
                </c:pt>
                <c:pt idx="23">
                  <c:v>Черноголовка г.о.</c:v>
                </c:pt>
                <c:pt idx="24">
                  <c:v>Чехов г.о.</c:v>
                </c:pt>
                <c:pt idx="25">
                  <c:v>Шатура г.о.</c:v>
                </c:pt>
                <c:pt idx="26">
                  <c:v>Шаховская г.о.</c:v>
                </c:pt>
                <c:pt idx="27">
                  <c:v>Щёлково г.о.</c:v>
                </c:pt>
                <c:pt idx="28">
                  <c:v>Электрогорск г.о.</c:v>
                </c:pt>
                <c:pt idx="29">
                  <c:v>Электросталь г.о.</c:v>
                </c:pt>
                <c:pt idx="30">
                  <c:v>ГОО и ОО РФ</c:v>
                </c:pt>
                <c:pt idx="31">
                  <c:v>ГОО и ОО субъекта РФ</c:v>
                </c:pt>
                <c:pt idx="32">
                  <c:v>Негосударственные ОО</c:v>
                </c:pt>
              </c:strCache>
            </c:strRef>
          </c:cat>
          <c:val>
            <c:numRef>
              <c:f>'[ИТОГ_РДР_РУССКИЙ ЯЗЫК_10 кл._17.09.2020_для диаграмм.xlsx]Шкала уровней'!$L$48:$L$80</c:f>
              <c:numCache>
                <c:formatCode>0.0%</c:formatCode>
                <c:ptCount val="33"/>
                <c:pt idx="0">
                  <c:v>0</c:v>
                </c:pt>
                <c:pt idx="1">
                  <c:v>5.9574470000000098E-3</c:v>
                </c:pt>
                <c:pt idx="2">
                  <c:v>1.5748030000000027E-3</c:v>
                </c:pt>
                <c:pt idx="3">
                  <c:v>2.0026699999999998E-3</c:v>
                </c:pt>
                <c:pt idx="4">
                  <c:v>0</c:v>
                </c:pt>
                <c:pt idx="5">
                  <c:v>1.5337420000000024E-3</c:v>
                </c:pt>
                <c:pt idx="6">
                  <c:v>1.2552301E-2</c:v>
                </c:pt>
                <c:pt idx="7">
                  <c:v>5.8651030000000087E-3</c:v>
                </c:pt>
                <c:pt idx="8">
                  <c:v>0</c:v>
                </c:pt>
                <c:pt idx="9">
                  <c:v>3.1397170000000054E-3</c:v>
                </c:pt>
                <c:pt idx="10">
                  <c:v>0</c:v>
                </c:pt>
                <c:pt idx="11">
                  <c:v>3.1779660000000078E-3</c:v>
                </c:pt>
                <c:pt idx="12">
                  <c:v>0</c:v>
                </c:pt>
                <c:pt idx="13">
                  <c:v>0</c:v>
                </c:pt>
                <c:pt idx="14">
                  <c:v>4.2735040000000087E-3</c:v>
                </c:pt>
                <c:pt idx="15">
                  <c:v>1.3071900000000021E-3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2.0283980000000059E-3</c:v>
                </c:pt>
                <c:pt idx="23">
                  <c:v>0</c:v>
                </c:pt>
                <c:pt idx="24">
                  <c:v>0</c:v>
                </c:pt>
                <c:pt idx="25">
                  <c:v>1.1764706000000003E-2</c:v>
                </c:pt>
                <c:pt idx="26">
                  <c:v>0</c:v>
                </c:pt>
                <c:pt idx="27">
                  <c:v>2.6809650000000043E-3</c:v>
                </c:pt>
                <c:pt idx="28">
                  <c:v>2.6666667000000002E-2</c:v>
                </c:pt>
                <c:pt idx="29">
                  <c:v>1.0657194E-2</c:v>
                </c:pt>
                <c:pt idx="30">
                  <c:v>0</c:v>
                </c:pt>
                <c:pt idx="31">
                  <c:v>6.622516999999991E-3</c:v>
                </c:pt>
                <c:pt idx="32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9AA0-46B5-85A8-0443F0C9E3C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93752336"/>
        <c:axId val="193754296"/>
        <c:axId val="0"/>
      </c:bar3DChart>
      <c:catAx>
        <c:axId val="1937523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200" b="0" i="0" u="none" strike="noStrike" kern="120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193754296"/>
        <c:crosses val="autoZero"/>
        <c:auto val="1"/>
        <c:lblAlgn val="ctr"/>
        <c:lblOffset val="100"/>
        <c:noMultiLvlLbl val="0"/>
      </c:catAx>
      <c:valAx>
        <c:axId val="193754296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19375233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0.48316208724473764"/>
          <c:y val="2.3161027666568742E-2"/>
          <c:w val="0.48508998200411996"/>
          <c:h val="4.033616482561104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ysClr val="windowText" lastClr="00000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solidFill>
            <a:sysClr val="windowText" lastClr="000000"/>
          </a:solidFill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stacked"/>
        <c:varyColors val="0"/>
        <c:ser>
          <c:idx val="0"/>
          <c:order val="0"/>
          <c:spPr>
            <a:solidFill>
              <a:srgbClr val="87E187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0.10000175350595376"/>
                  <c:y val="0"/>
                </c:manualLayout>
              </c:layout>
              <c:tx>
                <c:rich>
                  <a:bodyPr/>
                  <a:lstStyle/>
                  <a:p>
                    <a:fld id="{6EE7752C-4F03-46EF-AA9D-31E6E9EC03DF}" type="VALUE">
                      <a:rPr lang="en-US"/>
                      <a:pPr/>
                      <a:t>[ЗНАЧЕНИЕ]</a:t>
                    </a:fld>
                    <a:r>
                      <a:rPr lang="en-US"/>
                      <a:t> (2 281)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FEFF-4FDD-8A74-726EBC589DE6}"/>
                </c:ext>
                <c:ext xmlns:c15="http://schemas.microsoft.com/office/drawing/2012/chart" uri="{CE6537A1-D6FC-4f65-9D91-7224C49458BB}">
                  <c15:dlblFieldTable/>
                  <c15:showDataLabelsRange val="0"/>
                </c:ext>
              </c:extLst>
            </c:dLbl>
            <c:dLbl>
              <c:idx val="1"/>
              <c:layout>
                <c:manualLayout>
                  <c:x val="0.1717901144935732"/>
                  <c:y val="0"/>
                </c:manualLayout>
              </c:layout>
              <c:tx>
                <c:rich>
                  <a:bodyPr/>
                  <a:lstStyle/>
                  <a:p>
                    <a:fld id="{65A4C0D7-8FD0-453B-A607-2075273241F8}" type="VALUE">
                      <a:rPr lang="en-US"/>
                      <a:pPr/>
                      <a:t>[ЗНАЧЕНИЕ]</a:t>
                    </a:fld>
                    <a:r>
                      <a:rPr lang="en-US"/>
                      <a:t> (5 656)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FEFF-4FDD-8A74-726EBC589DE6}"/>
                </c:ext>
                <c:ext xmlns:c15="http://schemas.microsoft.com/office/drawing/2012/chart" uri="{CE6537A1-D6FC-4f65-9D91-7224C49458BB}">
                  <c15:dlblFieldTable/>
                  <c15:showDataLabelsRange val="0"/>
                </c:ext>
              </c:extLst>
            </c:dLbl>
            <c:dLbl>
              <c:idx val="2"/>
              <c:layout>
                <c:manualLayout>
                  <c:x val="0.22037872791694599"/>
                  <c:y val="-1.6340391503965388E-16"/>
                </c:manualLayout>
              </c:layout>
              <c:tx>
                <c:rich>
                  <a:bodyPr/>
                  <a:lstStyle/>
                  <a:p>
                    <a:fld id="{5D17E6C5-9C02-4974-BB4A-02C0CCE74973}" type="VALUE">
                      <a:rPr lang="en-US"/>
                      <a:pPr/>
                      <a:t>[ЗНАЧЕНИЕ]</a:t>
                    </a:fld>
                    <a:r>
                      <a:rPr lang="en-US"/>
                      <a:t> (7 984)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FEFF-4FDD-8A74-726EBC589DE6}"/>
                </c:ext>
                <c:ext xmlns:c15="http://schemas.microsoft.com/office/drawing/2012/chart" uri="{CE6537A1-D6FC-4f65-9D91-7224C49458BB}">
                  <c15:dlblFieldTable/>
                  <c15:showDataLabelsRange val="0"/>
                </c:ext>
              </c:extLst>
            </c:dLbl>
            <c:dLbl>
              <c:idx val="3"/>
              <c:layout>
                <c:manualLayout>
                  <c:x val="0.13573872312115073"/>
                  <c:y val="0"/>
                </c:manualLayout>
              </c:layout>
              <c:tx>
                <c:rich>
                  <a:bodyPr/>
                  <a:lstStyle/>
                  <a:p>
                    <a:fld id="{1C15DD7D-03DC-431C-931E-F1A27FECE386}" type="VALUE">
                      <a:rPr lang="en-US"/>
                      <a:pPr/>
                      <a:t>[ЗНАЧЕНИЕ]</a:t>
                    </a:fld>
                    <a:r>
                      <a:rPr lang="en-US"/>
                      <a:t> (3 956)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FEFF-4FDD-8A74-726EBC589DE6}"/>
                </c:ext>
                <c:ext xmlns:c15="http://schemas.microsoft.com/office/drawing/2012/chart" uri="{CE6537A1-D6FC-4f65-9D91-7224C49458BB}">
                  <c15:dlblFieldTable/>
                  <c15:showDataLabelsRange val="0"/>
                </c:ext>
              </c:extLst>
            </c:dLbl>
            <c:dLbl>
              <c:idx val="4"/>
              <c:layout>
                <c:manualLayout>
                  <c:x val="0.26708590719358138"/>
                  <c:y val="-8.1701957519826916E-17"/>
                </c:manualLayout>
              </c:layout>
              <c:tx>
                <c:rich>
                  <a:bodyPr/>
                  <a:lstStyle/>
                  <a:p>
                    <a:fld id="{68FB1F2E-B286-4414-9AC3-C7DD2C8AEAF0}" type="VALUE">
                      <a:rPr lang="en-US"/>
                      <a:pPr/>
                      <a:t>[ЗНАЧЕНИЕ]</a:t>
                    </a:fld>
                    <a:r>
                      <a:rPr lang="en-US"/>
                      <a:t> (9</a:t>
                    </a:r>
                    <a:r>
                      <a:rPr lang="en-US" baseline="0"/>
                      <a:t> 857</a:t>
                    </a:r>
                    <a:r>
                      <a:rPr lang="en-US"/>
                      <a:t>)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FEFF-4FDD-8A74-726EBC589DE6}"/>
                </c:ext>
                <c:ext xmlns:c15="http://schemas.microsoft.com/office/drawing/2012/chart" uri="{CE6537A1-D6FC-4f65-9D91-7224C49458BB}">
                  <c15:dlblFieldTable/>
                  <c15:showDataLabelsRange val="0"/>
                </c:ext>
              </c:extLst>
            </c:dLbl>
            <c:dLbl>
              <c:idx val="5"/>
              <c:layout>
                <c:manualLayout>
                  <c:x val="0.31990703481538552"/>
                  <c:y val="0"/>
                </c:manualLayout>
              </c:layout>
              <c:tx>
                <c:rich>
                  <a:bodyPr/>
                  <a:lstStyle/>
                  <a:p>
                    <a:fld id="{C13964D2-DE3D-4C67-91B7-BC1A0A687B1B}" type="VALUE">
                      <a:rPr lang="en-US"/>
                      <a:pPr/>
                      <a:t>[ЗНАЧЕНИЕ]</a:t>
                    </a:fld>
                    <a:r>
                      <a:rPr lang="en-US"/>
                      <a:t> (12 250)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FEFF-4FDD-8A74-726EBC589DE6}"/>
                </c:ext>
                <c:ext xmlns:c15="http://schemas.microsoft.com/office/drawing/2012/chart" uri="{CE6537A1-D6FC-4f65-9D91-7224C49458BB}">
                  <c15:dlblFieldTable/>
                  <c15:showDataLabelsRange val="0"/>
                </c:ext>
              </c:extLst>
            </c:dLbl>
            <c:dLbl>
              <c:idx val="6"/>
              <c:layout>
                <c:manualLayout>
                  <c:x val="0.43965517241379293"/>
                  <c:y val="-2.6373624547988265E-3"/>
                </c:manualLayout>
              </c:layout>
              <c:tx>
                <c:rich>
                  <a:bodyPr/>
                  <a:lstStyle/>
                  <a:p>
                    <a:fld id="{128D9EAD-E37F-4B2F-81CF-33B8144CC3FD}" type="VALUE">
                      <a:rPr lang="en-US"/>
                      <a:pPr/>
                      <a:t>[ЗНАЧЕНИЕ]</a:t>
                    </a:fld>
                    <a:r>
                      <a:rPr lang="en-US"/>
                      <a:t> (17 627)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6-FEFF-4FDD-8A74-726EBC589DE6}"/>
                </c:ext>
                <c:ext xmlns:c15="http://schemas.microsoft.com/office/drawing/2012/chart" uri="{CE6537A1-D6FC-4f65-9D91-7224C49458BB}">
                  <c15:dlblFieldTable/>
                  <c15:showDataLabelsRange val="0"/>
                </c:ext>
              </c:extLst>
            </c:dLbl>
            <c:dLbl>
              <c:idx val="7"/>
              <c:layout>
                <c:manualLayout>
                  <c:x val="0.40580127145593781"/>
                  <c:y val="-8.1701957519826916E-17"/>
                </c:manualLayout>
              </c:layout>
              <c:tx>
                <c:rich>
                  <a:bodyPr/>
                  <a:lstStyle/>
                  <a:p>
                    <a:fld id="{E9728B30-622B-4860-88C6-F527E2A4A79F}" type="VALUE">
                      <a:rPr lang="en-US"/>
                      <a:pPr/>
                      <a:t>[ЗНАЧЕНИЕ]</a:t>
                    </a:fld>
                    <a:r>
                      <a:rPr lang="en-US"/>
                      <a:t> (16 319)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7-FEFF-4FDD-8A74-726EBC589DE6}"/>
                </c:ext>
                <c:ext xmlns:c15="http://schemas.microsoft.com/office/drawing/2012/chart" uri="{CE6537A1-D6FC-4f65-9D91-7224C49458BB}">
                  <c15:dlblFieldTable/>
                  <c15:showDataLabelsRange val="0"/>
                </c:ext>
              </c:extLst>
            </c:dLbl>
            <c:dLbl>
              <c:idx val="8"/>
              <c:layout>
                <c:manualLayout>
                  <c:x val="0.28009640309283962"/>
                  <c:y val="-8.1701957519826916E-17"/>
                </c:manualLayout>
              </c:layout>
              <c:tx>
                <c:rich>
                  <a:bodyPr/>
                  <a:lstStyle/>
                  <a:p>
                    <a:fld id="{BC47BF8F-90E9-4932-8C0C-57254514E968}" type="VALUE">
                      <a:rPr lang="en-US"/>
                      <a:pPr/>
                      <a:t>[ЗНАЧЕНИЕ]</a:t>
                    </a:fld>
                    <a:r>
                      <a:rPr lang="en-US"/>
                      <a:t> (10 539)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8-FEFF-4FDD-8A74-726EBC589DE6}"/>
                </c:ext>
                <c:ext xmlns:c15="http://schemas.microsoft.com/office/drawing/2012/chart" uri="{CE6537A1-D6FC-4f65-9D91-7224C49458BB}">
                  <c15:dlblFieldTable/>
                  <c15:showDataLabelsRange val="0"/>
                </c:ext>
              </c:extLst>
            </c:dLbl>
            <c:dLbl>
              <c:idx val="9"/>
              <c:layout>
                <c:manualLayout>
                  <c:x val="0.10595849097251082"/>
                  <c:y val="-8.1701957519826916E-17"/>
                </c:manualLayout>
              </c:layout>
              <c:tx>
                <c:rich>
                  <a:bodyPr/>
                  <a:lstStyle/>
                  <a:p>
                    <a:fld id="{6A2E9523-4197-48B0-BF4E-A93F6AC0B699}" type="VALUE">
                      <a:rPr lang="en-US"/>
                      <a:pPr/>
                      <a:t>[ЗНАЧЕНИЕ]</a:t>
                    </a:fld>
                    <a:r>
                      <a:rPr lang="en-US"/>
                      <a:t> (2 661)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9-FEFF-4FDD-8A74-726EBC589DE6}"/>
                </c:ext>
                <c:ext xmlns:c15="http://schemas.microsoft.com/office/drawing/2012/chart" uri="{CE6537A1-D6FC-4f65-9D91-7224C49458BB}">
                  <c15:dlblFieldTable/>
                  <c15:showDataLabelsRange val="0"/>
                </c:ext>
              </c:extLst>
            </c:dLbl>
            <c:dLbl>
              <c:idx val="10"/>
              <c:layout>
                <c:manualLayout>
                  <c:x val="0.38119344997286464"/>
                  <c:y val="0"/>
                </c:manualLayout>
              </c:layout>
              <c:tx>
                <c:rich>
                  <a:bodyPr/>
                  <a:lstStyle/>
                  <a:p>
                    <a:fld id="{5E59BCAE-A8B4-4F05-BAE8-B8FC1DB38ED4}" type="VALUE">
                      <a:rPr lang="en-US"/>
                      <a:pPr/>
                      <a:t>[ЗНАЧЕНИЕ]</a:t>
                    </a:fld>
                    <a:r>
                      <a:rPr lang="en-US"/>
                      <a:t> (15 198)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A-FEFF-4FDD-8A74-726EBC589DE6}"/>
                </c:ext>
                <c:ext xmlns:c15="http://schemas.microsoft.com/office/drawing/2012/chart" uri="{CE6537A1-D6FC-4f65-9D91-7224C49458BB}">
                  <c15:dlblFieldTable/>
                  <c15:showDataLabelsRange val="0"/>
                </c:ext>
              </c:extLst>
            </c:dLbl>
            <c:dLbl>
              <c:idx val="11"/>
              <c:layout>
                <c:manualLayout>
                  <c:x val="0.20094150312776274"/>
                  <c:y val="-8.1701957519826916E-17"/>
                </c:manualLayout>
              </c:layout>
              <c:tx>
                <c:rich>
                  <a:bodyPr/>
                  <a:lstStyle/>
                  <a:p>
                    <a:fld id="{1D29CA67-F495-4C80-A770-4B7A630C6DE8}" type="VALUE">
                      <a:rPr lang="en-US"/>
                      <a:pPr/>
                      <a:t>[ЗНАЧЕНИЕ]</a:t>
                    </a:fld>
                    <a:r>
                      <a:rPr lang="en-US"/>
                      <a:t> (6 910)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B-FEFF-4FDD-8A74-726EBC589DE6}"/>
                </c:ext>
                <c:ext xmlns:c15="http://schemas.microsoft.com/office/drawing/2012/chart" uri="{CE6537A1-D6FC-4f65-9D91-7224C49458BB}">
                  <c15:dlblFieldTable/>
                  <c15:showDataLabelsRange val="0"/>
                </c:ext>
              </c:extLst>
            </c:dLbl>
            <c:dLbl>
              <c:idx val="12"/>
              <c:layout>
                <c:manualLayout>
                  <c:x val="0.44451315462026775"/>
                  <c:y val="-5.2746621114229354E-3"/>
                </c:manualLayout>
              </c:layout>
              <c:tx>
                <c:rich>
                  <a:bodyPr/>
                  <a:lstStyle/>
                  <a:p>
                    <a:fld id="{89860DFD-34C9-47B0-9377-CE2E3BE1F6EA}" type="VALUE">
                      <a:rPr lang="en-US"/>
                      <a:pPr/>
                      <a:t>[ЗНАЧЕНИЕ]</a:t>
                    </a:fld>
                    <a:r>
                      <a:rPr lang="en-US"/>
                      <a:t> (18 299)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C-FEFF-4FDD-8A74-726EBC589DE6}"/>
                </c:ext>
                <c:ext xmlns:c15="http://schemas.microsoft.com/office/drawing/2012/chart" uri="{CE6537A1-D6FC-4f65-9D91-7224C49458BB}">
                  <c15:dlblFieldTable/>
                  <c15:showDataLabelsRange val="0"/>
                </c:ext>
              </c:extLst>
            </c:dLbl>
            <c:dLbl>
              <c:idx val="13"/>
              <c:layout>
                <c:manualLayout>
                  <c:x val="0.23573874903503214"/>
                  <c:y val="0"/>
                </c:manualLayout>
              </c:layout>
              <c:tx>
                <c:rich>
                  <a:bodyPr/>
                  <a:lstStyle/>
                  <a:p>
                    <a:fld id="{D885E426-5A09-485C-B759-417C008BCC4A}" type="VALUE">
                      <a:rPr lang="en-US"/>
                      <a:pPr/>
                      <a:t>[ЗНАЧЕНИЕ]</a:t>
                    </a:fld>
                    <a:r>
                      <a:rPr lang="en-US"/>
                      <a:t> (8 594)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D-FEFF-4FDD-8A74-726EBC589DE6}"/>
                </c:ext>
                <c:ext xmlns:c15="http://schemas.microsoft.com/office/drawing/2012/chart" uri="{CE6537A1-D6FC-4f65-9D91-7224C49458BB}">
                  <c15:dlblFieldTable/>
                  <c15:showDataLabelsRange val="0"/>
                </c:ext>
              </c:extLst>
            </c:dLbl>
            <c:dLbl>
              <c:idx val="14"/>
              <c:layout>
                <c:manualLayout>
                  <c:x val="0.39812039710086017"/>
                  <c:y val="-2.2282609458494059E-3"/>
                </c:manualLayout>
              </c:layout>
              <c:tx>
                <c:rich>
                  <a:bodyPr/>
                  <a:lstStyle/>
                  <a:p>
                    <a:fld id="{A77031E6-2DF8-471B-B489-EBC0FCDE9A02}" type="VALUE">
                      <a:rPr lang="en-US"/>
                      <a:pPr/>
                      <a:t>[ЗНАЧЕНИЕ]</a:t>
                    </a:fld>
                    <a:r>
                      <a:rPr lang="en-US" dirty="0"/>
                      <a:t> (15 945)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E-FEFF-4FDD-8A74-726EBC589DE6}"/>
                </c:ext>
                <c:ext xmlns:c15="http://schemas.microsoft.com/office/drawing/2012/chart" uri="{CE6537A1-D6FC-4f65-9D91-7224C49458BB}">
                  <c15:dlblFieldTable/>
                  <c15:showDataLabelsRange val="0"/>
                </c:ext>
              </c:extLst>
            </c:dLbl>
            <c:dLbl>
              <c:idx val="15"/>
              <c:layout>
                <c:manualLayout>
                  <c:x val="0.24702338045369546"/>
                  <c:y val="-4.0915783667092899E-4"/>
                </c:manualLayout>
              </c:layout>
              <c:tx>
                <c:rich>
                  <a:bodyPr/>
                  <a:lstStyle/>
                  <a:p>
                    <a:fld id="{5B33187B-C6D4-4BA8-B7FC-2F9AF958AB43}" type="VALUE">
                      <a:rPr lang="en-US"/>
                      <a:pPr/>
                      <a:t>[ЗНАЧЕНИЕ]</a:t>
                    </a:fld>
                    <a:r>
                      <a:rPr lang="en-US"/>
                      <a:t> (8 947)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F-FEFF-4FDD-8A74-726EBC589DE6}"/>
                </c:ext>
                <c:ext xmlns:c15="http://schemas.microsoft.com/office/drawing/2012/chart" uri="{CE6537A1-D6FC-4f65-9D91-7224C49458BB}">
                  <c15:dlblFieldTable/>
                  <c15:showDataLabelsRange val="0"/>
                </c:ext>
              </c:extLst>
            </c:dLbl>
            <c:dLbl>
              <c:idx val="16"/>
              <c:layout>
                <c:manualLayout>
                  <c:x val="0.16348212421611588"/>
                  <c:y val="-5.2746621114229172E-3"/>
                </c:manualLayout>
              </c:layout>
              <c:tx>
                <c:rich>
                  <a:bodyPr/>
                  <a:lstStyle/>
                  <a:p>
                    <a:fld id="{0DCF4429-339C-4D45-8516-9E38B83B12F0}" type="VALUE">
                      <a:rPr lang="en-US"/>
                      <a:pPr/>
                      <a:t>[ЗНАЧЕНИЕ]</a:t>
                    </a:fld>
                    <a:r>
                      <a:rPr lang="en-US"/>
                      <a:t> (5 253)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0-FEFF-4FDD-8A74-726EBC589DE6}"/>
                </c:ext>
                <c:ext xmlns:c15="http://schemas.microsoft.com/office/drawing/2012/chart" uri="{CE6537A1-D6FC-4f65-9D91-7224C49458BB}">
                  <c15:dlblFieldTable/>
                  <c15:showDataLabelsRange val="0"/>
                </c:ext>
              </c:extLst>
            </c:dLbl>
            <c:dLbl>
              <c:idx val="17"/>
              <c:layout>
                <c:manualLayout>
                  <c:x val="0.16551895526979071"/>
                  <c:y val="0"/>
                </c:manualLayout>
              </c:layout>
              <c:tx>
                <c:rich>
                  <a:bodyPr/>
                  <a:lstStyle/>
                  <a:p>
                    <a:fld id="{3903A2D3-84D0-4FC0-99A8-6D27A07D9EB0}" type="VALUE">
                      <a:rPr lang="en-US"/>
                      <a:pPr/>
                      <a:t>[ЗНАЧЕНИЕ]</a:t>
                    </a:fld>
                    <a:r>
                      <a:rPr lang="en-US"/>
                      <a:t> (5 355)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1-FEFF-4FDD-8A74-726EBC589DE6}"/>
                </c:ext>
                <c:ext xmlns:c15="http://schemas.microsoft.com/office/drawing/2012/chart" uri="{CE6537A1-D6FC-4f65-9D91-7224C49458BB}">
                  <c15:dlblFieldTable/>
                  <c15:showDataLabelsRange val="0"/>
                </c:ext>
              </c:extLst>
            </c:dLbl>
            <c:dLbl>
              <c:idx val="18"/>
              <c:layout>
                <c:manualLayout>
                  <c:x val="0.17351425138209581"/>
                  <c:y val="-2.637418782520337E-3"/>
                </c:manualLayout>
              </c:layout>
              <c:tx>
                <c:rich>
                  <a:bodyPr/>
                  <a:lstStyle/>
                  <a:p>
                    <a:fld id="{0BC1F63C-B3B5-4090-9B7C-A81FD1827626}" type="VALUE">
                      <a:rPr lang="en-US"/>
                      <a:pPr/>
                      <a:t>[ЗНАЧЕНИЕ]</a:t>
                    </a:fld>
                    <a:r>
                      <a:rPr lang="en-US"/>
                      <a:t> (5 739)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2-FEFF-4FDD-8A74-726EBC589DE6}"/>
                </c:ext>
                <c:ext xmlns:c15="http://schemas.microsoft.com/office/drawing/2012/chart" uri="{CE6537A1-D6FC-4f65-9D91-7224C49458BB}">
                  <c15:dlblFieldTable/>
                  <c15:showDataLabelsRange val="0"/>
                </c:ext>
              </c:extLst>
            </c:dLbl>
            <c:dLbl>
              <c:idx val="19"/>
              <c:layout>
                <c:manualLayout>
                  <c:x val="0.18072349310133676"/>
                  <c:y val="1.8191031091784734E-3"/>
                </c:manualLayout>
              </c:layout>
              <c:tx>
                <c:rich>
                  <a:bodyPr/>
                  <a:lstStyle/>
                  <a:p>
                    <a:fld id="{FE1C9D3D-727E-47E1-80C1-28A72006FCD4}" type="VALUE">
                      <a:rPr lang="en-US"/>
                      <a:pPr/>
                      <a:t>[ЗНАЧЕНИЕ]</a:t>
                    </a:fld>
                    <a:r>
                      <a:rPr lang="en-US"/>
                      <a:t> (6 175)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3-FEFF-4FDD-8A74-726EBC589DE6}"/>
                </c:ext>
                <c:ext xmlns:c15="http://schemas.microsoft.com/office/drawing/2012/chart" uri="{CE6537A1-D6FC-4f65-9D91-7224C49458BB}">
                  <c15:dlblFieldTable/>
                  <c15:showDataLabelsRange val="0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'[ИТОГ_РДР_РУССКИЙ ЯЗЫК_10 кл._17.09.2020_для диаграмм.xlsx]МАХ балл'!$C$74:$C$93</c:f>
              <c:strCache>
                <c:ptCount val="20"/>
                <c:pt idx="0">
                  <c:v>1 задание</c:v>
                </c:pt>
                <c:pt idx="1">
                  <c:v>2 задание</c:v>
                </c:pt>
                <c:pt idx="2">
                  <c:v>3 задание</c:v>
                </c:pt>
                <c:pt idx="3">
                  <c:v>4 задание</c:v>
                </c:pt>
                <c:pt idx="4">
                  <c:v>5 задание</c:v>
                </c:pt>
                <c:pt idx="5">
                  <c:v>6 задание</c:v>
                </c:pt>
                <c:pt idx="6">
                  <c:v>7 задание</c:v>
                </c:pt>
                <c:pt idx="7">
                  <c:v>8 задание</c:v>
                </c:pt>
                <c:pt idx="8">
                  <c:v>9 задание</c:v>
                </c:pt>
                <c:pt idx="9">
                  <c:v>10 задание</c:v>
                </c:pt>
                <c:pt idx="10">
                  <c:v>11 задание</c:v>
                </c:pt>
                <c:pt idx="11">
                  <c:v>12 задание</c:v>
                </c:pt>
                <c:pt idx="12">
                  <c:v>13 задание</c:v>
                </c:pt>
                <c:pt idx="13">
                  <c:v>14 задание</c:v>
                </c:pt>
                <c:pt idx="14">
                  <c:v>15 задание</c:v>
                </c:pt>
                <c:pt idx="15">
                  <c:v>16 задание</c:v>
                </c:pt>
                <c:pt idx="16">
                  <c:v>17 задание</c:v>
                </c:pt>
                <c:pt idx="17">
                  <c:v>18 задание</c:v>
                </c:pt>
                <c:pt idx="18">
                  <c:v>19 задание</c:v>
                </c:pt>
                <c:pt idx="19">
                  <c:v>20 задание</c:v>
                </c:pt>
              </c:strCache>
            </c:strRef>
          </c:cat>
          <c:val>
            <c:numRef>
              <c:f>'[ИТОГ_РДР_РУССКИЙ ЯЗЫК_10 кл._17.09.2020_для диаграмм.xlsx]МАХ балл'!$E$74:$E$93</c:f>
              <c:numCache>
                <c:formatCode>0.0%</c:formatCode>
                <c:ptCount val="20"/>
                <c:pt idx="0">
                  <c:v>7.9469045047556003E-2</c:v>
                </c:pt>
                <c:pt idx="1">
                  <c:v>0.19705257290178688</c:v>
                </c:pt>
                <c:pt idx="2">
                  <c:v>0.27815907744835033</c:v>
                </c:pt>
                <c:pt idx="3">
                  <c:v>0.13782531442706344</c:v>
                </c:pt>
                <c:pt idx="4">
                  <c:v>0.34341358046197262</c:v>
                </c:pt>
                <c:pt idx="5">
                  <c:v>0.42678465665609866</c:v>
                </c:pt>
                <c:pt idx="6">
                  <c:v>0.61411699125526831</c:v>
                </c:pt>
                <c:pt idx="7">
                  <c:v>0.56854684179354076</c:v>
                </c:pt>
                <c:pt idx="8">
                  <c:v>0.3671741629794808</c:v>
                </c:pt>
                <c:pt idx="9">
                  <c:v>9.2708079294847243E-2</c:v>
                </c:pt>
                <c:pt idx="10">
                  <c:v>0.52949169076403169</c:v>
                </c:pt>
                <c:pt idx="11">
                  <c:v>0.24074138591784877</c:v>
                </c:pt>
                <c:pt idx="12">
                  <c:v>0.63752917813469101</c:v>
                </c:pt>
                <c:pt idx="13">
                  <c:v>0.29941121137163423</c:v>
                </c:pt>
                <c:pt idx="14">
                  <c:v>0.55551684492910147</c:v>
                </c:pt>
                <c:pt idx="15">
                  <c:v>0.31170957739609162</c:v>
                </c:pt>
                <c:pt idx="16">
                  <c:v>0.18301222868689723</c:v>
                </c:pt>
                <c:pt idx="17">
                  <c:v>0.18656586419538074</c:v>
                </c:pt>
                <c:pt idx="18">
                  <c:v>0.19994425669790664</c:v>
                </c:pt>
                <c:pt idx="19">
                  <c:v>0.21513430651848273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4-FEFF-4FDD-8A74-726EBC589DE6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93754688"/>
        <c:axId val="193753120"/>
        <c:axId val="0"/>
      </c:bar3DChart>
      <c:catAx>
        <c:axId val="19375468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193753120"/>
        <c:crosses val="autoZero"/>
        <c:auto val="1"/>
        <c:lblAlgn val="ctr"/>
        <c:lblOffset val="100"/>
        <c:noMultiLvlLbl val="0"/>
      </c:catAx>
      <c:valAx>
        <c:axId val="19375312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19375468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stacked"/>
        <c:varyColors val="0"/>
        <c:ser>
          <c:idx val="0"/>
          <c:order val="0"/>
          <c:spPr>
            <a:solidFill>
              <a:srgbClr val="FF2D2D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8.2641339238411188E-2"/>
                  <c:y val="1.292027362086325E-3"/>
                </c:manualLayout>
              </c:layout>
              <c:tx>
                <c:rich>
                  <a:bodyPr/>
                  <a:lstStyle/>
                  <a:p>
                    <a:fld id="{331681E9-6FC2-4977-89CE-9028526CDD54}" type="VALUE">
                      <a:rPr lang="en-US"/>
                      <a:pPr/>
                      <a:t>[ЗНАЧЕНИЕ]</a:t>
                    </a:fld>
                    <a:r>
                      <a:rPr lang="en-US"/>
                      <a:t> (1 885)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CD8B-4095-BD04-3D292A82F8CF}"/>
                </c:ext>
                <c:ext xmlns:c15="http://schemas.microsoft.com/office/drawing/2012/chart" uri="{CE6537A1-D6FC-4f65-9D91-7224C49458BB}">
                  <c15:dlblFieldTable/>
                  <c15:showDataLabelsRange val="0"/>
                </c:ext>
              </c:extLst>
            </c:dLbl>
            <c:dLbl>
              <c:idx val="1"/>
              <c:layout>
                <c:manualLayout>
                  <c:x val="0.13870584609631212"/>
                  <c:y val="0"/>
                </c:manualLayout>
              </c:layout>
              <c:tx>
                <c:rich>
                  <a:bodyPr/>
                  <a:lstStyle/>
                  <a:p>
                    <a:fld id="{73504482-F141-41E4-8FE9-16E7834A291E}" type="VALUE">
                      <a:rPr lang="en-US"/>
                      <a:pPr/>
                      <a:t>[ЗНАЧЕНИЕ]</a:t>
                    </a:fld>
                    <a:r>
                      <a:rPr lang="en-US"/>
                      <a:t> (5 137)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CD8B-4095-BD04-3D292A82F8CF}"/>
                </c:ext>
                <c:ext xmlns:c15="http://schemas.microsoft.com/office/drawing/2012/chart" uri="{CE6537A1-D6FC-4f65-9D91-7224C49458BB}">
                  <c15:dlblFieldTable/>
                  <c15:showDataLabelsRange val="0"/>
                </c:ext>
              </c:extLst>
            </c:dLbl>
            <c:dLbl>
              <c:idx val="2"/>
              <c:layout>
                <c:manualLayout>
                  <c:x val="0.25562803203700946"/>
                  <c:y val="0"/>
                </c:manualLayout>
              </c:layout>
              <c:tx>
                <c:rich>
                  <a:bodyPr/>
                  <a:lstStyle/>
                  <a:p>
                    <a:fld id="{D9554412-EA14-4FC9-B58F-DF61AD228076}" type="VALUE">
                      <a:rPr lang="en-US"/>
                      <a:pPr/>
                      <a:t>[ЗНАЧЕНИЕ]</a:t>
                    </a:fld>
                    <a:r>
                      <a:rPr lang="en-US"/>
                      <a:t> (12 096)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CD8B-4095-BD04-3D292A82F8CF}"/>
                </c:ext>
                <c:ext xmlns:c15="http://schemas.microsoft.com/office/drawing/2012/chart" uri="{CE6537A1-D6FC-4f65-9D91-7224C49458BB}">
                  <c15:dlblFieldTable/>
                  <c15:showDataLabelsRange val="0"/>
                </c:ext>
              </c:extLst>
            </c:dLbl>
            <c:dLbl>
              <c:idx val="3"/>
              <c:layout>
                <c:manualLayout>
                  <c:x val="0.29490124345980373"/>
                  <c:y val="-2.2595355960477012E-3"/>
                </c:manualLayout>
              </c:layout>
              <c:tx>
                <c:rich>
                  <a:bodyPr/>
                  <a:lstStyle/>
                  <a:p>
                    <a:fld id="{0091946C-F3C4-40F6-92CC-9B3489631573}" type="VALUE">
                      <a:rPr lang="en-US"/>
                      <a:pPr/>
                      <a:t>[ЗНАЧЕНИЕ]</a:t>
                    </a:fld>
                    <a:r>
                      <a:rPr lang="en-US"/>
                      <a:t> (14 273)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CD8B-4095-BD04-3D292A82F8CF}"/>
                </c:ext>
                <c:ext xmlns:c15="http://schemas.microsoft.com/office/drawing/2012/chart" uri="{CE6537A1-D6FC-4f65-9D91-7224C49458BB}">
                  <c15:dlblFieldTable/>
                  <c15:showDataLabelsRange val="0"/>
                </c:ext>
              </c:extLst>
            </c:dLbl>
            <c:dLbl>
              <c:idx val="4"/>
              <c:layout>
                <c:manualLayout>
                  <c:x val="0.37215193582696482"/>
                  <c:y val="-2.9055694504310971E-3"/>
                </c:manualLayout>
              </c:layout>
              <c:tx>
                <c:rich>
                  <a:bodyPr/>
                  <a:lstStyle/>
                  <a:p>
                    <a:fld id="{655AC52A-F6EE-4ADC-A2CF-621141DC44B8}" type="VALUE">
                      <a:rPr lang="en-US"/>
                      <a:pPr/>
                      <a:t>[ЗНАЧЕНИЕ]</a:t>
                    </a:fld>
                    <a:r>
                      <a:rPr lang="en-US"/>
                      <a:t> (18 846)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CD8B-4095-BD04-3D292A82F8CF}"/>
                </c:ext>
                <c:ext xmlns:c15="http://schemas.microsoft.com/office/drawing/2012/chart" uri="{CE6537A1-D6FC-4f65-9D91-7224C49458BB}">
                  <c15:dlblFieldTable/>
                  <c15:showDataLabelsRange val="0"/>
                </c:ext>
              </c:extLst>
            </c:dLbl>
            <c:dLbl>
              <c:idx val="5"/>
              <c:layout>
                <c:manualLayout>
                  <c:x val="0.12861195466617728"/>
                  <c:y val="-8.2848681446711461E-17"/>
                </c:manualLayout>
              </c:layout>
              <c:tx>
                <c:rich>
                  <a:bodyPr/>
                  <a:lstStyle/>
                  <a:p>
                    <a:fld id="{B9463EB7-557F-4DA6-B492-FE9411EE4EDD}" type="VALUE">
                      <a:rPr lang="en-US"/>
                      <a:pPr/>
                      <a:t>[ЗНАЧЕНИЕ]</a:t>
                    </a:fld>
                    <a:r>
                      <a:rPr lang="en-US"/>
                      <a:t> (4 450)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CD8B-4095-BD04-3D292A82F8CF}"/>
                </c:ext>
                <c:ext xmlns:c15="http://schemas.microsoft.com/office/drawing/2012/chart" uri="{CE6537A1-D6FC-4f65-9D91-7224C49458BB}">
                  <c15:dlblFieldTable/>
                  <c15:showDataLabelsRange val="0"/>
                </c:ext>
              </c:extLst>
            </c:dLbl>
            <c:dLbl>
              <c:idx val="6"/>
              <c:layout>
                <c:manualLayout>
                  <c:x val="0.11302109484021319"/>
                  <c:y val="2.9055492770909495E-3"/>
                </c:manualLayout>
              </c:layout>
              <c:tx>
                <c:rich>
                  <a:bodyPr/>
                  <a:lstStyle/>
                  <a:p>
                    <a:fld id="{CBA12007-997A-41BD-B1A5-72FAAA3274B4}" type="VALUE">
                      <a:rPr lang="en-US"/>
                      <a:pPr/>
                      <a:t>[ЗНАЧЕНИЕ]</a:t>
                    </a:fld>
                    <a:r>
                      <a:rPr lang="en-US"/>
                      <a:t> (3 552)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6-CD8B-4095-BD04-3D292A82F8CF}"/>
                </c:ext>
                <c:ext xmlns:c15="http://schemas.microsoft.com/office/drawing/2012/chart" uri="{CE6537A1-D6FC-4f65-9D91-7224C49458BB}">
                  <c15:dlblFieldTable/>
                  <c15:showDataLabelsRange val="0"/>
                </c:ext>
              </c:extLst>
            </c:dLbl>
            <c:dLbl>
              <c:idx val="7"/>
              <c:layout>
                <c:manualLayout>
                  <c:x val="0.26962028003790356"/>
                  <c:y val="-5.8111389008619714E-3"/>
                </c:manualLayout>
              </c:layout>
              <c:tx>
                <c:rich>
                  <a:bodyPr/>
                  <a:lstStyle/>
                  <a:p>
                    <a:fld id="{9D4B2DF6-1D29-4B0D-91E2-B3DE2B4A558E}" type="VALUE">
                      <a:rPr lang="en-US"/>
                      <a:pPr/>
                      <a:t>[ЗНАЧЕНИЕ]</a:t>
                    </a:fld>
                    <a:r>
                      <a:rPr lang="en-US"/>
                      <a:t> (12 384)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7-CD8B-4095-BD04-3D292A82F8CF}"/>
                </c:ext>
                <c:ext xmlns:c15="http://schemas.microsoft.com/office/drawing/2012/chart" uri="{CE6537A1-D6FC-4f65-9D91-7224C49458BB}">
                  <c15:dlblFieldTable/>
                  <c15:showDataLabelsRange val="0"/>
                </c:ext>
              </c:extLst>
            </c:dLbl>
            <c:dLbl>
              <c:idx val="8"/>
              <c:layout>
                <c:manualLayout>
                  <c:x val="0.11741873881111253"/>
                  <c:y val="-8.2848681446711461E-17"/>
                </c:manualLayout>
              </c:layout>
              <c:tx>
                <c:rich>
                  <a:bodyPr/>
                  <a:lstStyle/>
                  <a:p>
                    <a:fld id="{BFDBC103-C3D2-4264-A1BA-B5679CCBCF31}" type="VALUE">
                      <a:rPr lang="en-US"/>
                      <a:pPr/>
                      <a:t>[ЗНАЧЕНИЕ]</a:t>
                    </a:fld>
                    <a:r>
                      <a:rPr lang="en-US"/>
                      <a:t> (3 814)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8-CD8B-4095-BD04-3D292A82F8CF}"/>
                </c:ext>
                <c:ext xmlns:c15="http://schemas.microsoft.com/office/drawing/2012/chart" uri="{CE6537A1-D6FC-4f65-9D91-7224C49458BB}">
                  <c15:dlblFieldTable/>
                  <c15:showDataLabelsRange val="0"/>
                </c:ext>
              </c:extLst>
            </c:dLbl>
            <c:dLbl>
              <c:idx val="9"/>
              <c:layout>
                <c:manualLayout>
                  <c:x val="0.17907846851183074"/>
                  <c:y val="-2.9055492770910297E-3"/>
                </c:manualLayout>
              </c:layout>
              <c:tx>
                <c:rich>
                  <a:bodyPr/>
                  <a:lstStyle/>
                  <a:p>
                    <a:fld id="{2D267C13-EBD7-4EB5-9E1D-10A9F3440B30}" type="VALUE">
                      <a:rPr lang="en-US"/>
                      <a:pPr/>
                      <a:t>[ЗНАЧЕНИЕ]</a:t>
                    </a:fld>
                    <a:r>
                      <a:rPr lang="en-US"/>
                      <a:t> (7 713)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9-CD8B-4095-BD04-3D292A82F8CF}"/>
                </c:ext>
                <c:ext xmlns:c15="http://schemas.microsoft.com/office/drawing/2012/chart" uri="{CE6537A1-D6FC-4f65-9D91-7224C49458BB}">
                  <c15:dlblFieldTable/>
                  <c15:showDataLabelsRange val="0"/>
                </c:ext>
              </c:extLst>
            </c:dLbl>
            <c:dLbl>
              <c:idx val="10"/>
              <c:layout>
                <c:manualLayout>
                  <c:x val="0.19027177093468925"/>
                  <c:y val="0"/>
                </c:manualLayout>
              </c:layout>
              <c:tx>
                <c:rich>
                  <a:bodyPr/>
                  <a:lstStyle/>
                  <a:p>
                    <a:fld id="{41B38C84-ED04-4620-9BBE-AB676B7A5B83}" type="VALUE">
                      <a:rPr lang="en-US"/>
                      <a:pPr/>
                      <a:t>[ЗНАЧЕНИЕ]</a:t>
                    </a:fld>
                    <a:r>
                      <a:rPr lang="en-US"/>
                      <a:t> (8 166)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A-CD8B-4095-BD04-3D292A82F8CF}"/>
                </c:ext>
                <c:ext xmlns:c15="http://schemas.microsoft.com/office/drawing/2012/chart" uri="{CE6537A1-D6FC-4f65-9D91-7224C49458BB}">
                  <c15:dlblFieldTable/>
                  <c15:showDataLabelsRange val="0"/>
                </c:ext>
              </c:extLst>
            </c:dLbl>
            <c:dLbl>
              <c:idx val="11"/>
              <c:layout>
                <c:manualLayout>
                  <c:x val="0.19676729884241601"/>
                  <c:y val="-8.2848681446711461E-17"/>
                </c:manualLayout>
              </c:layout>
              <c:tx>
                <c:rich>
                  <a:bodyPr/>
                  <a:lstStyle/>
                  <a:p>
                    <a:fld id="{7085BC0A-564E-425A-8A79-933E07687DAF}" type="VALUE">
                      <a:rPr lang="en-US"/>
                      <a:pPr/>
                      <a:t>[ЗНАЧЕНИЕ]</a:t>
                    </a:fld>
                    <a:r>
                      <a:rPr lang="en-US"/>
                      <a:t> (8 594)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B-CD8B-4095-BD04-3D292A82F8CF}"/>
                </c:ext>
                <c:ext xmlns:c15="http://schemas.microsoft.com/office/drawing/2012/chart" uri="{CE6537A1-D6FC-4f65-9D91-7224C49458BB}">
                  <c15:dlblFieldTable/>
                  <c15:showDataLabelsRange val="0"/>
                </c:ext>
              </c:extLst>
            </c:dLbl>
            <c:dLbl>
              <c:idx val="12"/>
              <c:layout>
                <c:manualLayout>
                  <c:x val="0.23044520085459777"/>
                  <c:y val="-2.9055492770909495E-3"/>
                </c:manualLayout>
              </c:layout>
              <c:tx>
                <c:rich>
                  <a:bodyPr/>
                  <a:lstStyle/>
                  <a:p>
                    <a:fld id="{5CD839EA-8B5F-4CC6-BED0-A0323B6A232C}" type="VALUE">
                      <a:rPr lang="en-US"/>
                      <a:pPr/>
                      <a:t>[ЗНАЧЕНИЕ]</a:t>
                    </a:fld>
                    <a:r>
                      <a:rPr lang="en-US"/>
                      <a:t> (10 404)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C-CD8B-4095-BD04-3D292A82F8CF}"/>
                </c:ext>
                <c:ext xmlns:c15="http://schemas.microsoft.com/office/drawing/2012/chart" uri="{CE6537A1-D6FC-4f65-9D91-7224C49458BB}">
                  <c15:dlblFieldTable/>
                  <c15:showDataLabelsRange val="0"/>
                </c:ext>
              </c:extLst>
            </c:dLbl>
            <c:dLbl>
              <c:idx val="13"/>
              <c:layout>
                <c:manualLayout>
                  <c:x val="0.38924054512514211"/>
                  <c:y val="0"/>
                </c:manualLayout>
              </c:layout>
              <c:tx>
                <c:rich>
                  <a:bodyPr/>
                  <a:lstStyle/>
                  <a:p>
                    <a:fld id="{8F87BC0E-DF9E-4E42-897B-247E2E25A66A}" type="VALUE">
                      <a:rPr lang="en-US"/>
                      <a:pPr/>
                      <a:t>[ЗНАЧЕНИЕ]</a:t>
                    </a:fld>
                    <a:r>
                      <a:rPr lang="en-US"/>
                      <a:t> (20 109)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D-CD8B-4095-BD04-3D292A82F8CF}"/>
                </c:ext>
                <c:ext xmlns:c15="http://schemas.microsoft.com/office/drawing/2012/chart" uri="{CE6537A1-D6FC-4f65-9D91-7224C49458BB}">
                  <c15:dlblFieldTable/>
                  <c15:showDataLabelsRange val="0"/>
                </c:ext>
              </c:extLst>
            </c:dLbl>
            <c:dLbl>
              <c:idx val="14"/>
              <c:layout>
                <c:manualLayout>
                  <c:x val="0.26921926237313476"/>
                  <c:y val="-2.9055492770909495E-3"/>
                </c:manualLayout>
              </c:layout>
              <c:tx>
                <c:rich>
                  <a:bodyPr/>
                  <a:lstStyle/>
                  <a:p>
                    <a:fld id="{E6BE8C13-654A-44C9-818B-5DE57847CBA5}" type="VALUE">
                      <a:rPr lang="en-US"/>
                      <a:pPr/>
                      <a:t>[ЗНАЧЕНИЕ]</a:t>
                    </a:fld>
                    <a:r>
                      <a:rPr lang="en-US"/>
                      <a:t> (12 758)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E-CD8B-4095-BD04-3D292A82F8CF}"/>
                </c:ext>
                <c:ext xmlns:c15="http://schemas.microsoft.com/office/drawing/2012/chart" uri="{CE6537A1-D6FC-4f65-9D91-7224C49458BB}">
                  <c15:dlblFieldTable/>
                  <c15:showDataLabelsRange val="0"/>
                </c:ext>
              </c:extLst>
            </c:dLbl>
            <c:dLbl>
              <c:idx val="15"/>
              <c:layout>
                <c:manualLayout>
                  <c:x val="0.38164560765928573"/>
                  <c:y val="2.6634078949798154E-17"/>
                </c:manualLayout>
              </c:layout>
              <c:tx>
                <c:rich>
                  <a:bodyPr/>
                  <a:lstStyle/>
                  <a:p>
                    <a:fld id="{87DA0FB9-070B-4008-A7DD-EB5F5946B60E}" type="VALUE">
                      <a:rPr lang="en-US"/>
                      <a:pPr/>
                      <a:t>[ЗНАЧЕНИЕ]</a:t>
                    </a:fld>
                    <a:r>
                      <a:rPr lang="en-US"/>
                      <a:t> (19 756)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F-CD8B-4095-BD04-3D292A82F8CF}"/>
                </c:ext>
                <c:ext xmlns:c15="http://schemas.microsoft.com/office/drawing/2012/chart" uri="{CE6537A1-D6FC-4f65-9D91-7224C49458BB}">
                  <c15:dlblFieldTable/>
                  <c15:showDataLabelsRange val="0"/>
                </c:ext>
              </c:extLst>
            </c:dLbl>
            <c:dLbl>
              <c:idx val="16"/>
              <c:layout>
                <c:manualLayout>
                  <c:x val="0.23743996523437386"/>
                  <c:y val="1.6135219150044539E-3"/>
                </c:manualLayout>
              </c:layout>
              <c:tx>
                <c:rich>
                  <a:bodyPr/>
                  <a:lstStyle/>
                  <a:p>
                    <a:fld id="{40CE808D-726B-456B-8B84-5E850BC2C3FB}" type="VALUE">
                      <a:rPr lang="en-US"/>
                      <a:pPr/>
                      <a:t>[ЗНАЧЕНИЕ]</a:t>
                    </a:fld>
                    <a:r>
                      <a:rPr lang="en-US"/>
                      <a:t> (11 080)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0-CD8B-4095-BD04-3D292A82F8CF}"/>
                </c:ext>
                <c:ext xmlns:c15="http://schemas.microsoft.com/office/drawing/2012/chart" uri="{CE6537A1-D6FC-4f65-9D91-7224C49458BB}">
                  <c15:dlblFieldTable/>
                  <c15:showDataLabelsRange val="0"/>
                </c:ext>
              </c:extLst>
            </c:dLbl>
            <c:dLbl>
              <c:idx val="17"/>
              <c:layout>
                <c:manualLayout>
                  <c:x val="0.44410741678237875"/>
                  <c:y val="-2.2595355960477255E-3"/>
                </c:manualLayout>
              </c:layout>
              <c:tx>
                <c:rich>
                  <a:bodyPr/>
                  <a:lstStyle/>
                  <a:p>
                    <a:fld id="{1BA85244-EBB0-444E-874F-7DBA89F746E7}" type="VALUE">
                      <a:rPr lang="en-US"/>
                      <a:pPr/>
                      <a:t>[ЗНАЧЕНИЕ]</a:t>
                    </a:fld>
                    <a:r>
                      <a:rPr lang="en-US"/>
                      <a:t> (23 348)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1-CD8B-4095-BD04-3D292A82F8CF}"/>
                </c:ext>
                <c:ext xmlns:c15="http://schemas.microsoft.com/office/drawing/2012/chart" uri="{CE6537A1-D6FC-4f65-9D91-7224C49458BB}">
                  <c15:dlblFieldTable/>
                  <c15:showDataLabelsRange val="0"/>
                </c:ext>
              </c:extLst>
            </c:dLbl>
            <c:dLbl>
              <c:idx val="18"/>
              <c:layout>
                <c:manualLayout>
                  <c:x val="0.236040510265209"/>
                  <c:y val="-3.5515629581342012E-3"/>
                </c:manualLayout>
              </c:layout>
              <c:tx>
                <c:rich>
                  <a:bodyPr/>
                  <a:lstStyle/>
                  <a:p>
                    <a:fld id="{2AD5410D-DD9C-45D7-B156-7FD543B7D58E}" type="VALUE">
                      <a:rPr lang="en-US"/>
                      <a:pPr/>
                      <a:t>[ЗНАЧЕНИЕ]</a:t>
                    </a:fld>
                    <a:r>
                      <a:rPr lang="en-US"/>
                      <a:t> (10 942)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2-CD8B-4095-BD04-3D292A82F8CF}"/>
                </c:ext>
                <c:ext xmlns:c15="http://schemas.microsoft.com/office/drawing/2012/chart" uri="{CE6537A1-D6FC-4f65-9D91-7224C49458BB}">
                  <c15:dlblFieldTable/>
                  <c15:showDataLabelsRange val="0"/>
                </c:ext>
              </c:extLst>
            </c:dLbl>
            <c:dLbl>
              <c:idx val="19"/>
              <c:layout>
                <c:manualLayout>
                  <c:x val="0.34796764788376411"/>
                  <c:y val="-6.7786067881431241E-3"/>
                </c:manualLayout>
              </c:layout>
              <c:tx>
                <c:rich>
                  <a:bodyPr/>
                  <a:lstStyle/>
                  <a:p>
                    <a:fld id="{C5F8DB92-03BD-42B8-86CC-399BE732D9DF}" type="VALUE">
                      <a:rPr lang="en-US"/>
                      <a:pPr/>
                      <a:t>[ЗНАЧЕНИЕ]</a:t>
                    </a:fld>
                    <a:r>
                      <a:rPr lang="en-US"/>
                      <a:t> (17 550)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3-CD8B-4095-BD04-3D292A82F8CF}"/>
                </c:ext>
                <c:ext xmlns:c15="http://schemas.microsoft.com/office/drawing/2012/chart" uri="{CE6537A1-D6FC-4f65-9D91-7224C49458BB}">
                  <c15:dlblFieldTable/>
                  <c15:showDataLabelsRange val="0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'[ИТОГ_РДР_РУССКИЙ ЯЗЫК_10 кл._17.09.2020_для диаграмм.xlsx]0 баллов'!$C$74:$C$93</c:f>
              <c:strCache>
                <c:ptCount val="20"/>
                <c:pt idx="0">
                  <c:v>1 задание</c:v>
                </c:pt>
                <c:pt idx="1">
                  <c:v>2 задание</c:v>
                </c:pt>
                <c:pt idx="2">
                  <c:v>3 задание</c:v>
                </c:pt>
                <c:pt idx="3">
                  <c:v>4 задание</c:v>
                </c:pt>
                <c:pt idx="4">
                  <c:v>5 задание</c:v>
                </c:pt>
                <c:pt idx="5">
                  <c:v>6 задание</c:v>
                </c:pt>
                <c:pt idx="6">
                  <c:v>7 задание</c:v>
                </c:pt>
                <c:pt idx="7">
                  <c:v>8 задание</c:v>
                </c:pt>
                <c:pt idx="8">
                  <c:v>9 задание</c:v>
                </c:pt>
                <c:pt idx="9">
                  <c:v>10 задание</c:v>
                </c:pt>
                <c:pt idx="10">
                  <c:v>11 задание</c:v>
                </c:pt>
                <c:pt idx="11">
                  <c:v>12 задание</c:v>
                </c:pt>
                <c:pt idx="12">
                  <c:v>13 задание</c:v>
                </c:pt>
                <c:pt idx="13">
                  <c:v>14 задание</c:v>
                </c:pt>
                <c:pt idx="14">
                  <c:v>15 задание</c:v>
                </c:pt>
                <c:pt idx="15">
                  <c:v>16 задание</c:v>
                </c:pt>
                <c:pt idx="16">
                  <c:v>17 задание</c:v>
                </c:pt>
                <c:pt idx="17">
                  <c:v>18 задание</c:v>
                </c:pt>
                <c:pt idx="18">
                  <c:v>19 задание</c:v>
                </c:pt>
                <c:pt idx="19">
                  <c:v>20 задание</c:v>
                </c:pt>
              </c:strCache>
            </c:strRef>
          </c:cat>
          <c:val>
            <c:numRef>
              <c:f>'[ИТОГ_РДР_РУССКИЙ ЯЗЫК_10 кл._17.09.2020_для диаграмм.xlsx]0 баллов'!$E$74:$E$93</c:f>
              <c:numCache>
                <c:formatCode>0.0%</c:formatCode>
                <c:ptCount val="20"/>
                <c:pt idx="0">
                  <c:v>6.5672577779326197E-2</c:v>
                </c:pt>
                <c:pt idx="1">
                  <c:v>0.17897083928509241</c:v>
                </c:pt>
                <c:pt idx="2">
                  <c:v>0.42141936382956607</c:v>
                </c:pt>
                <c:pt idx="3">
                  <c:v>0.49726509424102011</c:v>
                </c:pt>
                <c:pt idx="4">
                  <c:v>0.65658641953802765</c:v>
                </c:pt>
                <c:pt idx="5">
                  <c:v>0.15503605894854197</c:v>
                </c:pt>
                <c:pt idx="6">
                  <c:v>0.12375013064836428</c:v>
                </c:pt>
                <c:pt idx="7">
                  <c:v>0.4314531582064593</c:v>
                </c:pt>
                <c:pt idx="8">
                  <c:v>0.13287809636623349</c:v>
                </c:pt>
                <c:pt idx="9">
                  <c:v>0.2687175556562032</c:v>
                </c:pt>
                <c:pt idx="10">
                  <c:v>0.28449987806152666</c:v>
                </c:pt>
                <c:pt idx="11">
                  <c:v>0.29941121137163423</c:v>
                </c:pt>
                <c:pt idx="12">
                  <c:v>0.36247082186531127</c:v>
                </c:pt>
                <c:pt idx="13">
                  <c:v>0.70058878862836638</c:v>
                </c:pt>
                <c:pt idx="14">
                  <c:v>0.44448315507089858</c:v>
                </c:pt>
                <c:pt idx="15">
                  <c:v>0.6882904226039106</c:v>
                </c:pt>
                <c:pt idx="16">
                  <c:v>0.38602236699996684</c:v>
                </c:pt>
                <c:pt idx="17">
                  <c:v>0.81343413580461843</c:v>
                </c:pt>
                <c:pt idx="18">
                  <c:v>0.38121450719437106</c:v>
                </c:pt>
                <c:pt idx="19">
                  <c:v>0.61143434484200132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4-CD8B-4095-BD04-3D292A82F8CF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585004008"/>
        <c:axId val="585005184"/>
        <c:axId val="0"/>
      </c:bar3DChart>
      <c:catAx>
        <c:axId val="58500400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585005184"/>
        <c:crosses val="autoZero"/>
        <c:auto val="1"/>
        <c:lblAlgn val="ctr"/>
        <c:lblOffset val="100"/>
        <c:noMultiLvlLbl val="0"/>
      </c:catAx>
      <c:valAx>
        <c:axId val="58500518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5850040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 b="1">
          <a:solidFill>
            <a:sysClr val="windowText" lastClr="000000"/>
          </a:solidFill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ru-RU" dirty="0"/>
              <a:t>1 группа - ЗАДАНИЯ ПО ТЕКСТУ (задания №№ 1 - 5)</a:t>
            </a:r>
          </a:p>
        </c:rich>
      </c:tx>
      <c:overlay val="0"/>
      <c:spPr>
        <a:noFill/>
        <a:ln>
          <a:noFill/>
        </a:ln>
        <a:effectLst/>
      </c:sp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v>MAX балл</c:v>
          </c:tx>
          <c:spPr>
            <a:solidFill>
              <a:srgbClr val="7BF59B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-2.0565552699228787E-2"/>
                  <c:y val="-2.0572161208800847E-2"/>
                </c:manualLayout>
              </c:layout>
              <c:tx>
                <c:rich>
                  <a:bodyPr/>
                  <a:lstStyle/>
                  <a:p>
                    <a:fld id="{5408A3A3-8B47-4138-A7F2-247BDDAF5A3F}" type="VALUE">
                      <a:rPr lang="en-US"/>
                      <a:pPr/>
                      <a:t>[ЗНАЧЕНИЕ]</a:t>
                    </a:fld>
                    <a:r>
                      <a:rPr lang="en-US"/>
                      <a:t> (2 281)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D419-4A14-A89A-E4242C38709F}"/>
                </c:ext>
                <c:ext xmlns:c15="http://schemas.microsoft.com/office/drawing/2012/chart" uri="{CE6537A1-D6FC-4f65-9D91-7224C49458BB}">
                  <c15:dlblFieldTable/>
                  <c15:showDataLabelsRange val="0"/>
                </c:ext>
              </c:extLst>
            </c:dLbl>
            <c:dLbl>
              <c:idx val="1"/>
              <c:layout>
                <c:manualLayout>
                  <c:x val="-4.5893743452342914E-2"/>
                  <c:y val="-1.0536469689478425E-2"/>
                </c:manualLayout>
              </c:layout>
              <c:tx>
                <c:rich>
                  <a:bodyPr/>
                  <a:lstStyle/>
                  <a:p>
                    <a:fld id="{28FBEE0A-7A58-42EA-91AD-C80598F9DEF1}" type="VALUE">
                      <a:rPr lang="en-US"/>
                      <a:pPr/>
                      <a:t>[ЗНАЧЕНИЕ]</a:t>
                    </a:fld>
                    <a:r>
                      <a:rPr lang="en-US"/>
                      <a:t> (5 656)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D419-4A14-A89A-E4242C38709F}"/>
                </c:ext>
                <c:ext xmlns:c15="http://schemas.microsoft.com/office/drawing/2012/chart" uri="{CE6537A1-D6FC-4f65-9D91-7224C49458BB}">
                  <c15:dlblFieldTable/>
                  <c15:showDataLabelsRange val="0"/>
                </c:ext>
              </c:extLst>
            </c:dLbl>
            <c:dLbl>
              <c:idx val="2"/>
              <c:layout>
                <c:manualLayout>
                  <c:x val="-3.0254128581281042E-2"/>
                  <c:y val="-2.359318379404144E-2"/>
                </c:manualLayout>
              </c:layout>
              <c:tx>
                <c:rich>
                  <a:bodyPr/>
                  <a:lstStyle/>
                  <a:p>
                    <a:fld id="{8C051BF0-6E66-476F-A2EA-AA7E212B1B6A}" type="VALUE">
                      <a:rPr lang="en-US"/>
                      <a:pPr/>
                      <a:t>[ЗНАЧЕНИЕ]</a:t>
                    </a:fld>
                    <a:r>
                      <a:rPr lang="en-US"/>
                      <a:t> (7 984)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D419-4A14-A89A-E4242C38709F}"/>
                </c:ext>
                <c:ext xmlns:c15="http://schemas.microsoft.com/office/drawing/2012/chart" uri="{CE6537A1-D6FC-4f65-9D91-7224C49458BB}">
                  <c15:dlblFieldTable/>
                  <c15:showDataLabelsRange val="0"/>
                </c:ext>
              </c:extLst>
            </c:dLbl>
            <c:dLbl>
              <c:idx val="3"/>
              <c:layout>
                <c:manualLayout>
                  <c:x val="-2.6639722206508402E-2"/>
                  <c:y val="-2.0572165493655002E-2"/>
                </c:manualLayout>
              </c:layout>
              <c:tx>
                <c:rich>
                  <a:bodyPr/>
                  <a:lstStyle/>
                  <a:p>
                    <a:fld id="{DD0AEEBB-8ABE-4FD2-9671-B1E93696CD4D}" type="VALUE">
                      <a:rPr lang="en-US"/>
                      <a:pPr/>
                      <a:t>[ЗНАЧЕНИЕ]</a:t>
                    </a:fld>
                    <a:r>
                      <a:rPr lang="en-US" dirty="0"/>
                      <a:t> (3 956)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D419-4A14-A89A-E4242C38709F}"/>
                </c:ext>
                <c:ext xmlns:c15="http://schemas.microsoft.com/office/drawing/2012/chart" uri="{CE6537A1-D6FC-4f65-9D91-7224C49458BB}">
                  <c15:dlblFieldTable/>
                  <c15:showDataLabelsRange val="0"/>
                </c:ext>
              </c:extLst>
            </c:dLbl>
            <c:dLbl>
              <c:idx val="4"/>
              <c:layout>
                <c:manualLayout>
                  <c:x val="-2.0667314606604405E-2"/>
                  <c:y val="-2.4366818458355081E-2"/>
                </c:manualLayout>
              </c:layout>
              <c:tx>
                <c:rich>
                  <a:bodyPr/>
                  <a:lstStyle/>
                  <a:p>
                    <a:fld id="{0B4E161E-F7FD-4C63-985D-F637077C22EF}" type="VALUE">
                      <a:rPr lang="en-US"/>
                      <a:pPr/>
                      <a:t>[ЗНАЧЕНИЕ]</a:t>
                    </a:fld>
                    <a:r>
                      <a:rPr lang="en-US"/>
                      <a:t> (9 857)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D419-4A14-A89A-E4242C38709F}"/>
                </c:ext>
                <c:ext xmlns:c15="http://schemas.microsoft.com/office/drawing/2012/chart" uri="{CE6537A1-D6FC-4f65-9D91-7224C49458BB}">
                  <c15:dlblFieldTable/>
                  <c15:showDataLabelsRange val="0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('10_РУ_группы'!$D$7,'10_РУ_группы'!$F$7,'10_РУ_группы'!$H$7,'10_РУ_группы'!$J$7,'10_РУ_группы'!$L$7)</c:f>
              <c:numCache>
                <c:formatCode>0.0%</c:formatCode>
                <c:ptCount val="5"/>
                <c:pt idx="0">
                  <c:v>7.9469045047556003E-2</c:v>
                </c:pt>
                <c:pt idx="1">
                  <c:v>0.19705257290178688</c:v>
                </c:pt>
                <c:pt idx="2">
                  <c:v>0.27815907744835033</c:v>
                </c:pt>
                <c:pt idx="3">
                  <c:v>0.13782531442706344</c:v>
                </c:pt>
                <c:pt idx="4">
                  <c:v>0.34341358046197262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D419-4A14-A89A-E4242C38709F}"/>
            </c:ext>
          </c:extLst>
        </c:ser>
        <c:ser>
          <c:idx val="1"/>
          <c:order val="1"/>
          <c:tx>
            <c:v>0 баллов</c:v>
          </c:tx>
          <c:spPr>
            <a:solidFill>
              <a:srgbClr val="FF4747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3.0490803673938995E-2"/>
                  <c:y val="-2.6164725367213298E-2"/>
                </c:manualLayout>
              </c:layout>
              <c:tx>
                <c:rich>
                  <a:bodyPr/>
                  <a:lstStyle/>
                  <a:p>
                    <a:fld id="{2E1F0EAC-3B14-4C65-89D9-E61DBF3D9B55}" type="VALUE">
                      <a:rPr lang="en-US"/>
                      <a:pPr/>
                      <a:t>[ЗНАЧЕНИЕ]</a:t>
                    </a:fld>
                    <a:r>
                      <a:rPr lang="en-US"/>
                      <a:t> (1 885)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6-D419-4A14-A89A-E4242C38709F}"/>
                </c:ext>
                <c:ext xmlns:c15="http://schemas.microsoft.com/office/drawing/2012/chart" uri="{CE6537A1-D6FC-4f65-9D91-7224C49458BB}">
                  <c15:dlblFieldTable/>
                  <c15:showDataLabelsRange val="0"/>
                </c:ext>
              </c:extLst>
            </c:dLbl>
            <c:dLbl>
              <c:idx val="1"/>
              <c:layout>
                <c:manualLayout>
                  <c:x val="3.2455848010235613E-2"/>
                  <c:y val="-2.6164725367213298E-2"/>
                </c:manualLayout>
              </c:layout>
              <c:tx>
                <c:rich>
                  <a:bodyPr/>
                  <a:lstStyle/>
                  <a:p>
                    <a:fld id="{815973B3-DAFC-411D-8212-11C8980AFFA1}" type="VALUE">
                      <a:rPr lang="en-US"/>
                      <a:pPr/>
                      <a:t>[ЗНАЧЕНИЕ]</a:t>
                    </a:fld>
                    <a:r>
                      <a:rPr lang="en-US"/>
                      <a:t> (5 137)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7-D419-4A14-A89A-E4242C38709F}"/>
                </c:ext>
                <c:ext xmlns:c15="http://schemas.microsoft.com/office/drawing/2012/chart" uri="{CE6537A1-D6FC-4f65-9D91-7224C49458BB}">
                  <c15:dlblFieldTable/>
                  <c15:showDataLabelsRange val="0"/>
                </c:ext>
              </c:extLst>
            </c:dLbl>
            <c:dLbl>
              <c:idx val="2"/>
              <c:layout>
                <c:manualLayout>
                  <c:x val="0"/>
                  <c:y val="-1.8000641057700661E-2"/>
                </c:manualLayout>
              </c:layout>
              <c:tx>
                <c:rich>
                  <a:bodyPr/>
                  <a:lstStyle/>
                  <a:p>
                    <a:fld id="{EC1C90A4-A257-4A55-A299-CCDCC168ADF1}" type="VALUE">
                      <a:rPr lang="en-US"/>
                      <a:pPr/>
                      <a:t>[ЗНАЧЕНИЕ]</a:t>
                    </a:fld>
                    <a:r>
                      <a:rPr lang="en-US"/>
                      <a:t> (12 096)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8-D419-4A14-A89A-E4242C38709F}"/>
                </c:ext>
                <c:ext xmlns:c15="http://schemas.microsoft.com/office/drawing/2012/chart" uri="{CE6537A1-D6FC-4f65-9D91-7224C49458BB}">
                  <c15:dlblFieldTable/>
                  <c15:showDataLabelsRange val="0"/>
                </c:ext>
              </c:extLst>
            </c:dLbl>
            <c:dLbl>
              <c:idx val="3"/>
              <c:layout>
                <c:manualLayout>
                  <c:x val="2.2397069941561439E-2"/>
                  <c:y val="-3.1307641421836986E-2"/>
                </c:manualLayout>
              </c:layout>
              <c:tx>
                <c:rich>
                  <a:bodyPr/>
                  <a:lstStyle/>
                  <a:p>
                    <a:fld id="{BF536917-6E69-4C31-A716-6D45B008AB38}" type="VALUE">
                      <a:rPr lang="en-US"/>
                      <a:pPr/>
                      <a:t>[ЗНАЧЕНИЕ]</a:t>
                    </a:fld>
                    <a:r>
                      <a:rPr lang="en-US"/>
                      <a:t> (14 273)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9-D419-4A14-A89A-E4242C38709F}"/>
                </c:ext>
                <c:ext xmlns:c15="http://schemas.microsoft.com/office/drawing/2012/chart" uri="{CE6537A1-D6FC-4f65-9D91-7224C49458BB}">
                  <c15:dlblFieldTable/>
                  <c15:showDataLabelsRange val="0"/>
                </c:ext>
              </c:extLst>
            </c:dLbl>
            <c:dLbl>
              <c:idx val="4"/>
              <c:layout>
                <c:manualLayout>
                  <c:x val="2.7662137815421411E-2"/>
                  <c:y val="-2.4366818458355002E-2"/>
                </c:manualLayout>
              </c:layout>
              <c:tx>
                <c:rich>
                  <a:bodyPr/>
                  <a:lstStyle/>
                  <a:p>
                    <a:fld id="{27764DF2-2452-4932-ABAB-1E567ED6EC4A}" type="VALUE">
                      <a:rPr lang="en-US"/>
                      <a:pPr/>
                      <a:t>[ЗНАЧЕНИЕ]</a:t>
                    </a:fld>
                    <a:r>
                      <a:rPr lang="en-US"/>
                      <a:t> (18 846)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A-D419-4A14-A89A-E4242C38709F}"/>
                </c:ext>
                <c:ext xmlns:c15="http://schemas.microsoft.com/office/drawing/2012/chart" uri="{CE6537A1-D6FC-4f65-9D91-7224C49458BB}">
                  <c15:dlblFieldTable/>
                  <c15:showDataLabelsRange val="0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('10_РУ_группы'!$D$8,'10_РУ_группы'!$F$8,'10_РУ_группы'!$H$8,'10_РУ_группы'!$J$8,'10_РУ_группы'!$L$8)</c:f>
              <c:numCache>
                <c:formatCode>0.0%</c:formatCode>
                <c:ptCount val="5"/>
                <c:pt idx="0">
                  <c:v>6.5672577779326197E-2</c:v>
                </c:pt>
                <c:pt idx="1">
                  <c:v>0.17897083928509241</c:v>
                </c:pt>
                <c:pt idx="2">
                  <c:v>0.42141936382956607</c:v>
                </c:pt>
                <c:pt idx="3">
                  <c:v>0.49726509424102011</c:v>
                </c:pt>
                <c:pt idx="4">
                  <c:v>0.65658641953802765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B-D419-4A14-A89A-E4242C38709F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591345016"/>
        <c:axId val="591343840"/>
        <c:axId val="0"/>
      </c:bar3DChart>
      <c:catAx>
        <c:axId val="591345016"/>
        <c:scaling>
          <c:orientation val="minMax"/>
        </c:scaling>
        <c:delete val="0"/>
        <c:axPos val="b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591343840"/>
        <c:crosses val="autoZero"/>
        <c:auto val="1"/>
        <c:lblAlgn val="ctr"/>
        <c:lblOffset val="100"/>
        <c:noMultiLvlLbl val="0"/>
      </c:catAx>
      <c:valAx>
        <c:axId val="5913438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59134501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ysClr val="windowText" lastClr="00000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b="1">
          <a:solidFill>
            <a:sysClr val="windowText" lastClr="000000"/>
          </a:solidFill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ru-RU" b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группа - ЗАДАНИЯ ПО ТЕКСТУ (задание № 1)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ysClr val="windowText" lastClr="00000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 w="25400"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Pt>
            <c:idx val="0"/>
            <c:invertIfNegative val="0"/>
            <c:bubble3D val="0"/>
            <c:spPr>
              <a:solidFill>
                <a:srgbClr val="7BF59B"/>
              </a:solidFill>
              <a:ln>
                <a:noFill/>
              </a:ln>
              <a:effectLst/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0EA0-4AC3-A60C-8B67690A34D1}"/>
              </c:ext>
            </c:extLst>
          </c:dPt>
          <c:dPt>
            <c:idx val="1"/>
            <c:invertIfNegative val="0"/>
            <c:bubble3D val="0"/>
            <c:spPr>
              <a:solidFill>
                <a:srgbClr val="FFFF66"/>
              </a:solidFill>
              <a:ln>
                <a:noFill/>
              </a:ln>
              <a:effectLst/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0EA0-4AC3-A60C-8B67690A34D1}"/>
              </c:ext>
            </c:extLst>
          </c:dPt>
          <c:dPt>
            <c:idx val="3"/>
            <c:invertIfNegative val="0"/>
            <c:bubble3D val="0"/>
            <c:spPr>
              <a:solidFill>
                <a:srgbClr val="FFC000"/>
              </a:solidFill>
              <a:ln>
                <a:noFill/>
              </a:ln>
              <a:effectLst/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0EA0-4AC3-A60C-8B67690A34D1}"/>
              </c:ext>
            </c:extLst>
          </c:dPt>
          <c:dPt>
            <c:idx val="4"/>
            <c:invertIfNegative val="0"/>
            <c:bubble3D val="0"/>
            <c:spPr>
              <a:solidFill>
                <a:srgbClr val="92D050"/>
              </a:solidFill>
              <a:ln>
                <a:noFill/>
              </a:ln>
              <a:effectLst/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0EA0-4AC3-A60C-8B67690A34D1}"/>
              </c:ext>
            </c:extLst>
          </c:dPt>
          <c:dPt>
            <c:idx val="5"/>
            <c:invertIfNegative val="0"/>
            <c:bubble3D val="0"/>
            <c:spPr>
              <a:solidFill>
                <a:srgbClr val="CC99FF"/>
              </a:solidFill>
              <a:ln>
                <a:noFill/>
              </a:ln>
              <a:effectLst/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0EA0-4AC3-A60C-8B67690A34D1}"/>
              </c:ext>
            </c:extLst>
          </c:dPt>
          <c:dPt>
            <c:idx val="6"/>
            <c:invertIfNegative val="0"/>
            <c:bubble3D val="0"/>
            <c:spPr>
              <a:solidFill>
                <a:srgbClr val="FF4747"/>
              </a:solidFill>
              <a:ln>
                <a:noFill/>
              </a:ln>
              <a:effectLst/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0EA0-4AC3-A60C-8B67690A34D1}"/>
              </c:ext>
            </c:extLst>
          </c:dPt>
          <c:dLbls>
            <c:dLbl>
              <c:idx val="0"/>
              <c:layout>
                <c:manualLayout>
                  <c:x val="1.1540294781506363E-2"/>
                  <c:y val="-2.5347745345173263E-2"/>
                </c:manualLayout>
              </c:layout>
              <c:tx>
                <c:rich>
                  <a:bodyPr/>
                  <a:lstStyle/>
                  <a:p>
                    <a:fld id="{820424A1-D33B-4075-AA18-09F08A0CF214}" type="VALUE">
                      <a:rPr lang="en-US"/>
                      <a:pPr/>
                      <a:t>[ЗНАЧЕНИЕ]</a:t>
                    </a:fld>
                    <a:r>
                      <a:rPr lang="en-US"/>
                      <a:t> (2 281)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0EA0-4AC3-A60C-8B67690A34D1}"/>
                </c:ext>
                <c:ext xmlns:c15="http://schemas.microsoft.com/office/drawing/2012/chart" uri="{CE6537A1-D6FC-4f65-9D91-7224C49458BB}">
                  <c15:dlblFieldTable/>
                  <c15:showDataLabelsRange val="0"/>
                </c:ext>
              </c:extLst>
            </c:dLbl>
            <c:dLbl>
              <c:idx val="1"/>
              <c:layout>
                <c:manualLayout>
                  <c:x val="1.79611109455502E-2"/>
                  <c:y val="-2.7552076958323218E-2"/>
                </c:manualLayout>
              </c:layout>
              <c:tx>
                <c:rich>
                  <a:bodyPr/>
                  <a:lstStyle/>
                  <a:p>
                    <a:fld id="{BD66C1D8-01CB-409B-BBDF-001742731A51}" type="VALUE">
                      <a:rPr lang="en-US"/>
                      <a:pPr/>
                      <a:t>[ЗНАЧЕНИЕ]</a:t>
                    </a:fld>
                    <a:r>
                      <a:rPr lang="en-US"/>
                      <a:t> (2 647)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0EA0-4AC3-A60C-8B67690A34D1}"/>
                </c:ext>
                <c:ext xmlns:c15="http://schemas.microsoft.com/office/drawing/2012/chart" uri="{CE6537A1-D6FC-4f65-9D91-7224C49458BB}">
                  <c15:dlblFieldTable/>
                  <c15:showDataLabelsRange val="0"/>
                </c:ext>
              </c:extLst>
            </c:dLbl>
            <c:dLbl>
              <c:idx val="2"/>
              <c:layout>
                <c:manualLayout>
                  <c:x val="1.7786180999352145E-2"/>
                  <c:y val="-2.5531439646269145E-2"/>
                </c:manualLayout>
              </c:layout>
              <c:tx>
                <c:rich>
                  <a:bodyPr/>
                  <a:lstStyle/>
                  <a:p>
                    <a:fld id="{3F38986F-FB34-4503-AAEF-0A4F1D67CAF3}" type="VALUE">
                      <a:rPr lang="en-US"/>
                      <a:pPr/>
                      <a:t>[ЗНАЧЕНИЕ]</a:t>
                    </a:fld>
                    <a:r>
                      <a:rPr lang="en-US"/>
                      <a:t> (5 149)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C-0EA0-4AC3-A60C-8B67690A34D1}"/>
                </c:ext>
                <c:ext xmlns:c15="http://schemas.microsoft.com/office/drawing/2012/chart" uri="{CE6537A1-D6FC-4f65-9D91-7224C49458BB}">
                  <c15:dlblFieldTable/>
                  <c15:showDataLabelsRange val="0"/>
                </c:ext>
              </c:extLst>
            </c:dLbl>
            <c:dLbl>
              <c:idx val="3"/>
              <c:layout>
                <c:manualLayout>
                  <c:x val="1.4892989555364344E-2"/>
                  <c:y val="-3.6001262733803718E-2"/>
                </c:manualLayout>
              </c:layout>
              <c:tx>
                <c:rich>
                  <a:bodyPr/>
                  <a:lstStyle/>
                  <a:p>
                    <a:fld id="{298CEF3F-F664-474E-8521-17C5E5E54DFD}" type="VALUE">
                      <a:rPr lang="en-US"/>
                      <a:pPr/>
                      <a:t>[ЗНАЧЕНИЕ]</a:t>
                    </a:fld>
                    <a:r>
                      <a:rPr lang="en-US"/>
                      <a:t> (5 534)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0EA0-4AC3-A60C-8B67690A34D1}"/>
                </c:ext>
                <c:ext xmlns:c15="http://schemas.microsoft.com/office/drawing/2012/chart" uri="{CE6537A1-D6FC-4f65-9D91-7224C49458BB}">
                  <c15:dlblFieldTable/>
                  <c15:showDataLabelsRange val="0"/>
                </c:ext>
              </c:extLst>
            </c:dLbl>
            <c:dLbl>
              <c:idx val="4"/>
              <c:layout>
                <c:manualLayout>
                  <c:x val="1.937209192960556E-2"/>
                  <c:y val="-2.8470360445070446E-2"/>
                </c:manualLayout>
              </c:layout>
              <c:tx>
                <c:rich>
                  <a:bodyPr/>
                  <a:lstStyle/>
                  <a:p>
                    <a:fld id="{34DE629D-BBA4-4877-9553-6DA2C797F7AB}" type="VALUE">
                      <a:rPr lang="en-US"/>
                      <a:pPr/>
                      <a:t>[ЗНАЧЕНИЕ]</a:t>
                    </a:fld>
                    <a:r>
                      <a:rPr lang="en-US"/>
                      <a:t> (6 029)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7-0EA0-4AC3-A60C-8B67690A34D1}"/>
                </c:ext>
                <c:ext xmlns:c15="http://schemas.microsoft.com/office/drawing/2012/chart" uri="{CE6537A1-D6FC-4f65-9D91-7224C49458BB}">
                  <c15:dlblFieldTable/>
                  <c15:showDataLabelsRange val="0"/>
                </c:ext>
              </c:extLst>
            </c:dLbl>
            <c:dLbl>
              <c:idx val="5"/>
              <c:layout>
                <c:manualLayout>
                  <c:x val="1.5631123301754073E-2"/>
                  <c:y val="-2.3694684654042744E-2"/>
                </c:manualLayout>
              </c:layout>
              <c:tx>
                <c:rich>
                  <a:bodyPr/>
                  <a:lstStyle/>
                  <a:p>
                    <a:fld id="{BD20F1AC-0030-49DF-94AA-0519B6C0D056}" type="VALUE">
                      <a:rPr lang="en-US"/>
                      <a:pPr/>
                      <a:t>[ЗНАЧЕНИЕ]</a:t>
                    </a:fld>
                    <a:r>
                      <a:rPr lang="en-US"/>
                      <a:t> (5 178)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9-0EA0-4AC3-A60C-8B67690A34D1}"/>
                </c:ext>
                <c:ext xmlns:c15="http://schemas.microsoft.com/office/drawing/2012/chart" uri="{CE6537A1-D6FC-4f65-9D91-7224C49458BB}">
                  <c15:dlblFieldTable/>
                  <c15:showDataLabelsRange val="0"/>
                </c:ext>
              </c:extLst>
            </c:dLbl>
            <c:dLbl>
              <c:idx val="6"/>
              <c:layout>
                <c:manualLayout>
                  <c:x val="1.6478900485617943E-2"/>
                  <c:y val="-3.3797119139385705E-2"/>
                </c:manualLayout>
              </c:layout>
              <c:tx>
                <c:rich>
                  <a:bodyPr/>
                  <a:lstStyle/>
                  <a:p>
                    <a:fld id="{6DA79AD1-16BE-4E5D-9CF4-20208CC03CC1}" type="VALUE">
                      <a:rPr lang="en-US"/>
                      <a:pPr/>
                      <a:t>[ЗНАЧЕНИЕ]</a:t>
                    </a:fld>
                    <a:r>
                      <a:rPr lang="en-US"/>
                      <a:t> (1 885)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B-0EA0-4AC3-A60C-8B67690A34D1}"/>
                </c:ext>
                <c:ext xmlns:c15="http://schemas.microsoft.com/office/drawing/2012/chart" uri="{CE6537A1-D6FC-4f65-9D91-7224C49458BB}">
                  <c15:dlblFieldTable/>
                  <c15:showDataLabelsRange val="0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'10_РУ_группы'!$D$85:$D$91</c:f>
              <c:numCache>
                <c:formatCode>0.0%</c:formatCode>
                <c:ptCount val="7"/>
                <c:pt idx="0">
                  <c:v>7.9469045047556003E-2</c:v>
                </c:pt>
                <c:pt idx="1">
                  <c:v>9.2220325401526013E-2</c:v>
                </c:pt>
                <c:pt idx="2">
                  <c:v>0.17938891405079616</c:v>
                </c:pt>
                <c:pt idx="3">
                  <c:v>0.19280214611713076</c:v>
                </c:pt>
                <c:pt idx="4">
                  <c:v>0.21004773020241799</c:v>
                </c:pt>
                <c:pt idx="5">
                  <c:v>0.18039926140124737</c:v>
                </c:pt>
                <c:pt idx="6">
                  <c:v>6.5672577779326197E-2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D-0EA0-4AC3-A60C-8B67690A34D1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93742928"/>
        <c:axId val="193750376"/>
        <c:axId val="0"/>
      </c:bar3DChart>
      <c:catAx>
        <c:axId val="193742928"/>
        <c:scaling>
          <c:orientation val="minMax"/>
        </c:scaling>
        <c:delete val="1"/>
        <c:axPos val="b"/>
        <c:majorTickMark val="none"/>
        <c:minorTickMark val="none"/>
        <c:tickLblPos val="none"/>
        <c:crossAx val="193750376"/>
        <c:crosses val="autoZero"/>
        <c:auto val="1"/>
        <c:lblAlgn val="ctr"/>
        <c:lblOffset val="100"/>
        <c:noMultiLvlLbl val="0"/>
      </c:catAx>
      <c:valAx>
        <c:axId val="19375037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19374292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  <c:userShapes r:id="rId4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1400" b="1" i="0" baseline="0">
                <a:solidFill>
                  <a:sysClr val="windowText" lastClr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1 группа - ЗАДАНИЯ ПО ТЕКСТУ (задания №№ 2, 3, 4)</a:t>
            </a:r>
            <a:endParaRPr lang="ru-RU" sz="1400">
              <a:solidFill>
                <a:sysClr val="windowText" lastClr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v>MAX балл</c:v>
          </c:tx>
          <c:spPr>
            <a:solidFill>
              <a:srgbClr val="7BF59B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-8.808081102314012E-3"/>
                  <c:y val="-3.3426650967295461E-2"/>
                </c:manualLayout>
              </c:layout>
              <c:tx>
                <c:rich>
                  <a:bodyPr/>
                  <a:lstStyle/>
                  <a:p>
                    <a:fld id="{3BD74CCF-1BF4-4306-BDDE-9CA40BA7605D}" type="VALUE">
                      <a:rPr lang="en-US"/>
                      <a:pPr/>
                      <a:t>[ЗНАЧЕНИЕ]</a:t>
                    </a:fld>
                    <a:r>
                      <a:rPr lang="en-US"/>
                      <a:t> (5 656)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C025-4612-AFF1-6353C7FE2E5C}"/>
                </c:ext>
                <c:ext xmlns:c15="http://schemas.microsoft.com/office/drawing/2012/chart" uri="{CE6537A1-D6FC-4f65-9D91-7224C49458BB}">
                  <c15:dlblFieldTable/>
                  <c15:showDataLabelsRange val="0"/>
                </c:ext>
              </c:extLst>
            </c:dLbl>
            <c:dLbl>
              <c:idx val="1"/>
              <c:layout>
                <c:manualLayout>
                  <c:x val="-1.7150703666849242E-2"/>
                  <c:y val="-2.8651415114824701E-2"/>
                </c:manualLayout>
              </c:layout>
              <c:tx>
                <c:rich>
                  <a:bodyPr/>
                  <a:lstStyle/>
                  <a:p>
                    <a:fld id="{CDE21AE4-7A19-4EE4-885B-536C0CBD8DDB}" type="VALUE">
                      <a:rPr lang="en-US"/>
                      <a:pPr/>
                      <a:t>[ЗНАЧЕНИЕ]</a:t>
                    </a:fld>
                    <a:r>
                      <a:rPr lang="en-US"/>
                      <a:t> (7 984)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C025-4612-AFF1-6353C7FE2E5C}"/>
                </c:ext>
                <c:ext xmlns:c15="http://schemas.microsoft.com/office/drawing/2012/chart" uri="{CE6537A1-D6FC-4f65-9D91-7224C49458BB}">
                  <c15:dlblFieldTable/>
                  <c15:showDataLabelsRange val="0"/>
                </c:ext>
              </c:extLst>
            </c:dLbl>
            <c:dLbl>
              <c:idx val="2"/>
              <c:layout>
                <c:manualLayout>
                  <c:x val="-1.1010101377892522E-3"/>
                  <c:y val="-3.8201886819766176E-2"/>
                </c:manualLayout>
              </c:layout>
              <c:tx>
                <c:rich>
                  <a:bodyPr/>
                  <a:lstStyle/>
                  <a:p>
                    <a:fld id="{8861913B-B7FA-4021-BAE7-6098CE77683F}" type="VALUE">
                      <a:rPr lang="en-US"/>
                      <a:pPr/>
                      <a:t>[ЗНАЧЕНИЕ]</a:t>
                    </a:fld>
                    <a:r>
                      <a:rPr lang="en-US"/>
                      <a:t> (3 956)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C025-4612-AFF1-6353C7FE2E5C}"/>
                </c:ext>
                <c:ext xmlns:c15="http://schemas.microsoft.com/office/drawing/2012/chart" uri="{CE6537A1-D6FC-4f65-9D91-7224C49458BB}">
                  <c15:dlblFieldTable/>
                  <c15:showDataLabelsRange val="0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Lit>
              <c:formatCode>General</c:formatCode>
              <c:ptCount val="3"/>
              <c:pt idx="0">
                <c:v>2</c:v>
              </c:pt>
              <c:pt idx="1">
                <c:v>3</c:v>
              </c:pt>
              <c:pt idx="2">
                <c:v>4</c:v>
              </c:pt>
            </c:numLit>
          </c:cat>
          <c:val>
            <c:numRef>
              <c:f>('10_РУ_группы'!$H$85,'10_РУ_группы'!$J$85,'10_РУ_группы'!$L$85)</c:f>
              <c:numCache>
                <c:formatCode>0.0%</c:formatCode>
                <c:ptCount val="3"/>
                <c:pt idx="0">
                  <c:v>0.19705257290178715</c:v>
                </c:pt>
                <c:pt idx="1">
                  <c:v>0.27815907744835033</c:v>
                </c:pt>
                <c:pt idx="2">
                  <c:v>0.13782531442706344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C025-4612-AFF1-6353C7FE2E5C}"/>
            </c:ext>
          </c:extLst>
        </c:ser>
        <c:ser>
          <c:idx val="1"/>
          <c:order val="1"/>
          <c:tx>
            <c:v>1 балл</c:v>
          </c:tx>
          <c:spPr>
            <a:solidFill>
              <a:srgbClr val="FFFF66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2.0919192617995755E-2"/>
                  <c:y val="-3.5814268893530878E-2"/>
                </c:manualLayout>
              </c:layout>
              <c:tx>
                <c:rich>
                  <a:bodyPr/>
                  <a:lstStyle/>
                  <a:p>
                    <a:fld id="{40249DC6-2BCF-4469-9E78-3EA610587D50}" type="VALUE">
                      <a:rPr lang="en-US"/>
                      <a:pPr/>
                      <a:t>[ЗНАЧЕНИЕ]</a:t>
                    </a:fld>
                    <a:r>
                      <a:rPr lang="en-US"/>
                      <a:t> (17 910)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C025-4612-AFF1-6353C7FE2E5C}"/>
                </c:ext>
                <c:ext xmlns:c15="http://schemas.microsoft.com/office/drawing/2012/chart" uri="{CE6537A1-D6FC-4f65-9D91-7224C49458BB}">
                  <c15:dlblFieldTable/>
                  <c15:showDataLabelsRange val="0"/>
                </c:ext>
              </c:extLst>
            </c:dLbl>
            <c:dLbl>
              <c:idx val="1"/>
              <c:layout>
                <c:manualLayout>
                  <c:x val="-1.5658098033595892E-2"/>
                  <c:y val="-4.9244901730722192E-2"/>
                </c:manualLayout>
              </c:layout>
              <c:tx>
                <c:rich>
                  <a:bodyPr/>
                  <a:lstStyle/>
                  <a:p>
                    <a:fld id="{A917B86B-5E0E-47E0-BED3-4A0C2B7665F1}" type="VALUE">
                      <a:rPr lang="en-US"/>
                      <a:pPr/>
                      <a:t>[ЗНАЧЕНИЕ]</a:t>
                    </a:fld>
                    <a:r>
                      <a:rPr lang="en-US"/>
                      <a:t> (8 623)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C025-4612-AFF1-6353C7FE2E5C}"/>
                </c:ext>
                <c:ext xmlns:c15="http://schemas.microsoft.com/office/drawing/2012/chart" uri="{CE6537A1-D6FC-4f65-9D91-7224C49458BB}">
                  <c15:dlblFieldTable/>
                  <c15:showDataLabelsRange val="0"/>
                </c:ext>
              </c:extLst>
            </c:dLbl>
            <c:dLbl>
              <c:idx val="2"/>
              <c:layout>
                <c:manualLayout>
                  <c:x val="-5.5050506889462569E-3"/>
                  <c:y val="-3.8201886819766245E-2"/>
                </c:manualLayout>
              </c:layout>
              <c:tx>
                <c:rich>
                  <a:bodyPr/>
                  <a:lstStyle/>
                  <a:p>
                    <a:fld id="{298E4791-8FC8-4B2F-8BDC-6245DF35FF09}" type="VALUE">
                      <a:rPr lang="en-US"/>
                      <a:pPr/>
                      <a:t>[ЗНАЧЕНИЕ]</a:t>
                    </a:fld>
                    <a:r>
                      <a:rPr lang="en-US"/>
                      <a:t> (10 474)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6-C025-4612-AFF1-6353C7FE2E5C}"/>
                </c:ext>
                <c:ext xmlns:c15="http://schemas.microsoft.com/office/drawing/2012/chart" uri="{CE6537A1-D6FC-4f65-9D91-7224C49458BB}">
                  <c15:dlblFieldTable/>
                  <c15:showDataLabelsRange val="0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Lit>
              <c:formatCode>General</c:formatCode>
              <c:ptCount val="3"/>
              <c:pt idx="0">
                <c:v>2</c:v>
              </c:pt>
              <c:pt idx="1">
                <c:v>3</c:v>
              </c:pt>
              <c:pt idx="2">
                <c:v>4</c:v>
              </c:pt>
            </c:numLit>
          </c:cat>
          <c:val>
            <c:numRef>
              <c:f>('10_РУ_группы'!$H$86,'10_РУ_группы'!$J$86,'10_РУ_группы'!$L$86)</c:f>
              <c:numCache>
                <c:formatCode>0.0%</c:formatCode>
                <c:ptCount val="3"/>
                <c:pt idx="0">
                  <c:v>0.6239765878131206</c:v>
                </c:pt>
                <c:pt idx="1">
                  <c:v>0.30042155872208481</c:v>
                </c:pt>
                <c:pt idx="2">
                  <c:v>0.36490959133191686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7-C025-4612-AFF1-6353C7FE2E5C}"/>
            </c:ext>
          </c:extLst>
        </c:ser>
        <c:ser>
          <c:idx val="2"/>
          <c:order val="2"/>
          <c:tx>
            <c:v>0 баллов</c:v>
          </c:tx>
          <c:spPr>
            <a:solidFill>
              <a:srgbClr val="FF4747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2.7525253444731244E-2"/>
                  <c:y val="-4.0589504746001724E-2"/>
                </c:manualLayout>
              </c:layout>
              <c:tx>
                <c:rich>
                  <a:bodyPr/>
                  <a:lstStyle/>
                  <a:p>
                    <a:fld id="{A7F90219-4127-4CE9-AE3D-A824DC9A388B}" type="VALUE">
                      <a:rPr lang="en-US"/>
                      <a:pPr/>
                      <a:t>[ЗНАЧЕНИЕ]</a:t>
                    </a:fld>
                    <a:r>
                      <a:rPr lang="en-US"/>
                      <a:t> (5 137)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8-C025-4612-AFF1-6353C7FE2E5C}"/>
                </c:ext>
                <c:ext xmlns:c15="http://schemas.microsoft.com/office/drawing/2012/chart" uri="{CE6537A1-D6FC-4f65-9D91-7224C49458BB}">
                  <c15:dlblFieldTable/>
                  <c15:showDataLabelsRange val="0"/>
                </c:ext>
              </c:extLst>
            </c:dLbl>
            <c:dLbl>
              <c:idx val="1"/>
              <c:layout>
                <c:manualLayout>
                  <c:x val="2.3121212893574213E-2"/>
                  <c:y val="-3.1460532205675802E-2"/>
                </c:manualLayout>
              </c:layout>
              <c:tx>
                <c:rich>
                  <a:bodyPr/>
                  <a:lstStyle/>
                  <a:p>
                    <a:fld id="{748F8559-4199-49D0-99A7-F83E15280845}" type="VALUE">
                      <a:rPr lang="en-US"/>
                      <a:pPr/>
                      <a:t>[ЗНАЧЕНИЕ]</a:t>
                    </a:fld>
                    <a:r>
                      <a:rPr lang="en-US"/>
                      <a:t> (12 096)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9-C025-4612-AFF1-6353C7FE2E5C}"/>
                </c:ext>
                <c:ext xmlns:c15="http://schemas.microsoft.com/office/drawing/2012/chart" uri="{CE6537A1-D6FC-4f65-9D91-7224C49458BB}">
                  <c15:dlblFieldTable/>
                  <c15:showDataLabelsRange val="0"/>
                </c:ext>
              </c:extLst>
            </c:dLbl>
            <c:dLbl>
              <c:idx val="2"/>
              <c:layout>
                <c:manualLayout>
                  <c:x val="2.3121212893574293E-2"/>
                  <c:y val="-3.3426650967295461E-2"/>
                </c:manualLayout>
              </c:layout>
              <c:tx>
                <c:rich>
                  <a:bodyPr/>
                  <a:lstStyle/>
                  <a:p>
                    <a:fld id="{00F44B09-E4A6-4204-964C-E6DB0BC06CF7}" type="VALUE">
                      <a:rPr lang="en-US"/>
                      <a:pPr/>
                      <a:t>[ЗНАЧЕНИЕ]</a:t>
                    </a:fld>
                    <a:r>
                      <a:rPr lang="en-US"/>
                      <a:t> (14 273)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A-C025-4612-AFF1-6353C7FE2E5C}"/>
                </c:ext>
                <c:ext xmlns:c15="http://schemas.microsoft.com/office/drawing/2012/chart" uri="{CE6537A1-D6FC-4f65-9D91-7224C49458BB}">
                  <c15:dlblFieldTable/>
                  <c15:showDataLabelsRange val="0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Lit>
              <c:formatCode>General</c:formatCode>
              <c:ptCount val="3"/>
              <c:pt idx="0">
                <c:v>2</c:v>
              </c:pt>
              <c:pt idx="1">
                <c:v>3</c:v>
              </c:pt>
              <c:pt idx="2">
                <c:v>4</c:v>
              </c:pt>
            </c:numLit>
          </c:cat>
          <c:val>
            <c:numRef>
              <c:f>('10_РУ_группы'!$H$87,'10_РУ_группы'!$J$87,'10_РУ_группы'!$L$87)</c:f>
              <c:numCache>
                <c:formatCode>0.0%</c:formatCode>
                <c:ptCount val="3"/>
                <c:pt idx="0">
                  <c:v>0.17897083928509222</c:v>
                </c:pt>
                <c:pt idx="1">
                  <c:v>0.42141936382956519</c:v>
                </c:pt>
                <c:pt idx="2">
                  <c:v>0.49726509424102011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B-C025-4612-AFF1-6353C7FE2E5C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93751552"/>
        <c:axId val="193742536"/>
        <c:axId val="0"/>
      </c:bar3DChart>
      <c:catAx>
        <c:axId val="1937515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193742536"/>
        <c:crosses val="autoZero"/>
        <c:auto val="1"/>
        <c:lblAlgn val="ctr"/>
        <c:lblOffset val="100"/>
        <c:noMultiLvlLbl val="0"/>
      </c:catAx>
      <c:valAx>
        <c:axId val="1937425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19375155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ysClr val="windowText" lastClr="00000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ru-RU" sz="1400" dirty="0"/>
              <a:t>2 группа - ОРФОГРАФИЧЕСКИЙ АНАЛИЗ (задания №№ 6 - 9)</a:t>
            </a:r>
          </a:p>
        </c:rich>
      </c:tx>
      <c:overlay val="0"/>
      <c:spPr>
        <a:noFill/>
        <a:ln>
          <a:noFill/>
        </a:ln>
        <a:effectLst/>
      </c:sp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v>MAX балл</c:v>
          </c:tx>
          <c:spPr>
            <a:solidFill>
              <a:srgbClr val="7BF59B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0"/>
                  <c:y val="-2.6428804650137798E-2"/>
                </c:manualLayout>
              </c:layout>
              <c:tx>
                <c:rich>
                  <a:bodyPr/>
                  <a:lstStyle/>
                  <a:p>
                    <a:fld id="{BFB8A62D-CD04-4E70-9BE0-5097BC21253D}" type="VALUE">
                      <a:rPr lang="en-US"/>
                      <a:pPr/>
                      <a:t>[ЗНАЧЕНИЕ]</a:t>
                    </a:fld>
                    <a:r>
                      <a:rPr lang="en-US"/>
                      <a:t> (12 250)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CD5A-45CD-BB8E-C20C012D4D7F}"/>
                </c:ext>
                <c:ext xmlns:c15="http://schemas.microsoft.com/office/drawing/2012/chart" uri="{CE6537A1-D6FC-4f65-9D91-7224C49458BB}">
                  <c15:dlblFieldTable/>
                  <c15:showDataLabelsRange val="0"/>
                </c:ext>
              </c:extLst>
            </c:dLbl>
            <c:dLbl>
              <c:idx val="1"/>
              <c:layout>
                <c:manualLayout>
                  <c:x val="1.3590033975084938E-2"/>
                  <c:y val="-2.907168511515161E-2"/>
                </c:manualLayout>
              </c:layout>
              <c:tx>
                <c:rich>
                  <a:bodyPr/>
                  <a:lstStyle/>
                  <a:p>
                    <a:fld id="{769B2E20-FE36-4610-9421-C4C4C94C5C6D}" type="VALUE">
                      <a:rPr lang="en-US"/>
                      <a:pPr/>
                      <a:t>[ЗНАЧЕНИЕ]</a:t>
                    </a:fld>
                    <a:r>
                      <a:rPr lang="en-US"/>
                      <a:t> (17 627)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CD5A-45CD-BB8E-C20C012D4D7F}"/>
                </c:ext>
                <c:ext xmlns:c15="http://schemas.microsoft.com/office/drawing/2012/chart" uri="{CE6537A1-D6FC-4f65-9D91-7224C49458BB}">
                  <c15:dlblFieldTable/>
                  <c15:showDataLabelsRange val="0"/>
                </c:ext>
              </c:extLst>
            </c:dLbl>
            <c:dLbl>
              <c:idx val="2"/>
              <c:layout>
                <c:manualLayout>
                  <c:x val="1.3590033975084938E-2"/>
                  <c:y val="-2.3785924185124051E-2"/>
                </c:manualLayout>
              </c:layout>
              <c:tx>
                <c:rich>
                  <a:bodyPr/>
                  <a:lstStyle/>
                  <a:p>
                    <a:fld id="{0E67E5F0-53B0-4CED-8AEC-1B1A9431F5BB}" type="VALUE">
                      <a:rPr lang="en-US"/>
                      <a:pPr/>
                      <a:t>[ЗНАЧЕНИЕ]</a:t>
                    </a:fld>
                    <a:r>
                      <a:rPr lang="en-US"/>
                      <a:t> (16 319)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CD5A-45CD-BB8E-C20C012D4D7F}"/>
                </c:ext>
                <c:ext xmlns:c15="http://schemas.microsoft.com/office/drawing/2012/chart" uri="{CE6537A1-D6FC-4f65-9D91-7224C49458BB}">
                  <c15:dlblFieldTable/>
                  <c15:showDataLabelsRange val="0"/>
                </c:ext>
              </c:extLst>
            </c:dLbl>
            <c:dLbl>
              <c:idx val="3"/>
              <c:layout>
                <c:manualLayout>
                  <c:x val="1.6610041525103817E-2"/>
                  <c:y val="-2.3785924185124045E-2"/>
                </c:manualLayout>
              </c:layout>
              <c:tx>
                <c:rich>
                  <a:bodyPr/>
                  <a:lstStyle/>
                  <a:p>
                    <a:fld id="{C6356039-167A-4F6B-AF3F-3A1259D50A63}" type="VALUE">
                      <a:rPr lang="en-US"/>
                      <a:pPr/>
                      <a:t>[ЗНАЧЕНИЕ]</a:t>
                    </a:fld>
                    <a:r>
                      <a:rPr lang="en-US"/>
                      <a:t> (10 539)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CD5A-45CD-BB8E-C20C012D4D7F}"/>
                </c:ext>
                <c:ext xmlns:c15="http://schemas.microsoft.com/office/drawing/2012/chart" uri="{CE6537A1-D6FC-4f65-9D91-7224C49458BB}">
                  <c15:dlblFieldTable/>
                  <c15:showDataLabelsRange val="0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Lit>
              <c:formatCode>General</c:formatCode>
              <c:ptCount val="4"/>
              <c:pt idx="0">
                <c:v>6</c:v>
              </c:pt>
              <c:pt idx="1">
                <c:v>7</c:v>
              </c:pt>
              <c:pt idx="2">
                <c:v>8</c:v>
              </c:pt>
              <c:pt idx="3">
                <c:v>9</c:v>
              </c:pt>
            </c:numLit>
          </c:cat>
          <c:val>
            <c:numRef>
              <c:f>('10_РУ_группы'!$D$38,'10_РУ_группы'!$F$38,'10_РУ_группы'!$H$38,'10_РУ_группы'!$J$38)</c:f>
              <c:numCache>
                <c:formatCode>0.0%</c:formatCode>
                <c:ptCount val="4"/>
                <c:pt idx="0">
                  <c:v>0.42678465665609866</c:v>
                </c:pt>
                <c:pt idx="1">
                  <c:v>0.61411699125526831</c:v>
                </c:pt>
                <c:pt idx="2">
                  <c:v>0.56854684179354076</c:v>
                </c:pt>
                <c:pt idx="3">
                  <c:v>0.3671741629794808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CD5A-45CD-BB8E-C20C012D4D7F}"/>
            </c:ext>
          </c:extLst>
        </c:ser>
        <c:ser>
          <c:idx val="1"/>
          <c:order val="1"/>
          <c:tx>
            <c:v>0 баллов</c:v>
          </c:tx>
          <c:spPr>
            <a:solidFill>
              <a:srgbClr val="FF4747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4.5300113250283124E-2"/>
                  <c:y val="-2.3785924185124045E-2"/>
                </c:manualLayout>
              </c:layout>
              <c:tx>
                <c:rich>
                  <a:bodyPr/>
                  <a:lstStyle/>
                  <a:p>
                    <a:fld id="{E500C97E-5D1B-4FC2-B446-F317A835193A}" type="VALUE">
                      <a:rPr lang="en-US"/>
                      <a:pPr/>
                      <a:t>[ЗНАЧЕНИЕ]</a:t>
                    </a:fld>
                    <a:r>
                      <a:rPr lang="en-US"/>
                      <a:t> (4 450)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CD5A-45CD-BB8E-C20C012D4D7F}"/>
                </c:ext>
                <c:ext xmlns:c15="http://schemas.microsoft.com/office/drawing/2012/chart" uri="{CE6537A1-D6FC-4f65-9D91-7224C49458BB}">
                  <c15:dlblFieldTable/>
                  <c15:showDataLabelsRange val="0"/>
                </c:ext>
              </c:extLst>
            </c:dLbl>
            <c:dLbl>
              <c:idx val="1"/>
              <c:layout>
                <c:manualLayout>
                  <c:x val="3.4730086825217006E-2"/>
                  <c:y val="-2.1143043720110288E-2"/>
                </c:manualLayout>
              </c:layout>
              <c:tx>
                <c:rich>
                  <a:bodyPr/>
                  <a:lstStyle/>
                  <a:p>
                    <a:fld id="{087DFBDC-AC2A-4D09-89C3-20BC8AE5682C}" type="VALUE">
                      <a:rPr lang="en-US"/>
                      <a:pPr/>
                      <a:t>[ЗНАЧЕНИЕ]</a:t>
                    </a:fld>
                    <a:r>
                      <a:rPr lang="en-US"/>
                      <a:t> (3 552)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6-CD5A-45CD-BB8E-C20C012D4D7F}"/>
                </c:ext>
                <c:ext xmlns:c15="http://schemas.microsoft.com/office/drawing/2012/chart" uri="{CE6537A1-D6FC-4f65-9D91-7224C49458BB}">
                  <c15:dlblFieldTable/>
                  <c15:showDataLabelsRange val="0"/>
                </c:ext>
              </c:extLst>
            </c:dLbl>
            <c:dLbl>
              <c:idx val="2"/>
              <c:layout>
                <c:manualLayout>
                  <c:x val="4.6810117025292572E-2"/>
                  <c:y val="-2.3785924185124051E-2"/>
                </c:manualLayout>
              </c:layout>
              <c:tx>
                <c:rich>
                  <a:bodyPr/>
                  <a:lstStyle/>
                  <a:p>
                    <a:fld id="{5B6F03D1-4332-4706-89FB-CE0D98C47A54}" type="VALUE">
                      <a:rPr lang="en-US"/>
                      <a:pPr/>
                      <a:t>[ЗНАЧЕНИЕ]</a:t>
                    </a:fld>
                    <a:r>
                      <a:rPr lang="en-US"/>
                      <a:t> (12 384)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7-CD5A-45CD-BB8E-C20C012D4D7F}"/>
                </c:ext>
                <c:ext xmlns:c15="http://schemas.microsoft.com/office/drawing/2012/chart" uri="{CE6537A1-D6FC-4f65-9D91-7224C49458BB}">
                  <c15:dlblFieldTable/>
                  <c15:showDataLabelsRange val="0"/>
                </c:ext>
              </c:extLst>
            </c:dLbl>
            <c:dLbl>
              <c:idx val="3"/>
              <c:layout>
                <c:manualLayout>
                  <c:x val="4.0534057457987112E-2"/>
                  <c:y val="-3.1170143207472651E-2"/>
                </c:manualLayout>
              </c:layout>
              <c:tx>
                <c:rich>
                  <a:bodyPr/>
                  <a:lstStyle/>
                  <a:p>
                    <a:fld id="{A325E6F8-69AA-481D-8796-2E20B429C32B}" type="VALUE">
                      <a:rPr lang="en-US"/>
                      <a:pPr/>
                      <a:t>[ЗНАЧЕНИЕ]</a:t>
                    </a:fld>
                    <a:r>
                      <a:rPr lang="en-US"/>
                      <a:t> (3 814)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8-CD5A-45CD-BB8E-C20C012D4D7F}"/>
                </c:ext>
                <c:ext xmlns:c15="http://schemas.microsoft.com/office/drawing/2012/chart" uri="{CE6537A1-D6FC-4f65-9D91-7224C49458BB}">
                  <c15:dlblFieldTable/>
                  <c15:showDataLabelsRange val="0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Lit>
              <c:formatCode>General</c:formatCode>
              <c:ptCount val="4"/>
              <c:pt idx="0">
                <c:v>6</c:v>
              </c:pt>
              <c:pt idx="1">
                <c:v>7</c:v>
              </c:pt>
              <c:pt idx="2">
                <c:v>8</c:v>
              </c:pt>
              <c:pt idx="3">
                <c:v>9</c:v>
              </c:pt>
            </c:numLit>
          </c:cat>
          <c:val>
            <c:numRef>
              <c:f>('10_РУ_группы'!$D$39,'10_РУ_группы'!$F$39,'10_РУ_группы'!$H$39,'10_РУ_группы'!$J$39)</c:f>
              <c:numCache>
                <c:formatCode>0.0%</c:formatCode>
                <c:ptCount val="4"/>
                <c:pt idx="0">
                  <c:v>0.15503605894854197</c:v>
                </c:pt>
                <c:pt idx="1">
                  <c:v>0.12375013064836428</c:v>
                </c:pt>
                <c:pt idx="2">
                  <c:v>0.4314531582064593</c:v>
                </c:pt>
                <c:pt idx="3">
                  <c:v>0.13287809636623349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9-CD5A-45CD-BB8E-C20C012D4D7F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93743712"/>
        <c:axId val="193743320"/>
        <c:axId val="0"/>
      </c:bar3DChart>
      <c:catAx>
        <c:axId val="1937437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193743320"/>
        <c:crosses val="autoZero"/>
        <c:auto val="1"/>
        <c:lblAlgn val="ctr"/>
        <c:lblOffset val="100"/>
        <c:noMultiLvlLbl val="0"/>
      </c:catAx>
      <c:valAx>
        <c:axId val="1937433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19374371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ysClr val="windowText" lastClr="00000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 b="1">
          <a:solidFill>
            <a:sysClr val="windowText" lastClr="000000"/>
          </a:solidFill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ru-RU"/>
              <a:t>2 группа - ОРФОГРАФИЧЕСКИЙ АНАЛИЗ (задания №№ 6, 7, 9)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ysClr val="windowText" lastClr="00000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v>MAX балл</c:v>
          </c:tx>
          <c:spPr>
            <a:solidFill>
              <a:srgbClr val="7BF59B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1.1058356076975905E-3"/>
                  <c:y val="-2.9298322478791893E-2"/>
                </c:manualLayout>
              </c:layout>
              <c:tx>
                <c:rich>
                  <a:bodyPr/>
                  <a:lstStyle/>
                  <a:p>
                    <a:fld id="{0A7198A2-E604-4E8F-9197-E355F1EA40A5}" type="VALUE">
                      <a:rPr lang="en-US"/>
                      <a:pPr/>
                      <a:t>[ЗНАЧЕНИЕ]</a:t>
                    </a:fld>
                    <a:r>
                      <a:rPr lang="en-US"/>
                      <a:t> (12 250)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FBD7-4E5D-848F-814CB4B46B95}"/>
                </c:ext>
                <c:ext xmlns:c15="http://schemas.microsoft.com/office/drawing/2012/chart" uri="{CE6537A1-D6FC-4f65-9D91-7224C49458BB}">
                  <c15:dlblFieldTable/>
                  <c15:showDataLabelsRange val="0"/>
                </c:ext>
              </c:extLst>
            </c:dLbl>
            <c:dLbl>
              <c:idx val="1"/>
              <c:layout>
                <c:manualLayout>
                  <c:x val="1.8799205330859051E-2"/>
                  <c:y val="-3.6622903098489881E-2"/>
                </c:manualLayout>
              </c:layout>
              <c:tx>
                <c:rich>
                  <a:bodyPr/>
                  <a:lstStyle/>
                  <a:p>
                    <a:fld id="{58753008-32A1-4391-AB00-A16ED1CF521C}" type="VALUE">
                      <a:rPr lang="en-US"/>
                      <a:pPr/>
                      <a:t>[ЗНАЧЕНИЕ]</a:t>
                    </a:fld>
                    <a:r>
                      <a:rPr lang="en-US"/>
                      <a:t> (17 627)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FBD7-4E5D-848F-814CB4B46B95}"/>
                </c:ext>
                <c:ext xmlns:c15="http://schemas.microsoft.com/office/drawing/2012/chart" uri="{CE6537A1-D6FC-4f65-9D91-7224C49458BB}">
                  <c15:dlblFieldTable/>
                  <c15:showDataLabelsRange val="0"/>
                </c:ext>
              </c:extLst>
            </c:dLbl>
            <c:dLbl>
              <c:idx val="2"/>
              <c:layout>
                <c:manualLayout>
                  <c:x val="-1.3270027292371261E-2"/>
                  <c:y val="-3.1739849352024646E-2"/>
                </c:manualLayout>
              </c:layout>
              <c:tx>
                <c:rich>
                  <a:bodyPr/>
                  <a:lstStyle/>
                  <a:p>
                    <a:fld id="{BF22F6EA-5714-40DE-89C5-7EF5BD67A193}" type="VALUE">
                      <a:rPr lang="en-US"/>
                      <a:pPr/>
                      <a:t>[ЗНАЧЕНИЕ]</a:t>
                    </a:fld>
                    <a:r>
                      <a:rPr lang="en-US"/>
                      <a:t> (10 539)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FBD7-4E5D-848F-814CB4B46B95}"/>
                </c:ext>
                <c:ext xmlns:c15="http://schemas.microsoft.com/office/drawing/2012/chart" uri="{CE6537A1-D6FC-4f65-9D91-7224C49458BB}">
                  <c15:dlblFieldTable/>
                  <c15:showDataLabelsRange val="0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00" b="1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Lit>
              <c:formatCode>General</c:formatCode>
              <c:ptCount val="3"/>
              <c:pt idx="0">
                <c:v>6</c:v>
              </c:pt>
              <c:pt idx="1">
                <c:v>7</c:v>
              </c:pt>
              <c:pt idx="2">
                <c:v>9</c:v>
              </c:pt>
            </c:numLit>
          </c:cat>
          <c:val>
            <c:numRef>
              <c:f>('10_РУ_группы'!$D$122,'10_РУ_группы'!$F$122,'10_РУ_группы'!$H$122)</c:f>
              <c:numCache>
                <c:formatCode>0.0%</c:formatCode>
                <c:ptCount val="3"/>
                <c:pt idx="0">
                  <c:v>0.42678465665609866</c:v>
                </c:pt>
                <c:pt idx="1">
                  <c:v>0.6141169912552692</c:v>
                </c:pt>
                <c:pt idx="2">
                  <c:v>0.36717416297947991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FBD7-4E5D-848F-814CB4B46B95}"/>
            </c:ext>
          </c:extLst>
        </c:ser>
        <c:ser>
          <c:idx val="1"/>
          <c:order val="1"/>
          <c:tx>
            <c:v>1 балл</c:v>
          </c:tx>
          <c:spPr>
            <a:solidFill>
              <a:srgbClr val="FFFF66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3.0963397015532561E-2"/>
                  <c:y val="-3.8582660968232707E-2"/>
                </c:manualLayout>
              </c:layout>
              <c:tx>
                <c:rich>
                  <a:bodyPr/>
                  <a:lstStyle/>
                  <a:p>
                    <a:fld id="{B54BB60B-4D9C-4361-B238-DDF0FEBD0FEE}" type="VALUE">
                      <a:rPr lang="en-US"/>
                      <a:pPr/>
                      <a:t>[ЗНАЧЕНИЕ]</a:t>
                    </a:fld>
                    <a:r>
                      <a:rPr lang="en-US"/>
                      <a:t> (12 003)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FBD7-4E5D-848F-814CB4B46B95}"/>
                </c:ext>
                <c:ext xmlns:c15="http://schemas.microsoft.com/office/drawing/2012/chart" uri="{CE6537A1-D6FC-4f65-9D91-7224C49458BB}">
                  <c15:dlblFieldTable/>
                  <c15:showDataLabelsRange val="0"/>
                </c:ext>
              </c:extLst>
            </c:dLbl>
            <c:dLbl>
              <c:idx val="1"/>
              <c:layout>
                <c:manualLayout>
                  <c:x val="3.2069232623230165E-2"/>
                  <c:y val="-3.4181376225257201E-2"/>
                </c:manualLayout>
              </c:layout>
              <c:tx>
                <c:rich>
                  <a:bodyPr/>
                  <a:lstStyle/>
                  <a:p>
                    <a:fld id="{02B89815-574B-4DCD-B13A-9A9C34334963}" type="VALUE">
                      <a:rPr lang="en-US"/>
                      <a:pPr/>
                      <a:t>[ЗНАЧЕНИЕ]</a:t>
                    </a:fld>
                    <a:r>
                      <a:rPr lang="en-US"/>
                      <a:t> (7 524)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FBD7-4E5D-848F-814CB4B46B95}"/>
                </c:ext>
                <c:ext xmlns:c15="http://schemas.microsoft.com/office/drawing/2012/chart" uri="{CE6537A1-D6FC-4f65-9D91-7224C49458BB}">
                  <c15:dlblFieldTable/>
                  <c15:showDataLabelsRange val="0"/>
                </c:ext>
              </c:extLst>
            </c:dLbl>
            <c:dLbl>
              <c:idx val="2"/>
              <c:layout>
                <c:manualLayout>
                  <c:x val="2.9857561407834972E-2"/>
                  <c:y val="-4.8830537464653129E-2"/>
                </c:manualLayout>
              </c:layout>
              <c:tx>
                <c:rich>
                  <a:bodyPr/>
                  <a:lstStyle/>
                  <a:p>
                    <a:fld id="{DD8D1EC7-B022-4784-BFAF-7497AC8680C6}" type="VALUE">
                      <a:rPr lang="en-US"/>
                      <a:pPr/>
                      <a:t>[ЗНАЧЕНИЕ]</a:t>
                    </a:fld>
                    <a:r>
                      <a:rPr lang="en-US"/>
                      <a:t> (14 350)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6-FBD7-4E5D-848F-814CB4B46B95}"/>
                </c:ext>
                <c:ext xmlns:c15="http://schemas.microsoft.com/office/drawing/2012/chart" uri="{CE6537A1-D6FC-4f65-9D91-7224C49458BB}">
                  <c15:dlblFieldTable/>
                  <c15:showDataLabelsRange val="0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00" b="1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Lit>
              <c:formatCode>General</c:formatCode>
              <c:ptCount val="3"/>
              <c:pt idx="0">
                <c:v>6</c:v>
              </c:pt>
              <c:pt idx="1">
                <c:v>7</c:v>
              </c:pt>
              <c:pt idx="2">
                <c:v>9</c:v>
              </c:pt>
            </c:numLit>
          </c:cat>
          <c:val>
            <c:numRef>
              <c:f>('10_РУ_группы'!$D$123,'10_РУ_группы'!$F$123,'10_РУ_группы'!$H$123)</c:f>
              <c:numCache>
                <c:formatCode>0.0%</c:formatCode>
                <c:ptCount val="3"/>
                <c:pt idx="0">
                  <c:v>0.41817928439535956</c:v>
                </c:pt>
                <c:pt idx="1">
                  <c:v>0.26213287809636621</c:v>
                </c:pt>
                <c:pt idx="2">
                  <c:v>0.49994774065428715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7-FBD7-4E5D-848F-814CB4B46B95}"/>
            </c:ext>
          </c:extLst>
        </c:ser>
        <c:ser>
          <c:idx val="2"/>
          <c:order val="2"/>
          <c:tx>
            <c:v>0 баллов</c:v>
          </c:tx>
          <c:spPr>
            <a:solidFill>
              <a:srgbClr val="FF4747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2.6831490157888986E-2"/>
                  <c:y val="-3.2066475663648425E-2"/>
                </c:manualLayout>
              </c:layout>
              <c:tx>
                <c:rich>
                  <a:bodyPr/>
                  <a:lstStyle/>
                  <a:p>
                    <a:fld id="{BDE049ED-8BC7-472E-A843-805C9B1382B8}" type="VALUE">
                      <a:rPr lang="en-US"/>
                      <a:pPr/>
                      <a:t>[ЗНАЧЕНИЕ]</a:t>
                    </a:fld>
                    <a:r>
                      <a:rPr lang="en-US"/>
                      <a:t> (4 450)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8-FBD7-4E5D-848F-814CB4B46B95}"/>
                </c:ext>
                <c:ext xmlns:c15="http://schemas.microsoft.com/office/drawing/2012/chart" uri="{CE6537A1-D6FC-4f65-9D91-7224C49458BB}">
                  <c15:dlblFieldTable/>
                  <c15:showDataLabelsRange val="0"/>
                </c:ext>
              </c:extLst>
            </c:dLbl>
            <c:dLbl>
              <c:idx val="1"/>
              <c:layout>
                <c:manualLayout>
                  <c:x val="3.2069232623230165E-2"/>
                  <c:y val="-3.6622903098489951E-2"/>
                </c:manualLayout>
              </c:layout>
              <c:tx>
                <c:rich>
                  <a:bodyPr/>
                  <a:lstStyle/>
                  <a:p>
                    <a:fld id="{A113E652-8DE3-45D2-AC5A-D9D1EC4BC997}" type="VALUE">
                      <a:rPr lang="en-US"/>
                      <a:pPr/>
                      <a:t>[ЗНАЧЕНИЕ]</a:t>
                    </a:fld>
                    <a:r>
                      <a:rPr lang="en-US"/>
                      <a:t> (3 552)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9-FBD7-4E5D-848F-814CB4B46B95}"/>
                </c:ext>
                <c:ext xmlns:c15="http://schemas.microsoft.com/office/drawing/2012/chart" uri="{CE6537A1-D6FC-4f65-9D91-7224C49458BB}">
                  <c15:dlblFieldTable/>
                  <c15:showDataLabelsRange val="0"/>
                </c:ext>
              </c:extLst>
            </c:dLbl>
            <c:dLbl>
              <c:idx val="2"/>
              <c:layout>
                <c:manualLayout>
                  <c:x val="2.9857561407834972E-2"/>
                  <c:y val="-3.6622903098489951E-2"/>
                </c:manualLayout>
              </c:layout>
              <c:tx>
                <c:rich>
                  <a:bodyPr/>
                  <a:lstStyle/>
                  <a:p>
                    <a:fld id="{4DA87F89-74D4-4FF6-AEE6-2A35096FD746}" type="VALUE">
                      <a:rPr lang="en-US"/>
                      <a:pPr/>
                      <a:t>[ЗНАЧЕНИЕ]</a:t>
                    </a:fld>
                    <a:r>
                      <a:rPr lang="en-US"/>
                      <a:t> (3 814)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A-FBD7-4E5D-848F-814CB4B46B95}"/>
                </c:ext>
                <c:ext xmlns:c15="http://schemas.microsoft.com/office/drawing/2012/chart" uri="{CE6537A1-D6FC-4f65-9D91-7224C49458BB}">
                  <c15:dlblFieldTable/>
                  <c15:showDataLabelsRange val="0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00" b="1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Lit>
              <c:formatCode>General</c:formatCode>
              <c:ptCount val="3"/>
              <c:pt idx="0">
                <c:v>6</c:v>
              </c:pt>
              <c:pt idx="1">
                <c:v>7</c:v>
              </c:pt>
              <c:pt idx="2">
                <c:v>9</c:v>
              </c:pt>
            </c:numLit>
          </c:cat>
          <c:val>
            <c:numRef>
              <c:f>('10_РУ_группы'!$D$124,'10_РУ_группы'!$F$124,'10_РУ_группы'!$H$124)</c:f>
              <c:numCache>
                <c:formatCode>0.0%</c:formatCode>
                <c:ptCount val="3"/>
                <c:pt idx="0">
                  <c:v>0.15503605894854197</c:v>
                </c:pt>
                <c:pt idx="1">
                  <c:v>0.12375013064836428</c:v>
                </c:pt>
                <c:pt idx="2">
                  <c:v>0.13287809636623349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B-FBD7-4E5D-848F-814CB4B46B95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93745280"/>
        <c:axId val="193744496"/>
        <c:axId val="0"/>
      </c:bar3DChart>
      <c:catAx>
        <c:axId val="1937452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193744496"/>
        <c:crosses val="autoZero"/>
        <c:auto val="1"/>
        <c:lblAlgn val="ctr"/>
        <c:lblOffset val="100"/>
        <c:noMultiLvlLbl val="0"/>
      </c:catAx>
      <c:valAx>
        <c:axId val="1937444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19374528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ysClr val="windowText" lastClr="00000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b="1">
          <a:solidFill>
            <a:sysClr val="windowText" lastClr="000000"/>
          </a:solidFill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ru-RU" sz="1400" dirty="0"/>
              <a:t>3 группа - СИНТАКСИЧЕСКИЙ И ПУНКТУАЦИОННЫЙ АНАЛИЗ (задания №№ 10 - 20)</a:t>
            </a:r>
          </a:p>
        </c:rich>
      </c:tx>
      <c:overlay val="0"/>
      <c:spPr>
        <a:noFill/>
        <a:ln>
          <a:noFill/>
        </a:ln>
        <a:effectLst/>
      </c:sp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v>MAX балл</c:v>
          </c:tx>
          <c:spPr>
            <a:solidFill>
              <a:srgbClr val="7BF59B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fld id="{0C0AA470-0A76-4B7F-B7EC-94A87CE24411}" type="VALUE">
                      <a:rPr lang="en-US"/>
                      <a:pPr/>
                      <a:t>[ЗНАЧЕНИЕ]</a:t>
                    </a:fld>
                    <a:r>
                      <a:rPr lang="en-US"/>
                      <a:t> (2 661)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6C9D-462E-A35D-67CD69B509DA}"/>
                </c:ext>
                <c:ext xmlns:c15="http://schemas.microsoft.com/office/drawing/2012/chart" uri="{CE6537A1-D6FC-4f65-9D91-7224C49458BB}">
                  <c15:dlblFieldTable/>
                  <c15:showDataLabelsRange val="0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7C1A8BE6-1FF5-4C5B-A31F-722975688E7B}" type="VALUE">
                      <a:rPr lang="en-US"/>
                      <a:pPr/>
                      <a:t>[ЗНАЧЕНИЕ]</a:t>
                    </a:fld>
                    <a:r>
                      <a:rPr lang="en-US"/>
                      <a:t> (15 198)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6C9D-462E-A35D-67CD69B509DA}"/>
                </c:ext>
                <c:ext xmlns:c15="http://schemas.microsoft.com/office/drawing/2012/chart" uri="{CE6537A1-D6FC-4f65-9D91-7224C49458BB}">
                  <c15:dlblFieldTable/>
                  <c15:showDataLabelsRange val="0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fld id="{129F461C-34A3-43FA-BF3D-E364B6064694}" type="VALUE">
                      <a:rPr lang="en-US"/>
                      <a:pPr/>
                      <a:t>[ЗНАЧЕНИЕ]</a:t>
                    </a:fld>
                    <a:r>
                      <a:rPr lang="en-US"/>
                      <a:t> (6 910)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6C9D-462E-A35D-67CD69B509DA}"/>
                </c:ext>
                <c:ext xmlns:c15="http://schemas.microsoft.com/office/drawing/2012/chart" uri="{CE6537A1-D6FC-4f65-9D91-7224C49458BB}">
                  <c15:dlblFieldTable/>
                  <c15:showDataLabelsRange val="0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fld id="{0A29E3C0-1E57-4E67-AF50-CF0E61799850}" type="VALUE">
                      <a:rPr lang="en-US"/>
                      <a:pPr/>
                      <a:t>[ЗНАЧЕНИЕ]</a:t>
                    </a:fld>
                    <a:r>
                      <a:rPr lang="en-US"/>
                      <a:t> (18 299)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6C9D-462E-A35D-67CD69B509DA}"/>
                </c:ext>
                <c:ext xmlns:c15="http://schemas.microsoft.com/office/drawing/2012/chart" uri="{CE6537A1-D6FC-4f65-9D91-7224C49458BB}">
                  <c15:dlblFieldTable/>
                  <c15:showDataLabelsRange val="0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fld id="{F8340553-D63B-4C7C-80BC-4AB22B85058C}" type="VALUE">
                      <a:rPr lang="en-US"/>
                      <a:pPr/>
                      <a:t>[ЗНАЧЕНИЕ]</a:t>
                    </a:fld>
                    <a:r>
                      <a:rPr lang="en-US"/>
                      <a:t> (8 594)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6C9D-462E-A35D-67CD69B509DA}"/>
                </c:ext>
                <c:ext xmlns:c15="http://schemas.microsoft.com/office/drawing/2012/chart" uri="{CE6537A1-D6FC-4f65-9D91-7224C49458BB}">
                  <c15:dlblFieldTable/>
                  <c15:showDataLabelsRange val="0"/>
                </c:ext>
              </c:extLst>
            </c:dLbl>
            <c:dLbl>
              <c:idx val="5"/>
              <c:tx>
                <c:rich>
                  <a:bodyPr/>
                  <a:lstStyle/>
                  <a:p>
                    <a:fld id="{2CE2D46D-8B3D-4A5E-A27C-1ADBC90B683A}" type="VALUE">
                      <a:rPr lang="en-US"/>
                      <a:pPr/>
                      <a:t>[ЗНАЧЕНИЕ]</a:t>
                    </a:fld>
                    <a:r>
                      <a:rPr lang="en-US"/>
                      <a:t> (15 945)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6C9D-462E-A35D-67CD69B509DA}"/>
                </c:ext>
                <c:ext xmlns:c15="http://schemas.microsoft.com/office/drawing/2012/chart" uri="{CE6537A1-D6FC-4f65-9D91-7224C49458BB}">
                  <c15:dlblFieldTable/>
                  <c15:showDataLabelsRange val="0"/>
                </c:ext>
              </c:extLst>
            </c:dLbl>
            <c:dLbl>
              <c:idx val="6"/>
              <c:tx>
                <c:rich>
                  <a:bodyPr/>
                  <a:lstStyle/>
                  <a:p>
                    <a:fld id="{B8886961-37B8-48A6-8739-22652CECB3D2}" type="VALUE">
                      <a:rPr lang="en-US"/>
                      <a:pPr/>
                      <a:t>[ЗНАЧЕНИЕ]</a:t>
                    </a:fld>
                    <a:r>
                      <a:rPr lang="en-US"/>
                      <a:t> (8 947)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6-6C9D-462E-A35D-67CD69B509DA}"/>
                </c:ext>
                <c:ext xmlns:c15="http://schemas.microsoft.com/office/drawing/2012/chart" uri="{CE6537A1-D6FC-4f65-9D91-7224C49458BB}">
                  <c15:dlblFieldTable/>
                  <c15:showDataLabelsRange val="0"/>
                </c:ext>
              </c:extLst>
            </c:dLbl>
            <c:dLbl>
              <c:idx val="7"/>
              <c:tx>
                <c:rich>
                  <a:bodyPr/>
                  <a:lstStyle/>
                  <a:p>
                    <a:fld id="{36C77B1E-5928-4193-A59F-D2FBEF3C1194}" type="VALUE">
                      <a:rPr lang="en-US"/>
                      <a:pPr/>
                      <a:t>[ЗНАЧЕНИЕ]</a:t>
                    </a:fld>
                    <a:r>
                      <a:rPr lang="en-US"/>
                      <a:t> (5 253)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7-6C9D-462E-A35D-67CD69B509DA}"/>
                </c:ext>
                <c:ext xmlns:c15="http://schemas.microsoft.com/office/drawing/2012/chart" uri="{CE6537A1-D6FC-4f65-9D91-7224C49458BB}">
                  <c15:dlblFieldTable/>
                  <c15:showDataLabelsRange val="0"/>
                </c:ext>
              </c:extLst>
            </c:dLbl>
            <c:dLbl>
              <c:idx val="8"/>
              <c:tx>
                <c:rich>
                  <a:bodyPr/>
                  <a:lstStyle/>
                  <a:p>
                    <a:fld id="{A6EB1641-1C01-4BD8-A66B-5F13808A6C73}" type="VALUE">
                      <a:rPr lang="en-US"/>
                      <a:pPr/>
                      <a:t>[ЗНАЧЕНИЕ]</a:t>
                    </a:fld>
                    <a:r>
                      <a:rPr lang="en-US"/>
                      <a:t> (5 355)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8-6C9D-462E-A35D-67CD69B509DA}"/>
                </c:ext>
                <c:ext xmlns:c15="http://schemas.microsoft.com/office/drawing/2012/chart" uri="{CE6537A1-D6FC-4f65-9D91-7224C49458BB}">
                  <c15:dlblFieldTable/>
                  <c15:showDataLabelsRange val="0"/>
                </c:ext>
              </c:extLst>
            </c:dLbl>
            <c:dLbl>
              <c:idx val="9"/>
              <c:tx>
                <c:rich>
                  <a:bodyPr/>
                  <a:lstStyle/>
                  <a:p>
                    <a:fld id="{E1BC912F-20D5-4102-9E23-915BB2C48E6D}" type="VALUE">
                      <a:rPr lang="en-US"/>
                      <a:pPr/>
                      <a:t>[ЗНАЧЕНИЕ]</a:t>
                    </a:fld>
                    <a:r>
                      <a:rPr lang="en-US"/>
                      <a:t> (5 739)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9-6C9D-462E-A35D-67CD69B509DA}"/>
                </c:ext>
                <c:ext xmlns:c15="http://schemas.microsoft.com/office/drawing/2012/chart" uri="{CE6537A1-D6FC-4f65-9D91-7224C49458BB}">
                  <c15:dlblFieldTable/>
                  <c15:showDataLabelsRange val="0"/>
                </c:ext>
              </c:extLst>
            </c:dLbl>
            <c:dLbl>
              <c:idx val="10"/>
              <c:tx>
                <c:rich>
                  <a:bodyPr/>
                  <a:lstStyle/>
                  <a:p>
                    <a:fld id="{B9566458-BE5D-48BE-B151-64CBB1BB341B}" type="VALUE">
                      <a:rPr lang="en-US"/>
                      <a:pPr/>
                      <a:t>[ЗНАЧЕНИЕ]</a:t>
                    </a:fld>
                    <a:r>
                      <a:rPr lang="en-US"/>
                      <a:t> (6 175)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A-6C9D-462E-A35D-67CD69B509DA}"/>
                </c:ext>
                <c:ext xmlns:c15="http://schemas.microsoft.com/office/drawing/2012/chart" uri="{CE6537A1-D6FC-4f65-9D91-7224C49458BB}">
                  <c15:dlblFieldTable/>
                  <c15:showDataLabelsRange val="0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00" b="1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Lit>
              <c:formatCode>General</c:formatCode>
              <c:ptCount val="11"/>
              <c:pt idx="0">
                <c:v>10</c:v>
              </c:pt>
              <c:pt idx="1">
                <c:v>11</c:v>
              </c:pt>
              <c:pt idx="2">
                <c:v>12</c:v>
              </c:pt>
              <c:pt idx="3">
                <c:v>13</c:v>
              </c:pt>
              <c:pt idx="4">
                <c:v>14</c:v>
              </c:pt>
              <c:pt idx="5">
                <c:v>15</c:v>
              </c:pt>
              <c:pt idx="6">
                <c:v>16</c:v>
              </c:pt>
              <c:pt idx="7">
                <c:v>17</c:v>
              </c:pt>
              <c:pt idx="8">
                <c:v>18</c:v>
              </c:pt>
              <c:pt idx="9">
                <c:v>19</c:v>
              </c:pt>
              <c:pt idx="10">
                <c:v>20</c:v>
              </c:pt>
            </c:numLit>
          </c:cat>
          <c:val>
            <c:numRef>
              <c:f>('10_РУ_группы'!$D$44,'10_РУ_группы'!$F$44,'10_РУ_группы'!$H$44,'10_РУ_группы'!$J$44,'10_РУ_группы'!$L$44,'10_РУ_группы'!$N$44,'10_РУ_группы'!$P$44,'10_РУ_группы'!$R$44,'10_РУ_группы'!$T$44,'10_РУ_группы'!$V$44,'10_РУ_группы'!$X$44)</c:f>
              <c:numCache>
                <c:formatCode>0.0%</c:formatCode>
                <c:ptCount val="11"/>
                <c:pt idx="0">
                  <c:v>9.2708079294847243E-2</c:v>
                </c:pt>
                <c:pt idx="1">
                  <c:v>0.52949169076403169</c:v>
                </c:pt>
                <c:pt idx="2">
                  <c:v>0.24074138591784877</c:v>
                </c:pt>
                <c:pt idx="3">
                  <c:v>0.63752917813469101</c:v>
                </c:pt>
                <c:pt idx="4">
                  <c:v>0.29941121137163423</c:v>
                </c:pt>
                <c:pt idx="5">
                  <c:v>0.55551684492910147</c:v>
                </c:pt>
                <c:pt idx="6">
                  <c:v>0.31170957739609162</c:v>
                </c:pt>
                <c:pt idx="7">
                  <c:v>0.18301222868689723</c:v>
                </c:pt>
                <c:pt idx="8">
                  <c:v>0.18656586419538074</c:v>
                </c:pt>
                <c:pt idx="9">
                  <c:v>0.19994425669790664</c:v>
                </c:pt>
                <c:pt idx="10">
                  <c:v>0.21513430651848273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B-6C9D-462E-A35D-67CD69B509DA}"/>
            </c:ext>
          </c:extLst>
        </c:ser>
        <c:ser>
          <c:idx val="1"/>
          <c:order val="1"/>
          <c:tx>
            <c:v>0 баллов</c:v>
          </c:tx>
          <c:spPr>
            <a:solidFill>
              <a:srgbClr val="FF4747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fld id="{2F626991-3771-4454-A78D-FEED5B4A37A8}" type="VALUE">
                      <a:rPr lang="en-US"/>
                      <a:pPr/>
                      <a:t>[ЗНАЧЕНИЕ]</a:t>
                    </a:fld>
                    <a:r>
                      <a:rPr lang="en-US"/>
                      <a:t> (7 713)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C-6C9D-462E-A35D-67CD69B509DA}"/>
                </c:ext>
                <c:ext xmlns:c15="http://schemas.microsoft.com/office/drawing/2012/chart" uri="{CE6537A1-D6FC-4f65-9D91-7224C49458BB}">
                  <c15:dlblFieldTable/>
                  <c15:showDataLabelsRange val="0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E40994CF-92FA-4824-AB91-7E5CED04CABD}" type="VALUE">
                      <a:rPr lang="en-US"/>
                      <a:pPr/>
                      <a:t>[ЗНАЧЕНИЕ]</a:t>
                    </a:fld>
                    <a:r>
                      <a:rPr lang="en-US"/>
                      <a:t> (8 166)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D-6C9D-462E-A35D-67CD69B509DA}"/>
                </c:ext>
                <c:ext xmlns:c15="http://schemas.microsoft.com/office/drawing/2012/chart" uri="{CE6537A1-D6FC-4f65-9D91-7224C49458BB}">
                  <c15:dlblFieldTable/>
                  <c15:showDataLabelsRange val="0"/>
                </c:ext>
              </c:extLst>
            </c:dLbl>
            <c:dLbl>
              <c:idx val="2"/>
              <c:layout>
                <c:manualLayout>
                  <c:x val="-4.805524276798946E-3"/>
                  <c:y val="-2.2421733101772052E-2"/>
                </c:manualLayout>
              </c:layout>
              <c:tx>
                <c:rich>
                  <a:bodyPr/>
                  <a:lstStyle/>
                  <a:p>
                    <a:fld id="{E9597605-0E0B-4511-AC01-FE4DBCB30592}" type="VALUE">
                      <a:rPr lang="en-US"/>
                      <a:pPr/>
                      <a:t>[ЗНАЧЕНИЕ]</a:t>
                    </a:fld>
                    <a:r>
                      <a:rPr lang="en-US"/>
                      <a:t> (8 594)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E-6C9D-462E-A35D-67CD69B509DA}"/>
                </c:ext>
                <c:ext xmlns:c15="http://schemas.microsoft.com/office/drawing/2012/chart" uri="{CE6537A1-D6FC-4f65-9D91-7224C49458BB}">
                  <c15:dlblFieldTable/>
                  <c15:showDataLabelsRange val="0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fld id="{A95DEEE2-111C-4536-934D-BA287E75EEBF}" type="VALUE">
                      <a:rPr lang="en-US"/>
                      <a:pPr/>
                      <a:t>[ЗНАЧЕНИЕ]</a:t>
                    </a:fld>
                    <a:r>
                      <a:rPr lang="en-US"/>
                      <a:t> (10 404)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F-6C9D-462E-A35D-67CD69B509DA}"/>
                </c:ext>
                <c:ext xmlns:c15="http://schemas.microsoft.com/office/drawing/2012/chart" uri="{CE6537A1-D6FC-4f65-9D91-7224C49458BB}">
                  <c15:dlblFieldTable/>
                  <c15:showDataLabelsRange val="0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fld id="{8BC98EAE-B4E5-42FB-9D18-6998CC442A0D}" type="VALUE">
                      <a:rPr lang="en-US"/>
                      <a:pPr/>
                      <a:t>[ЗНАЧЕНИЕ]</a:t>
                    </a:fld>
                    <a:r>
                      <a:rPr lang="en-US"/>
                      <a:t> (20 109)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0-6C9D-462E-A35D-67CD69B509DA}"/>
                </c:ext>
                <c:ext xmlns:c15="http://schemas.microsoft.com/office/drawing/2012/chart" uri="{CE6537A1-D6FC-4f65-9D91-7224C49458BB}">
                  <c15:dlblFieldTable/>
                  <c15:showDataLabelsRange val="0"/>
                </c:ext>
              </c:extLst>
            </c:dLbl>
            <c:dLbl>
              <c:idx val="5"/>
              <c:tx>
                <c:rich>
                  <a:bodyPr/>
                  <a:lstStyle/>
                  <a:p>
                    <a:fld id="{A3FD89D9-605D-49D7-98EC-A55A809A804F}" type="VALUE">
                      <a:rPr lang="en-US"/>
                      <a:pPr/>
                      <a:t>[ЗНАЧЕНИЕ]</a:t>
                    </a:fld>
                    <a:r>
                      <a:rPr lang="en-US"/>
                      <a:t> (12 758)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1-6C9D-462E-A35D-67CD69B509DA}"/>
                </c:ext>
                <c:ext xmlns:c15="http://schemas.microsoft.com/office/drawing/2012/chart" uri="{CE6537A1-D6FC-4f65-9D91-7224C49458BB}">
                  <c15:dlblFieldTable/>
                  <c15:showDataLabelsRange val="0"/>
                </c:ext>
              </c:extLst>
            </c:dLbl>
            <c:dLbl>
              <c:idx val="6"/>
              <c:tx>
                <c:rich>
                  <a:bodyPr/>
                  <a:lstStyle/>
                  <a:p>
                    <a:fld id="{9DF4670B-A2EA-412A-B1CF-3A459AAD16A8}" type="VALUE">
                      <a:rPr lang="en-US"/>
                      <a:pPr/>
                      <a:t>[ЗНАЧЕНИЕ]</a:t>
                    </a:fld>
                    <a:r>
                      <a:rPr lang="en-US"/>
                      <a:t> (19 756)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2-6C9D-462E-A35D-67CD69B509DA}"/>
                </c:ext>
                <c:ext xmlns:c15="http://schemas.microsoft.com/office/drawing/2012/chart" uri="{CE6537A1-D6FC-4f65-9D91-7224C49458BB}">
                  <c15:dlblFieldTable/>
                  <c15:showDataLabelsRange val="0"/>
                </c:ext>
              </c:extLst>
            </c:dLbl>
            <c:dLbl>
              <c:idx val="7"/>
              <c:tx>
                <c:rich>
                  <a:bodyPr/>
                  <a:lstStyle/>
                  <a:p>
                    <a:fld id="{CE0748F7-28EF-413B-9C59-602CCA6C48D8}" type="VALUE">
                      <a:rPr lang="en-US"/>
                      <a:pPr/>
                      <a:t>[ЗНАЧЕНИЕ]</a:t>
                    </a:fld>
                    <a:r>
                      <a:rPr lang="en-US"/>
                      <a:t> (11 080)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3-6C9D-462E-A35D-67CD69B509DA}"/>
                </c:ext>
                <c:ext xmlns:c15="http://schemas.microsoft.com/office/drawing/2012/chart" uri="{CE6537A1-D6FC-4f65-9D91-7224C49458BB}">
                  <c15:dlblFieldTable/>
                  <c15:showDataLabelsRange val="0"/>
                </c:ext>
              </c:extLst>
            </c:dLbl>
            <c:dLbl>
              <c:idx val="8"/>
              <c:tx>
                <c:rich>
                  <a:bodyPr/>
                  <a:lstStyle/>
                  <a:p>
                    <a:fld id="{BA5C11A6-19E8-4C1E-B558-D5836CBDCF96}" type="VALUE">
                      <a:rPr lang="en-US"/>
                      <a:pPr/>
                      <a:t>[ЗНАЧЕНИЕ]</a:t>
                    </a:fld>
                    <a:r>
                      <a:rPr lang="en-US"/>
                      <a:t> (23 348)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4-6C9D-462E-A35D-67CD69B509DA}"/>
                </c:ext>
                <c:ext xmlns:c15="http://schemas.microsoft.com/office/drawing/2012/chart" uri="{CE6537A1-D6FC-4f65-9D91-7224C49458BB}">
                  <c15:dlblFieldTable/>
                  <c15:showDataLabelsRange val="0"/>
                </c:ext>
              </c:extLst>
            </c:dLbl>
            <c:dLbl>
              <c:idx val="9"/>
              <c:tx>
                <c:rich>
                  <a:bodyPr/>
                  <a:lstStyle/>
                  <a:p>
                    <a:fld id="{8D682923-4A68-436C-BCB9-E4267A9402A7}" type="VALUE">
                      <a:rPr lang="en-US"/>
                      <a:pPr/>
                      <a:t>[ЗНАЧЕНИЕ]</a:t>
                    </a:fld>
                    <a:r>
                      <a:rPr lang="en-US"/>
                      <a:t> (10 942)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5-6C9D-462E-A35D-67CD69B509DA}"/>
                </c:ext>
                <c:ext xmlns:c15="http://schemas.microsoft.com/office/drawing/2012/chart" uri="{CE6537A1-D6FC-4f65-9D91-7224C49458BB}">
                  <c15:dlblFieldTable/>
                  <c15:showDataLabelsRange val="0"/>
                </c:ext>
              </c:extLst>
            </c:dLbl>
            <c:dLbl>
              <c:idx val="10"/>
              <c:tx>
                <c:rich>
                  <a:bodyPr/>
                  <a:lstStyle/>
                  <a:p>
                    <a:fld id="{DB930DF9-4BE1-4A2A-9129-1074D6C17B8C}" type="VALUE">
                      <a:rPr lang="en-US"/>
                      <a:pPr/>
                      <a:t>[ЗНАЧЕНИЕ]</a:t>
                    </a:fld>
                    <a:r>
                      <a:rPr lang="en-US"/>
                      <a:t> (17 550)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6-6C9D-462E-A35D-67CD69B509DA}"/>
                </c:ext>
                <c:ext xmlns:c15="http://schemas.microsoft.com/office/drawing/2012/chart" uri="{CE6537A1-D6FC-4f65-9D91-7224C49458BB}">
                  <c15:dlblFieldTable/>
                  <c15:showDataLabelsRange val="0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00" b="1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Lit>
              <c:formatCode>General</c:formatCode>
              <c:ptCount val="11"/>
              <c:pt idx="0">
                <c:v>10</c:v>
              </c:pt>
              <c:pt idx="1">
                <c:v>11</c:v>
              </c:pt>
              <c:pt idx="2">
                <c:v>12</c:v>
              </c:pt>
              <c:pt idx="3">
                <c:v>13</c:v>
              </c:pt>
              <c:pt idx="4">
                <c:v>14</c:v>
              </c:pt>
              <c:pt idx="5">
                <c:v>15</c:v>
              </c:pt>
              <c:pt idx="6">
                <c:v>16</c:v>
              </c:pt>
              <c:pt idx="7">
                <c:v>17</c:v>
              </c:pt>
              <c:pt idx="8">
                <c:v>18</c:v>
              </c:pt>
              <c:pt idx="9">
                <c:v>19</c:v>
              </c:pt>
              <c:pt idx="10">
                <c:v>20</c:v>
              </c:pt>
            </c:numLit>
          </c:cat>
          <c:val>
            <c:numRef>
              <c:f>('10_РУ_группы'!$D$45,'10_РУ_группы'!$F$45,'10_РУ_группы'!$H$45,'10_РУ_группы'!$J$45,'10_РУ_группы'!$L$45,'10_РУ_группы'!$N$45,'10_РУ_группы'!$P$45,'10_РУ_группы'!$R$45,'10_РУ_группы'!$T$45,'10_РУ_группы'!$V$45,'10_РУ_группы'!$X$45)</c:f>
              <c:numCache>
                <c:formatCode>0.0%</c:formatCode>
                <c:ptCount val="11"/>
                <c:pt idx="0">
                  <c:v>0.2687175556562032</c:v>
                </c:pt>
                <c:pt idx="1">
                  <c:v>0.28449987806152666</c:v>
                </c:pt>
                <c:pt idx="2">
                  <c:v>0.29941121137163423</c:v>
                </c:pt>
                <c:pt idx="3">
                  <c:v>0.36247082186531127</c:v>
                </c:pt>
                <c:pt idx="4">
                  <c:v>0.70058878862836638</c:v>
                </c:pt>
                <c:pt idx="5">
                  <c:v>0.44448315507089858</c:v>
                </c:pt>
                <c:pt idx="6">
                  <c:v>0.6882904226039106</c:v>
                </c:pt>
                <c:pt idx="7">
                  <c:v>0.38602236699996684</c:v>
                </c:pt>
                <c:pt idx="8">
                  <c:v>0.81343413580461843</c:v>
                </c:pt>
                <c:pt idx="9">
                  <c:v>0.38121450719437106</c:v>
                </c:pt>
                <c:pt idx="10">
                  <c:v>0.61143434484200132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7-6C9D-462E-A35D-67CD69B509DA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93740184"/>
        <c:axId val="193740576"/>
        <c:axId val="0"/>
      </c:bar3DChart>
      <c:catAx>
        <c:axId val="1937401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193740576"/>
        <c:crosses val="autoZero"/>
        <c:auto val="1"/>
        <c:lblAlgn val="ctr"/>
        <c:lblOffset val="100"/>
        <c:noMultiLvlLbl val="0"/>
      </c:catAx>
      <c:valAx>
        <c:axId val="19374057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1937401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ysClr val="windowText" lastClr="00000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 b="1">
          <a:solidFill>
            <a:sysClr val="windowText" lastClr="000000"/>
          </a:solidFill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ru-RU"/>
              <a:t>3 группа - СИНТАКСИЧЕСКИЙ И ПУНКТУАЦИОННЫЙ АНАЛИЗ (задание</a:t>
            </a:r>
            <a:r>
              <a:rPr lang="ru-RU" baseline="0"/>
              <a:t> </a:t>
            </a:r>
            <a:r>
              <a:rPr lang="ru-RU"/>
              <a:t>№ 10)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ysClr val="windowText" lastClr="00000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Pt>
            <c:idx val="0"/>
            <c:invertIfNegative val="0"/>
            <c:bubble3D val="0"/>
            <c:spPr>
              <a:solidFill>
                <a:srgbClr val="7BF59B"/>
              </a:solidFill>
              <a:ln>
                <a:noFill/>
              </a:ln>
              <a:effectLst/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0301-47E6-B43E-A9365925333B}"/>
              </c:ext>
            </c:extLst>
          </c:dPt>
          <c:dPt>
            <c:idx val="1"/>
            <c:invertIfNegative val="0"/>
            <c:bubble3D val="0"/>
            <c:spPr>
              <a:solidFill>
                <a:srgbClr val="FFFF66"/>
              </a:solidFill>
              <a:ln>
                <a:noFill/>
              </a:ln>
              <a:effectLst/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0301-47E6-B43E-A9365925333B}"/>
              </c:ext>
            </c:extLst>
          </c:dPt>
          <c:dPt>
            <c:idx val="3"/>
            <c:invertIfNegative val="0"/>
            <c:bubble3D val="0"/>
            <c:spPr>
              <a:solidFill>
                <a:srgbClr val="FFC000"/>
              </a:solidFill>
              <a:ln>
                <a:noFill/>
              </a:ln>
              <a:effectLst/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0301-47E6-B43E-A9365925333B}"/>
              </c:ext>
            </c:extLst>
          </c:dPt>
          <c:dPt>
            <c:idx val="4"/>
            <c:invertIfNegative val="0"/>
            <c:bubble3D val="0"/>
            <c:spPr>
              <a:solidFill>
                <a:srgbClr val="92D050"/>
              </a:solidFill>
              <a:ln>
                <a:noFill/>
              </a:ln>
              <a:effectLst/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0301-47E6-B43E-A9365925333B}"/>
              </c:ext>
            </c:extLst>
          </c:dPt>
          <c:dPt>
            <c:idx val="5"/>
            <c:invertIfNegative val="0"/>
            <c:bubble3D val="0"/>
            <c:spPr>
              <a:solidFill>
                <a:srgbClr val="FF4747"/>
              </a:solidFill>
              <a:ln>
                <a:noFill/>
              </a:ln>
              <a:effectLst/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0301-47E6-B43E-A9365925333B}"/>
              </c:ext>
            </c:extLst>
          </c:dPt>
          <c:dLbls>
            <c:dLbl>
              <c:idx val="0"/>
              <c:layout>
                <c:manualLayout>
                  <c:x val="1.6459087341907114E-2"/>
                  <c:y val="-2.6497417340576986E-2"/>
                </c:manualLayout>
              </c:layout>
              <c:tx>
                <c:rich>
                  <a:bodyPr/>
                  <a:lstStyle/>
                  <a:p>
                    <a:fld id="{B78D26CF-68A3-4227-86FC-633AE7465FDD}" type="VALUE">
                      <a:rPr lang="en-US"/>
                      <a:pPr/>
                      <a:t>[ЗНАЧЕНИЕ]</a:t>
                    </a:fld>
                    <a:r>
                      <a:rPr lang="en-US"/>
                      <a:t> (2 661)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0301-47E6-B43E-A9365925333B}"/>
                </c:ext>
                <c:ext xmlns:c15="http://schemas.microsoft.com/office/drawing/2012/chart" uri="{CE6537A1-D6FC-4f65-9D91-7224C49458BB}">
                  <c15:dlblFieldTable/>
                  <c15:showDataLabelsRange val="0"/>
                </c:ext>
              </c:extLst>
            </c:dLbl>
            <c:dLbl>
              <c:idx val="1"/>
              <c:layout>
                <c:manualLayout>
                  <c:x val="1.877178122206297E-2"/>
                  <c:y val="-3.1526585638313114E-2"/>
                </c:manualLayout>
              </c:layout>
              <c:tx>
                <c:rich>
                  <a:bodyPr/>
                  <a:lstStyle/>
                  <a:p>
                    <a:fld id="{5D50DA04-B668-4864-83F8-3303E8140126}" type="VALUE">
                      <a:rPr lang="en-US"/>
                      <a:pPr/>
                      <a:t>[ЗНАЧЕНИЕ]</a:t>
                    </a:fld>
                    <a:r>
                      <a:rPr lang="en-US"/>
                      <a:t> (5 334)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0301-47E6-B43E-A9365925333B}"/>
                </c:ext>
                <c:ext xmlns:c15="http://schemas.microsoft.com/office/drawing/2012/chart" uri="{CE6537A1-D6FC-4f65-9D91-7224C49458BB}">
                  <c15:dlblFieldTable/>
                  <c15:showDataLabelsRange val="0"/>
                </c:ext>
              </c:extLst>
            </c:dLbl>
            <c:dLbl>
              <c:idx val="2"/>
              <c:layout>
                <c:manualLayout>
                  <c:x val="1.4354891522753937E-2"/>
                  <c:y val="-3.3951707610491086E-2"/>
                </c:manualLayout>
              </c:layout>
              <c:tx>
                <c:rich>
                  <a:bodyPr/>
                  <a:lstStyle/>
                  <a:p>
                    <a:fld id="{80FA7511-19D3-4021-939C-DF0C5F36E7D5}" type="VALUE">
                      <a:rPr lang="en-US"/>
                      <a:pPr/>
                      <a:t>[ЗНАЧЕНИЕ]</a:t>
                    </a:fld>
                    <a:r>
                      <a:rPr lang="en-US"/>
                      <a:t> (5 256)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A-0301-47E6-B43E-A9365925333B}"/>
                </c:ext>
                <c:ext xmlns:c15="http://schemas.microsoft.com/office/drawing/2012/chart" uri="{CE6537A1-D6FC-4f65-9D91-7224C49458BB}">
                  <c15:dlblFieldTable/>
                  <c15:showDataLabelsRange val="0"/>
                </c:ext>
              </c:extLst>
            </c:dLbl>
            <c:dLbl>
              <c:idx val="3"/>
              <c:layout>
                <c:manualLayout>
                  <c:x val="1.4354891522754019E-2"/>
                  <c:y val="-3.3951707610491148E-2"/>
                </c:manualLayout>
              </c:layout>
              <c:tx>
                <c:rich>
                  <a:bodyPr/>
                  <a:lstStyle/>
                  <a:p>
                    <a:fld id="{B018BD07-7781-4D40-930E-39A80FE98534}" type="VALUE">
                      <a:rPr lang="en-US"/>
                      <a:pPr/>
                      <a:t>[ЗНАЧЕНИЕ]</a:t>
                    </a:fld>
                    <a:r>
                      <a:rPr lang="en-US"/>
                      <a:t> (3 981)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0301-47E6-B43E-A9365925333B}"/>
                </c:ext>
                <c:ext xmlns:c15="http://schemas.microsoft.com/office/drawing/2012/chart" uri="{CE6537A1-D6FC-4f65-9D91-7224C49458BB}">
                  <c15:dlblFieldTable/>
                  <c15:showDataLabelsRange val="0"/>
                </c:ext>
              </c:extLst>
            </c:dLbl>
            <c:dLbl>
              <c:idx val="4"/>
              <c:layout>
                <c:manualLayout>
                  <c:x val="1.2146446673099552E-2"/>
                  <c:y val="-3.3951707610491051E-2"/>
                </c:manualLayout>
              </c:layout>
              <c:tx>
                <c:rich>
                  <a:bodyPr/>
                  <a:lstStyle/>
                  <a:p>
                    <a:fld id="{8897EB6C-7D8E-427F-899A-EDBF19FBD956}" type="VALUE">
                      <a:rPr lang="en-US"/>
                      <a:pPr/>
                      <a:t>[ЗНАЧЕНИЕ]</a:t>
                    </a:fld>
                    <a:r>
                      <a:rPr lang="en-US"/>
                      <a:t> (3 758)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7-0301-47E6-B43E-A9365925333B}"/>
                </c:ext>
                <c:ext xmlns:c15="http://schemas.microsoft.com/office/drawing/2012/chart" uri="{CE6537A1-D6FC-4f65-9D91-7224C49458BB}">
                  <c15:dlblFieldTable/>
                  <c15:showDataLabelsRange val="0"/>
                </c:ext>
              </c:extLst>
            </c:dLbl>
            <c:dLbl>
              <c:idx val="5"/>
              <c:layout>
                <c:manualLayout>
                  <c:x val="1.8771781222062807E-2"/>
                  <c:y val="-3.1526585638313114E-2"/>
                </c:manualLayout>
              </c:layout>
              <c:tx>
                <c:rich>
                  <a:bodyPr/>
                  <a:lstStyle/>
                  <a:p>
                    <a:fld id="{2CAADEEC-FFCC-401F-9C7B-1EC2E9CA81E8}" type="VALUE">
                      <a:rPr lang="en-US"/>
                      <a:pPr/>
                      <a:t>[ЗНАЧЕНИЕ]</a:t>
                    </a:fld>
                    <a:r>
                      <a:rPr lang="en-US"/>
                      <a:t> (7 713)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9-0301-47E6-B43E-A9365925333B}"/>
                </c:ext>
                <c:ext xmlns:c15="http://schemas.microsoft.com/office/drawing/2012/chart" uri="{CE6537A1-D6FC-4f65-9D91-7224C49458BB}">
                  <c15:dlblFieldTable/>
                  <c15:showDataLabelsRange val="0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00" b="1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'10_РУ_группы'!$D$143:$D$148</c:f>
              <c:numCache>
                <c:formatCode>0.0%</c:formatCode>
                <c:ptCount val="6"/>
                <c:pt idx="0">
                  <c:v>9.2708079294847243E-2</c:v>
                </c:pt>
                <c:pt idx="1">
                  <c:v>0.18583423335539856</c:v>
                </c:pt>
                <c:pt idx="2">
                  <c:v>0.18311674737832292</c:v>
                </c:pt>
                <c:pt idx="3">
                  <c:v>0.13869630352227999</c:v>
                </c:pt>
                <c:pt idx="4">
                  <c:v>0.13092708079294857</c:v>
                </c:pt>
                <c:pt idx="5">
                  <c:v>0.2687175556562032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B-0301-47E6-B43E-A9365925333B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93745672"/>
        <c:axId val="193741752"/>
        <c:axId val="0"/>
      </c:bar3DChart>
      <c:catAx>
        <c:axId val="193745672"/>
        <c:scaling>
          <c:orientation val="minMax"/>
        </c:scaling>
        <c:delete val="1"/>
        <c:axPos val="b"/>
        <c:majorTickMark val="none"/>
        <c:minorTickMark val="none"/>
        <c:tickLblPos val="none"/>
        <c:crossAx val="193741752"/>
        <c:crosses val="autoZero"/>
        <c:auto val="1"/>
        <c:lblAlgn val="ctr"/>
        <c:lblOffset val="100"/>
        <c:noMultiLvlLbl val="0"/>
      </c:catAx>
      <c:valAx>
        <c:axId val="1937417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19374567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b="1">
          <a:solidFill>
            <a:sysClr val="windowText" lastClr="000000"/>
          </a:solidFill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3">
    <c:autoUpdate val="0"/>
  </c:externalData>
  <c:userShapes r:id="rId4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ru-RU"/>
              <a:t>3 группа - СИНТАКСИЧЕСКИЙ И ПУНКТУАЦИОННЫЙ АНАЛИЗ (задания №№ 11, 17, 20)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ysClr val="windowText" lastClr="00000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v>MAX балл</c:v>
          </c:tx>
          <c:spPr>
            <a:solidFill>
              <a:srgbClr val="7BF59B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2.5140395899696986E-2"/>
                  <c:y val="-3.4206569200389704E-2"/>
                </c:manualLayout>
              </c:layout>
              <c:tx>
                <c:rich>
                  <a:bodyPr/>
                  <a:lstStyle/>
                  <a:p>
                    <a:fld id="{A46F74A7-34A1-4BD1-8F5C-7387E70C01D8}" type="VALUE">
                      <a:rPr lang="en-US"/>
                      <a:pPr/>
                      <a:t>[ЗНАЧЕНИЕ]</a:t>
                    </a:fld>
                    <a:r>
                      <a:rPr lang="en-US"/>
                      <a:t> (15 198)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D328-4BFF-A5A0-ECCAA9E16A5E}"/>
                </c:ext>
                <c:ext xmlns:c15="http://schemas.microsoft.com/office/drawing/2012/chart" uri="{CE6537A1-D6FC-4f65-9D91-7224C49458BB}">
                  <c15:dlblFieldTable/>
                  <c15:showDataLabelsRange val="0"/>
                </c:ext>
              </c:extLst>
            </c:dLbl>
            <c:dLbl>
              <c:idx val="1"/>
              <c:layout>
                <c:manualLayout>
                  <c:x val="-4.3722427651647746E-3"/>
                  <c:y val="-2.9319916457476902E-2"/>
                </c:manualLayout>
              </c:layout>
              <c:tx>
                <c:rich>
                  <a:bodyPr/>
                  <a:lstStyle/>
                  <a:p>
                    <a:fld id="{E8693A47-8924-4196-947E-B089B20A5E25}" type="VALUE">
                      <a:rPr lang="en-US"/>
                      <a:pPr/>
                      <a:t>[ЗНАЧЕНИЕ]</a:t>
                    </a:fld>
                    <a:r>
                      <a:rPr lang="en-US"/>
                      <a:t> (5 253)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D328-4BFF-A5A0-ECCAA9E16A5E}"/>
                </c:ext>
                <c:ext xmlns:c15="http://schemas.microsoft.com/office/drawing/2012/chart" uri="{CE6537A1-D6FC-4f65-9D91-7224C49458BB}">
                  <c15:dlblFieldTable/>
                  <c15:showDataLabelsRange val="0"/>
                </c:ext>
              </c:extLst>
            </c:dLbl>
            <c:dLbl>
              <c:idx val="2"/>
              <c:layout>
                <c:manualLayout>
                  <c:x val="5.4653034564558639E-3"/>
                  <c:y val="-4.1536548314758892E-2"/>
                </c:manualLayout>
              </c:layout>
              <c:tx>
                <c:rich>
                  <a:bodyPr/>
                  <a:lstStyle/>
                  <a:p>
                    <a:fld id="{7F2C56AD-D754-44A8-9DB4-5FCB3484654C}" type="VALUE">
                      <a:rPr lang="en-US"/>
                      <a:pPr/>
                      <a:t>[ЗНАЧЕНИЕ]</a:t>
                    </a:fld>
                    <a:r>
                      <a:rPr lang="en-US"/>
                      <a:t> (6 175)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D328-4BFF-A5A0-ECCAA9E16A5E}"/>
                </c:ext>
                <c:ext xmlns:c15="http://schemas.microsoft.com/office/drawing/2012/chart" uri="{CE6537A1-D6FC-4f65-9D91-7224C49458BB}">
                  <c15:dlblFieldTable/>
                  <c15:showDataLabelsRange val="0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00" b="1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Lit>
              <c:formatCode>General</c:formatCode>
              <c:ptCount val="3"/>
              <c:pt idx="0">
                <c:v>11</c:v>
              </c:pt>
              <c:pt idx="1">
                <c:v>17</c:v>
              </c:pt>
              <c:pt idx="2">
                <c:v>20</c:v>
              </c:pt>
            </c:numLit>
          </c:cat>
          <c:val>
            <c:numRef>
              <c:f>('10_РУ_группы'!$H$143,'10_РУ_группы'!$J$143,'10_РУ_группы'!$L$143)</c:f>
              <c:numCache>
                <c:formatCode>0.0%</c:formatCode>
                <c:ptCount val="3"/>
                <c:pt idx="0">
                  <c:v>0.52949169076403169</c:v>
                </c:pt>
                <c:pt idx="1">
                  <c:v>0.18301222868689695</c:v>
                </c:pt>
                <c:pt idx="2">
                  <c:v>0.21513430651848248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D328-4BFF-A5A0-ECCAA9E16A5E}"/>
            </c:ext>
          </c:extLst>
        </c:ser>
        <c:ser>
          <c:idx val="1"/>
          <c:order val="1"/>
          <c:tx>
            <c:v>1 балл</c:v>
          </c:tx>
          <c:spPr>
            <a:solidFill>
              <a:srgbClr val="FFFF66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-2.1861213825823487E-3"/>
                  <c:y val="-2.4433263714564099E-2"/>
                </c:manualLayout>
              </c:layout>
              <c:tx>
                <c:rich>
                  <a:bodyPr/>
                  <a:lstStyle/>
                  <a:p>
                    <a:fld id="{7620ADE4-AD25-4B61-929C-DCD9AC640EA9}" type="VALUE">
                      <a:rPr lang="en-US"/>
                      <a:pPr/>
                      <a:t>[ЗНАЧЕНИЕ]</a:t>
                    </a:fld>
                    <a:r>
                      <a:rPr lang="en-US"/>
                      <a:t> (5 339)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D328-4BFF-A5A0-ECCAA9E16A5E}"/>
                </c:ext>
                <c:ext xmlns:c15="http://schemas.microsoft.com/office/drawing/2012/chart" uri="{CE6537A1-D6FC-4f65-9D91-7224C49458BB}">
                  <c15:dlblFieldTable/>
                  <c15:showDataLabelsRange val="0"/>
                </c:ext>
              </c:extLst>
            </c:dLbl>
            <c:dLbl>
              <c:idx val="1"/>
              <c:layout>
                <c:manualLayout>
                  <c:x val="1.7488971060658765E-2"/>
                  <c:y val="-3.4206569200389704E-2"/>
                </c:manualLayout>
              </c:layout>
              <c:tx>
                <c:rich>
                  <a:bodyPr/>
                  <a:lstStyle/>
                  <a:p>
                    <a:fld id="{7FB90691-A813-4F9A-9D82-35514843115B}" type="VALUE">
                      <a:rPr lang="en-US"/>
                      <a:pPr/>
                      <a:t>[ЗНАЧЕНИЕ]</a:t>
                    </a:fld>
                    <a:r>
                      <a:rPr lang="en-US"/>
                      <a:t> (12 370)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D328-4BFF-A5A0-ECCAA9E16A5E}"/>
                </c:ext>
                <c:ext xmlns:c15="http://schemas.microsoft.com/office/drawing/2012/chart" uri="{CE6537A1-D6FC-4f65-9D91-7224C49458BB}">
                  <c15:dlblFieldTable/>
                  <c15:showDataLabelsRange val="0"/>
                </c:ext>
              </c:extLst>
            </c:dLbl>
            <c:dLbl>
              <c:idx val="2"/>
              <c:layout>
                <c:manualLayout>
                  <c:x val="1.0930606912910121E-3"/>
                  <c:y val="-3.1763242828933322E-2"/>
                </c:manualLayout>
              </c:layout>
              <c:tx>
                <c:rich>
                  <a:bodyPr/>
                  <a:lstStyle/>
                  <a:p>
                    <a:fld id="{771E4E5B-F60F-44E2-A2EC-78FC88D6CA47}" type="VALUE">
                      <a:rPr lang="en-US"/>
                      <a:pPr/>
                      <a:t>[ЗНАЧЕНИЕ]</a:t>
                    </a:fld>
                    <a:r>
                      <a:rPr lang="en-US"/>
                      <a:t> (4 978)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6-D328-4BFF-A5A0-ECCAA9E16A5E}"/>
                </c:ext>
                <c:ext xmlns:c15="http://schemas.microsoft.com/office/drawing/2012/chart" uri="{CE6537A1-D6FC-4f65-9D91-7224C49458BB}">
                  <c15:dlblFieldTable/>
                  <c15:showDataLabelsRange val="0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00" b="1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Lit>
              <c:formatCode>General</c:formatCode>
              <c:ptCount val="3"/>
              <c:pt idx="0">
                <c:v>11</c:v>
              </c:pt>
              <c:pt idx="1">
                <c:v>17</c:v>
              </c:pt>
              <c:pt idx="2">
                <c:v>20</c:v>
              </c:pt>
            </c:numLit>
          </c:cat>
          <c:val>
            <c:numRef>
              <c:f>('10_РУ_группы'!$H$144,'10_РУ_группы'!$J$144,'10_РУ_группы'!$L$144)</c:f>
              <c:numCache>
                <c:formatCode>0.0%</c:formatCode>
                <c:ptCount val="3"/>
                <c:pt idx="0">
                  <c:v>0.18600843117444193</c:v>
                </c:pt>
                <c:pt idx="1">
                  <c:v>0.43096540431313801</c:v>
                </c:pt>
                <c:pt idx="2">
                  <c:v>0.17343134863951504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7-D328-4BFF-A5A0-ECCAA9E16A5E}"/>
            </c:ext>
          </c:extLst>
        </c:ser>
        <c:ser>
          <c:idx val="2"/>
          <c:order val="2"/>
          <c:tx>
            <c:v>0 баллов</c:v>
          </c:tx>
          <c:spPr>
            <a:solidFill>
              <a:srgbClr val="FF4747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1.9675092443241102E-2"/>
                  <c:y val="-3.6649895571846149E-2"/>
                </c:manualLayout>
              </c:layout>
              <c:tx>
                <c:rich>
                  <a:bodyPr/>
                  <a:lstStyle/>
                  <a:p>
                    <a:fld id="{015F3A73-4809-48DD-9734-30D55C7F3F33}" type="VALUE">
                      <a:rPr lang="en-US"/>
                      <a:pPr/>
                      <a:t>[ЗНАЧЕНИЕ]</a:t>
                    </a:fld>
                    <a:r>
                      <a:rPr lang="en-US"/>
                      <a:t> (8 166)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8-D328-4BFF-A5A0-ECCAA9E16A5E}"/>
                </c:ext>
                <c:ext xmlns:c15="http://schemas.microsoft.com/office/drawing/2012/chart" uri="{CE6537A1-D6FC-4f65-9D91-7224C49458BB}">
                  <c15:dlblFieldTable/>
                  <c15:showDataLabelsRange val="0"/>
                </c:ext>
              </c:extLst>
            </c:dLbl>
            <c:dLbl>
              <c:idx val="1"/>
              <c:layout>
                <c:manualLayout>
                  <c:x val="3.2791820738735093E-2"/>
                  <c:y val="-3.176324282893337E-2"/>
                </c:manualLayout>
              </c:layout>
              <c:tx>
                <c:rich>
                  <a:bodyPr/>
                  <a:lstStyle/>
                  <a:p>
                    <a:fld id="{3DA4143F-8B8E-46A8-AB67-1C72ABF93955}" type="VALUE">
                      <a:rPr lang="en-US"/>
                      <a:pPr/>
                      <a:t>[ЗНАЧЕНИЕ]</a:t>
                    </a:fld>
                    <a:r>
                      <a:rPr lang="en-US"/>
                      <a:t> (11 080)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9-D328-4BFF-A5A0-ECCAA9E16A5E}"/>
                </c:ext>
                <c:ext xmlns:c15="http://schemas.microsoft.com/office/drawing/2012/chart" uri="{CE6537A1-D6FC-4f65-9D91-7224C49458BB}">
                  <c15:dlblFieldTable/>
                  <c15:showDataLabelsRange val="0"/>
                </c:ext>
              </c:extLst>
            </c:dLbl>
            <c:dLbl>
              <c:idx val="2"/>
              <c:layout>
                <c:manualLayout>
                  <c:x val="3.2791820738735176E-2"/>
                  <c:y val="-3.6649895571846162E-2"/>
                </c:manualLayout>
              </c:layout>
              <c:tx>
                <c:rich>
                  <a:bodyPr/>
                  <a:lstStyle/>
                  <a:p>
                    <a:fld id="{D4C65DB9-A169-4B8E-BF74-1A60B3A11975}" type="VALUE">
                      <a:rPr lang="en-US"/>
                      <a:pPr/>
                      <a:t>[ЗНАЧЕНИЕ]</a:t>
                    </a:fld>
                    <a:r>
                      <a:rPr lang="en-US"/>
                      <a:t> (17 550)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A-D328-4BFF-A5A0-ECCAA9E16A5E}"/>
                </c:ext>
                <c:ext xmlns:c15="http://schemas.microsoft.com/office/drawing/2012/chart" uri="{CE6537A1-D6FC-4f65-9D91-7224C49458BB}">
                  <c15:dlblFieldTable/>
                  <c15:showDataLabelsRange val="0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00" b="1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Lit>
              <c:formatCode>General</c:formatCode>
              <c:ptCount val="3"/>
              <c:pt idx="0">
                <c:v>11</c:v>
              </c:pt>
              <c:pt idx="1">
                <c:v>17</c:v>
              </c:pt>
              <c:pt idx="2">
                <c:v>20</c:v>
              </c:pt>
            </c:numLit>
          </c:cat>
          <c:val>
            <c:numRef>
              <c:f>('10_РУ_группы'!$H$145,'10_РУ_группы'!$J$145,'10_РУ_группы'!$L$145)</c:f>
              <c:numCache>
                <c:formatCode>0.0%</c:formatCode>
                <c:ptCount val="3"/>
                <c:pt idx="0">
                  <c:v>0.28449987806152666</c:v>
                </c:pt>
                <c:pt idx="1">
                  <c:v>0.38602236699996567</c:v>
                </c:pt>
                <c:pt idx="2">
                  <c:v>0.61143434484200221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B-D328-4BFF-A5A0-ECCAA9E16A5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93746064"/>
        <c:axId val="193746456"/>
        <c:axId val="0"/>
      </c:bar3DChart>
      <c:catAx>
        <c:axId val="1937460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193746456"/>
        <c:crosses val="autoZero"/>
        <c:auto val="1"/>
        <c:lblAlgn val="ctr"/>
        <c:lblOffset val="100"/>
        <c:noMultiLvlLbl val="0"/>
      </c:catAx>
      <c:valAx>
        <c:axId val="19374645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1937460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ysClr val="windowText" lastClr="00000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b="1">
          <a:solidFill>
            <a:sysClr val="windowText" lastClr="000000"/>
          </a:solidFill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0.11658</cdr:x>
      <cdr:y>0.94214</cdr:y>
    </cdr:from>
    <cdr:to>
      <cdr:x>0.22807</cdr:x>
      <cdr:y>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353580" y="5010884"/>
          <a:ext cx="1294439" cy="30773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000" b="1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MAX</a:t>
          </a:r>
          <a:r>
            <a:rPr lang="en-US" sz="1000" b="1" baseline="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000" b="1" baseline="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балл</a:t>
          </a:r>
          <a:endParaRPr lang="ru-RU" sz="1000" b="1" dirty="0">
            <a:solidFill>
              <a:sysClr val="windowText" lastClr="0000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0.85048</cdr:x>
      <cdr:y>0.94214</cdr:y>
    </cdr:from>
    <cdr:to>
      <cdr:x>0.96198</cdr:x>
      <cdr:y>1</cdr:y>
    </cdr:to>
    <cdr:sp macro="" textlink="">
      <cdr:nvSpPr>
        <cdr:cNvPr id="3" name="TextBox 1"/>
        <cdr:cNvSpPr txBox="1"/>
      </cdr:nvSpPr>
      <cdr:spPr>
        <a:xfrm xmlns:a="http://schemas.openxmlformats.org/drawingml/2006/main">
          <a:off x="9874327" y="5010884"/>
          <a:ext cx="1294556" cy="30773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000" b="1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0</a:t>
          </a:r>
          <a:r>
            <a:rPr lang="en-US" sz="1000" b="1" baseline="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000" b="1" baseline="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баллов</a:t>
          </a:r>
          <a:endParaRPr lang="ru-RU" sz="1000" b="1" dirty="0">
            <a:solidFill>
              <a:sysClr val="windowText" lastClr="0000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0.24379</cdr:x>
      <cdr:y>0.94214</cdr:y>
    </cdr:from>
    <cdr:to>
      <cdr:x>0.32006</cdr:x>
      <cdr:y>1</cdr:y>
    </cdr:to>
    <cdr:sp macro="" textlink="">
      <cdr:nvSpPr>
        <cdr:cNvPr id="4" name="TextBox 1"/>
        <cdr:cNvSpPr txBox="1"/>
      </cdr:nvSpPr>
      <cdr:spPr>
        <a:xfrm xmlns:a="http://schemas.openxmlformats.org/drawingml/2006/main">
          <a:off x="2830527" y="5010884"/>
          <a:ext cx="885522" cy="30773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000" b="1" baseline="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1</a:t>
          </a:r>
          <a:r>
            <a:rPr lang="en-US" sz="1000" b="1" baseline="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000" b="1" baseline="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балл</a:t>
          </a:r>
          <a:endParaRPr lang="ru-RU" sz="1000" b="1" dirty="0">
            <a:solidFill>
              <a:sysClr val="windowText" lastClr="0000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0.36791</cdr:x>
      <cdr:y>0.94214</cdr:y>
    </cdr:from>
    <cdr:to>
      <cdr:x>0.44418</cdr:x>
      <cdr:y>1</cdr:y>
    </cdr:to>
    <cdr:sp macro="" textlink="">
      <cdr:nvSpPr>
        <cdr:cNvPr id="5" name="TextBox 1"/>
        <cdr:cNvSpPr txBox="1"/>
      </cdr:nvSpPr>
      <cdr:spPr>
        <a:xfrm xmlns:a="http://schemas.openxmlformats.org/drawingml/2006/main">
          <a:off x="4271579" y="5010884"/>
          <a:ext cx="885522" cy="30773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000" b="1" baseline="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2</a:t>
          </a:r>
          <a:r>
            <a:rPr lang="en-US" sz="1000" b="1" baseline="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000" b="1" baseline="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балла</a:t>
          </a:r>
          <a:endParaRPr lang="ru-RU" sz="1000" b="1" dirty="0">
            <a:solidFill>
              <a:sysClr val="windowText" lastClr="0000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0.48525</cdr:x>
      <cdr:y>0.94214</cdr:y>
    </cdr:from>
    <cdr:to>
      <cdr:x>0.56152</cdr:x>
      <cdr:y>1</cdr:y>
    </cdr:to>
    <cdr:sp macro="" textlink="">
      <cdr:nvSpPr>
        <cdr:cNvPr id="6" name="TextBox 1"/>
        <cdr:cNvSpPr txBox="1"/>
      </cdr:nvSpPr>
      <cdr:spPr>
        <a:xfrm xmlns:a="http://schemas.openxmlformats.org/drawingml/2006/main">
          <a:off x="5633934" y="5010884"/>
          <a:ext cx="885523" cy="30773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000" b="1" baseline="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3</a:t>
          </a:r>
          <a:r>
            <a:rPr lang="en-US" sz="1000" b="1" baseline="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000" b="1" baseline="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балла</a:t>
          </a:r>
          <a:endParaRPr lang="ru-RU" sz="1000" b="1" dirty="0">
            <a:solidFill>
              <a:sysClr val="windowText" lastClr="0000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0.60922</cdr:x>
      <cdr:y>0.94214</cdr:y>
    </cdr:from>
    <cdr:to>
      <cdr:x>0.68548</cdr:x>
      <cdr:y>1</cdr:y>
    </cdr:to>
    <cdr:sp macro="" textlink="">
      <cdr:nvSpPr>
        <cdr:cNvPr id="7" name="TextBox 1"/>
        <cdr:cNvSpPr txBox="1"/>
      </cdr:nvSpPr>
      <cdr:spPr>
        <a:xfrm xmlns:a="http://schemas.openxmlformats.org/drawingml/2006/main">
          <a:off x="7073216" y="5010884"/>
          <a:ext cx="885406" cy="30773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000" b="1" baseline="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4</a:t>
          </a:r>
          <a:r>
            <a:rPr lang="en-US" sz="1000" b="1" baseline="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000" b="1" baseline="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балла</a:t>
          </a:r>
          <a:endParaRPr lang="ru-RU" sz="1000" b="1" dirty="0">
            <a:solidFill>
              <a:sysClr val="windowText" lastClr="0000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0.72843</cdr:x>
      <cdr:y>0.94214</cdr:y>
    </cdr:from>
    <cdr:to>
      <cdr:x>0.8047</cdr:x>
      <cdr:y>1</cdr:y>
    </cdr:to>
    <cdr:sp macro="" textlink="">
      <cdr:nvSpPr>
        <cdr:cNvPr id="8" name="TextBox 1"/>
        <cdr:cNvSpPr txBox="1"/>
      </cdr:nvSpPr>
      <cdr:spPr>
        <a:xfrm xmlns:a="http://schemas.openxmlformats.org/drawingml/2006/main">
          <a:off x="8457313" y="5010884"/>
          <a:ext cx="885522" cy="30773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000" b="1" baseline="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5</a:t>
          </a:r>
          <a:r>
            <a:rPr lang="en-US" sz="1000" b="1" baseline="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000" b="1" baseline="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баллов</a:t>
          </a:r>
          <a:endParaRPr lang="ru-RU" sz="1000" b="1" dirty="0">
            <a:solidFill>
              <a:sysClr val="windowText" lastClr="0000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0.12682</cdr:x>
      <cdr:y>0.95079</cdr:y>
    </cdr:from>
    <cdr:to>
      <cdr:x>0.23903</cdr:x>
      <cdr:y>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458585" y="4979145"/>
          <a:ext cx="1290562" cy="25770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000" b="1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MAX</a:t>
          </a:r>
          <a:r>
            <a:rPr lang="en-US" sz="1000" b="1" baseline="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000" b="1" baseline="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балл</a:t>
          </a:r>
          <a:endParaRPr lang="ru-RU" sz="1000" b="1" dirty="0">
            <a:solidFill>
              <a:sysClr val="windowText" lastClr="0000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0.2807</cdr:x>
      <cdr:y>0.94919</cdr:y>
    </cdr:from>
    <cdr:to>
      <cdr:x>0.35746</cdr:x>
      <cdr:y>0.9984</cdr:y>
    </cdr:to>
    <cdr:sp macro="" textlink="">
      <cdr:nvSpPr>
        <cdr:cNvPr id="4" name="TextBox 1"/>
        <cdr:cNvSpPr txBox="1"/>
      </cdr:nvSpPr>
      <cdr:spPr>
        <a:xfrm xmlns:a="http://schemas.openxmlformats.org/drawingml/2006/main">
          <a:off x="3228399" y="4970756"/>
          <a:ext cx="882841" cy="25770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000" b="1" baseline="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1</a:t>
          </a:r>
          <a:r>
            <a:rPr lang="en-US" sz="1000" b="1" baseline="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000" b="1" baseline="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балл</a:t>
          </a:r>
          <a:endParaRPr lang="ru-RU" sz="1000" b="1" dirty="0">
            <a:solidFill>
              <a:sysClr val="windowText" lastClr="0000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0.41549</cdr:x>
      <cdr:y>0.94952</cdr:y>
    </cdr:from>
    <cdr:to>
      <cdr:x>0.49225</cdr:x>
      <cdr:y>0.99873</cdr:y>
    </cdr:to>
    <cdr:sp macro="" textlink="">
      <cdr:nvSpPr>
        <cdr:cNvPr id="5" name="TextBox 1"/>
        <cdr:cNvSpPr txBox="1"/>
      </cdr:nvSpPr>
      <cdr:spPr>
        <a:xfrm xmlns:a="http://schemas.openxmlformats.org/drawingml/2006/main">
          <a:off x="4778688" y="4972494"/>
          <a:ext cx="882841" cy="25770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000" b="1" baseline="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2</a:t>
          </a:r>
          <a:r>
            <a:rPr lang="en-US" sz="1000" b="1" baseline="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000" b="1" baseline="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балла</a:t>
          </a:r>
          <a:endParaRPr lang="ru-RU" sz="1000" b="1" dirty="0">
            <a:solidFill>
              <a:sysClr val="windowText" lastClr="0000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0.55667</cdr:x>
      <cdr:y>0.94591</cdr:y>
    </cdr:from>
    <cdr:to>
      <cdr:x>0.63343</cdr:x>
      <cdr:y>0.99512</cdr:y>
    </cdr:to>
    <cdr:sp macro="" textlink="">
      <cdr:nvSpPr>
        <cdr:cNvPr id="6" name="TextBox 1"/>
        <cdr:cNvSpPr txBox="1"/>
      </cdr:nvSpPr>
      <cdr:spPr>
        <a:xfrm xmlns:a="http://schemas.openxmlformats.org/drawingml/2006/main">
          <a:off x="6402421" y="4953579"/>
          <a:ext cx="882840" cy="25770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000" b="1" baseline="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3</a:t>
          </a:r>
          <a:r>
            <a:rPr lang="en-US" sz="1000" b="1" baseline="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000" b="1" baseline="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балла</a:t>
          </a:r>
          <a:endParaRPr lang="ru-RU" sz="1000" b="1" dirty="0">
            <a:solidFill>
              <a:sysClr val="windowText" lastClr="0000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0.69588</cdr:x>
      <cdr:y>0.94632</cdr:y>
    </cdr:from>
    <cdr:to>
      <cdr:x>0.77264</cdr:x>
      <cdr:y>0.99553</cdr:y>
    </cdr:to>
    <cdr:sp macro="" textlink="">
      <cdr:nvSpPr>
        <cdr:cNvPr id="7" name="TextBox 1"/>
        <cdr:cNvSpPr txBox="1"/>
      </cdr:nvSpPr>
      <cdr:spPr>
        <a:xfrm xmlns:a="http://schemas.openxmlformats.org/drawingml/2006/main">
          <a:off x="8003553" y="4955716"/>
          <a:ext cx="882841" cy="25770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000" b="1" baseline="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4</a:t>
          </a:r>
          <a:r>
            <a:rPr lang="en-US" sz="1000" b="1" baseline="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000" b="1" baseline="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балла</a:t>
          </a:r>
          <a:endParaRPr lang="ru-RU" sz="1000" b="1" dirty="0">
            <a:solidFill>
              <a:sysClr val="windowText" lastClr="0000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0.83561</cdr:x>
      <cdr:y>0.94759</cdr:y>
    </cdr:from>
    <cdr:to>
      <cdr:x>0.94782</cdr:x>
      <cdr:y>0.9968</cdr:y>
    </cdr:to>
    <cdr:sp macro="" textlink="">
      <cdr:nvSpPr>
        <cdr:cNvPr id="8" name="TextBox 1"/>
        <cdr:cNvSpPr txBox="1"/>
      </cdr:nvSpPr>
      <cdr:spPr>
        <a:xfrm xmlns:a="http://schemas.openxmlformats.org/drawingml/2006/main">
          <a:off x="9610624" y="4962367"/>
          <a:ext cx="1290562" cy="25770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000" b="1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0</a:t>
          </a:r>
          <a:r>
            <a:rPr lang="en-US" sz="1000" b="1" baseline="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000" b="1" baseline="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баллов</a:t>
          </a:r>
          <a:endParaRPr lang="ru-RU" sz="1000" b="1" dirty="0">
            <a:solidFill>
              <a:sysClr val="windowText" lastClr="0000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459E0557-F0F4-4FB6-8A8F-E622F6CDCDC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="" xmlns:a16="http://schemas.microsoft.com/office/drawing/2014/main" id="{0C20ACE0-FA06-480A-BFBC-CDB1D672C9E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BFE0F7B1-465D-4107-9D80-E4123096FA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2DC7E-CB1F-4C00-B5E4-51470AD6F340}" type="datetimeFigureOut">
              <a:rPr lang="ru-RU" smtClean="0"/>
              <a:pPr/>
              <a:t>14.12.2020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6EB5B155-0941-4F92-AAFC-CF8D673E2E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C735527B-E15A-49CB-A562-7AEE660283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B1946-0402-40E2-A633-3AA9383479A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47138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8320911C-1CF7-4505-BF16-EC7A0982AF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="" xmlns:a16="http://schemas.microsoft.com/office/drawing/2014/main" id="{39A0C6CB-F800-47EF-BE23-28BB75F8DA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E667AD75-A2E5-4C2D-BA20-F994EDC30E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2DC7E-CB1F-4C00-B5E4-51470AD6F340}" type="datetimeFigureOut">
              <a:rPr lang="ru-RU" smtClean="0"/>
              <a:pPr/>
              <a:t>14.12.2020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1ECDB68C-E59E-4A4E-8854-C2062636E1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43910B6D-6788-4B52-95EB-515F350CB1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B1946-0402-40E2-A633-3AA9383479A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4540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="" xmlns:a16="http://schemas.microsoft.com/office/drawing/2014/main" id="{4467E1E5-7598-4855-8E03-BAAC47A752F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="" xmlns:a16="http://schemas.microsoft.com/office/drawing/2014/main" id="{BAD45A53-E45C-47AE-8CD0-4520D7C786B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AD158899-EEBA-4EAE-8F2F-832B520100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2DC7E-CB1F-4C00-B5E4-51470AD6F340}" type="datetimeFigureOut">
              <a:rPr lang="ru-RU" smtClean="0"/>
              <a:pPr/>
              <a:t>14.12.2020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AEFC8A74-5139-4B37-8633-F3F81FEE5D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F56E8858-530E-4B82-9D4F-E7B5E45FD5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B1946-0402-40E2-A633-3AA9383479A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34601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D3045095-BE2A-4B16-B8AF-C127AB4784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EEBA65F0-F0C2-489F-A0C5-4D2897A24E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84B4E7D4-D5ED-4765-89EE-80869E23B9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2DC7E-CB1F-4C00-B5E4-51470AD6F340}" type="datetimeFigureOut">
              <a:rPr lang="ru-RU" smtClean="0"/>
              <a:pPr/>
              <a:t>14.12.2020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C4FAA022-34F8-47E4-8DBA-58805AA37F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6DC0315F-84C1-48D6-86DC-7E5EA98CB0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B1946-0402-40E2-A633-3AA9383479A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08316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935DA78E-264C-4D92-BA9D-D1B29062BB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C5761DAC-A74E-4F7D-B4C5-AEDF514766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907C82DD-A455-400F-BB0E-E6F6AD1135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2DC7E-CB1F-4C00-B5E4-51470AD6F340}" type="datetimeFigureOut">
              <a:rPr lang="ru-RU" smtClean="0"/>
              <a:pPr/>
              <a:t>14.12.2020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E2E8FAB9-A284-4909-ADD9-1EB7C90D17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D242F770-76F7-4C55-9F04-486A9C640A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B1946-0402-40E2-A633-3AA9383479A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69376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AD474836-C56D-4584-B862-67DDDDE2A8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A8B004D6-CAA4-488F-B040-AF68414DDCE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="" xmlns:a16="http://schemas.microsoft.com/office/drawing/2014/main" id="{D91D8EDF-D8A7-4BC1-A14A-F91E8664479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9F7EDC92-9116-4243-B27E-6D766CA9B2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2DC7E-CB1F-4C00-B5E4-51470AD6F340}" type="datetimeFigureOut">
              <a:rPr lang="ru-RU" smtClean="0"/>
              <a:pPr/>
              <a:t>14.12.2020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3549158E-A27B-4D57-AB4F-CA51FCC2D0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78E78619-CAB2-4D25-8133-46A85F1E80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B1946-0402-40E2-A633-3AA9383479A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29038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FD4D3DC3-422B-467B-8503-9B1A16EFD8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85A0C33A-FC5A-4DD4-89DB-65B44B411A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="" xmlns:a16="http://schemas.microsoft.com/office/drawing/2014/main" id="{117CD692-5C22-425C-B3B3-974245CE593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="" xmlns:a16="http://schemas.microsoft.com/office/drawing/2014/main" id="{70FAD2B2-81C4-474D-B7B3-95BE5B38CF8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="" xmlns:a16="http://schemas.microsoft.com/office/drawing/2014/main" id="{06D5BF1F-1B43-4C68-A996-6AB1C9ADA8E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="" xmlns:a16="http://schemas.microsoft.com/office/drawing/2014/main" id="{B612F824-4587-4E4E-9692-D0E7DA13C2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2DC7E-CB1F-4C00-B5E4-51470AD6F340}" type="datetimeFigureOut">
              <a:rPr lang="ru-RU" smtClean="0"/>
              <a:pPr/>
              <a:t>14.12.2020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="" xmlns:a16="http://schemas.microsoft.com/office/drawing/2014/main" id="{E9B4D93B-CA30-43CF-9066-793082D4EE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="" xmlns:a16="http://schemas.microsoft.com/office/drawing/2014/main" id="{45B567AA-EB72-41D7-A034-4935316B1A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B1946-0402-40E2-A633-3AA9383479A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27380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9EB52E3D-82DF-427E-B09B-2FF1ED705E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="" xmlns:a16="http://schemas.microsoft.com/office/drawing/2014/main" id="{10C8B406-7C51-44BE-A8C0-33DF8158F3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2DC7E-CB1F-4C00-B5E4-51470AD6F340}" type="datetimeFigureOut">
              <a:rPr lang="ru-RU" smtClean="0"/>
              <a:pPr/>
              <a:t>14.12.2020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="" xmlns:a16="http://schemas.microsoft.com/office/drawing/2014/main" id="{CCA8F8BF-CC94-432E-B313-4A2233F18A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="" xmlns:a16="http://schemas.microsoft.com/office/drawing/2014/main" id="{24229212-7CCF-4114-89CB-2D6E87E398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B1946-0402-40E2-A633-3AA9383479A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97853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="" xmlns:a16="http://schemas.microsoft.com/office/drawing/2014/main" id="{69EAD6CE-084E-4D72-9975-6724189DF9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2DC7E-CB1F-4C00-B5E4-51470AD6F340}" type="datetimeFigureOut">
              <a:rPr lang="ru-RU" smtClean="0"/>
              <a:pPr/>
              <a:t>14.12.2020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="" xmlns:a16="http://schemas.microsoft.com/office/drawing/2014/main" id="{6DC73590-85B2-4910-ABC1-925730DB43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="" xmlns:a16="http://schemas.microsoft.com/office/drawing/2014/main" id="{D3DDA83C-8A1E-402A-9E85-44CF2F0B1A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B1946-0402-40E2-A633-3AA9383479A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75927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93079F44-D86B-479C-B638-392A5BE8A5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8F7E6806-C7FB-4452-9A3F-675E9E315B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="" xmlns:a16="http://schemas.microsoft.com/office/drawing/2014/main" id="{F3052B03-F7F3-4F1B-9869-E1E663A24F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7B58A937-E939-4D0A-A9AC-4BA015459D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2DC7E-CB1F-4C00-B5E4-51470AD6F340}" type="datetimeFigureOut">
              <a:rPr lang="ru-RU" smtClean="0"/>
              <a:pPr/>
              <a:t>14.12.2020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109227FF-E4A4-4914-AD13-7441D1FE16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587784FD-073C-43EC-8EC2-73DDA57188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B1946-0402-40E2-A633-3AA9383479A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1314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B5FC2CAD-1E4B-48B3-88DF-F2E2735E26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="" xmlns:a16="http://schemas.microsoft.com/office/drawing/2014/main" id="{46DCC4E5-1E2C-4E7C-B230-40A0153E2DD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="" xmlns:a16="http://schemas.microsoft.com/office/drawing/2014/main" id="{3AB8D3F2-460F-4CA3-BA06-EDB0091F2B6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93E37DD0-932F-46BC-94DD-63A2AA68C6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2DC7E-CB1F-4C00-B5E4-51470AD6F340}" type="datetimeFigureOut">
              <a:rPr lang="ru-RU" smtClean="0"/>
              <a:pPr/>
              <a:t>14.12.2020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0F85A7DB-4A34-4FC1-A8AA-7764E02D4D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44F28923-DF10-4753-B090-2A6EF91D1C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B1946-0402-40E2-A633-3AA9383479A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70045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894BD18E-82C3-4F38-88C8-90430F2D8D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AD3C1840-B7ED-4F37-A382-46277DB426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CB663DE6-C7B8-4D00-9C05-1F658B0704D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B2DC7E-CB1F-4C00-B5E4-51470AD6F340}" type="datetimeFigureOut">
              <a:rPr lang="ru-RU" smtClean="0"/>
              <a:pPr/>
              <a:t>14.12.2020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BC89A535-B82A-43F9-BB6F-3EDDD5F1B5D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5AB797C1-5DCD-47E5-90E4-E2DA6AD24FF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7B1946-0402-40E2-A633-3AA9383479A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9151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одзаголовок 2">
            <a:extLst>
              <a:ext uri="{FF2B5EF4-FFF2-40B4-BE49-F238E27FC236}">
                <a16:creationId xmlns="" xmlns:a16="http://schemas.microsoft.com/office/drawing/2014/main" id="{E064CA41-C66A-450B-B32E-673B6C76EB86}"/>
              </a:ext>
            </a:extLst>
          </p:cNvPr>
          <p:cNvSpPr>
            <a:spLocks noGrp="1"/>
          </p:cNvSpPr>
          <p:nvPr/>
        </p:nvSpPr>
        <p:spPr>
          <a:xfrm>
            <a:off x="3939653" y="1856898"/>
            <a:ext cx="7096836" cy="36628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ru-RU" sz="3600" b="1" dirty="0">
                <a:solidFill>
                  <a:schemeClr val="bg1"/>
                </a:solidFill>
              </a:rPr>
              <a:t>Анализ результатов региональной диагностической работы </a:t>
            </a:r>
            <a:br>
              <a:rPr lang="ru-RU" sz="3600" b="1" dirty="0">
                <a:solidFill>
                  <a:schemeClr val="bg1"/>
                </a:solidFill>
              </a:rPr>
            </a:br>
            <a:r>
              <a:rPr lang="ru-RU" sz="3600" b="1" dirty="0">
                <a:solidFill>
                  <a:schemeClr val="bg1"/>
                </a:solidFill>
              </a:rPr>
              <a:t>по русскому языку</a:t>
            </a:r>
            <a:br>
              <a:rPr lang="ru-RU" sz="3600" b="1" dirty="0">
                <a:solidFill>
                  <a:schemeClr val="bg1"/>
                </a:solidFill>
              </a:rPr>
            </a:br>
            <a:r>
              <a:rPr lang="ru-RU" sz="3600" b="1" dirty="0">
                <a:solidFill>
                  <a:schemeClr val="bg1"/>
                </a:solidFill>
              </a:rPr>
              <a:t>учащихся 10-х классов </a:t>
            </a:r>
            <a:br>
              <a:rPr lang="ru-RU" sz="3600" b="1" dirty="0">
                <a:solidFill>
                  <a:schemeClr val="bg1"/>
                </a:solidFill>
              </a:rPr>
            </a:br>
            <a:endParaRPr lang="ru-RU" sz="3600" b="1" dirty="0" smtClean="0">
              <a:solidFill>
                <a:schemeClr val="bg1"/>
              </a:solidFill>
            </a:endParaRPr>
          </a:p>
          <a:p>
            <a:pPr algn="l"/>
            <a:r>
              <a:rPr lang="ru-RU" sz="3600" b="1" dirty="0">
                <a:solidFill>
                  <a:schemeClr val="bg1"/>
                </a:solidFill>
              </a:rPr>
              <a:t/>
            </a:r>
            <a:br>
              <a:rPr lang="ru-RU" sz="3600" b="1" dirty="0">
                <a:solidFill>
                  <a:schemeClr val="bg1"/>
                </a:solidFill>
              </a:rPr>
            </a:br>
            <a:r>
              <a:rPr lang="ru-RU" sz="3600" b="1" dirty="0">
                <a:solidFill>
                  <a:schemeClr val="bg1"/>
                </a:solidFill>
              </a:rPr>
              <a:t>17 сентября 2020 г.</a:t>
            </a:r>
          </a:p>
        </p:txBody>
      </p:sp>
    </p:spTree>
    <p:extLst>
      <p:ext uri="{BB962C8B-B14F-4D97-AF65-F5344CB8AC3E}">
        <p14:creationId xmlns:p14="http://schemas.microsoft.com/office/powerpoint/2010/main" val="25089148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одзаголовок 2">
            <a:extLst>
              <a:ext uri="{FF2B5EF4-FFF2-40B4-BE49-F238E27FC236}">
                <a16:creationId xmlns="" xmlns:a16="http://schemas.microsoft.com/office/drawing/2014/main" id="{6679DAD6-79FA-4ACF-8135-45E040F87F73}"/>
              </a:ext>
            </a:extLst>
          </p:cNvPr>
          <p:cNvSpPr txBox="1">
            <a:spLocks/>
          </p:cNvSpPr>
          <p:nvPr/>
        </p:nvSpPr>
        <p:spPr>
          <a:xfrm>
            <a:off x="679385" y="515293"/>
            <a:ext cx="11512615" cy="59995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ru-RU" sz="3600" b="1" dirty="0">
                <a:solidFill>
                  <a:srgbClr val="1D3152"/>
                </a:solidFill>
              </a:rPr>
              <a:t>Обучающиеся, набравшие МАХ и 0 баллов за задание</a:t>
            </a:r>
          </a:p>
        </p:txBody>
      </p:sp>
      <p:graphicFrame>
        <p:nvGraphicFramePr>
          <p:cNvPr id="22" name="Диаграмма 2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77522000"/>
              </p:ext>
            </p:extLst>
          </p:nvPr>
        </p:nvGraphicFramePr>
        <p:xfrm>
          <a:off x="423333" y="1168400"/>
          <a:ext cx="11447089" cy="5232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0854674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одзаголовок 2">
            <a:extLst>
              <a:ext uri="{FF2B5EF4-FFF2-40B4-BE49-F238E27FC236}">
                <a16:creationId xmlns="" xmlns:a16="http://schemas.microsoft.com/office/drawing/2014/main" id="{6679DAD6-79FA-4ACF-8135-45E040F87F73}"/>
              </a:ext>
            </a:extLst>
          </p:cNvPr>
          <p:cNvSpPr txBox="1">
            <a:spLocks/>
          </p:cNvSpPr>
          <p:nvPr/>
        </p:nvSpPr>
        <p:spPr>
          <a:xfrm>
            <a:off x="201337" y="515293"/>
            <a:ext cx="11990664" cy="59995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ru-RU" sz="3200" b="1" dirty="0">
                <a:solidFill>
                  <a:srgbClr val="1D3152"/>
                </a:solidFill>
              </a:rPr>
              <a:t>Обучающиеся, набравшие МАХ, 1, 2, 3, 4, 5 и 0 баллов за задание</a:t>
            </a:r>
          </a:p>
        </p:txBody>
      </p:sp>
      <p:graphicFrame>
        <p:nvGraphicFramePr>
          <p:cNvPr id="4" name="Диаграмма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6655965"/>
              </p:ext>
            </p:extLst>
          </p:nvPr>
        </p:nvGraphicFramePr>
        <p:xfrm>
          <a:off x="293616" y="1006679"/>
          <a:ext cx="11610362" cy="53186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555161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одзаголовок 2">
            <a:extLst>
              <a:ext uri="{FF2B5EF4-FFF2-40B4-BE49-F238E27FC236}">
                <a16:creationId xmlns="" xmlns:a16="http://schemas.microsoft.com/office/drawing/2014/main" id="{6679DAD6-79FA-4ACF-8135-45E040F87F73}"/>
              </a:ext>
            </a:extLst>
          </p:cNvPr>
          <p:cNvSpPr txBox="1">
            <a:spLocks/>
          </p:cNvSpPr>
          <p:nvPr/>
        </p:nvSpPr>
        <p:spPr>
          <a:xfrm>
            <a:off x="679385" y="515293"/>
            <a:ext cx="11512615" cy="59995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ru-RU" sz="3600" b="1" dirty="0">
                <a:solidFill>
                  <a:srgbClr val="1D3152"/>
                </a:solidFill>
              </a:rPr>
              <a:t>Обучающиеся, набравшие МАХ, 1 и 0 баллов за задание</a:t>
            </a:r>
          </a:p>
        </p:txBody>
      </p:sp>
      <p:graphicFrame>
        <p:nvGraphicFramePr>
          <p:cNvPr id="4" name="Диаграмма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63322358"/>
              </p:ext>
            </p:extLst>
          </p:nvPr>
        </p:nvGraphicFramePr>
        <p:xfrm>
          <a:off x="343949" y="1115246"/>
          <a:ext cx="11534862" cy="531910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93899207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одзаголовок 2">
            <a:extLst>
              <a:ext uri="{FF2B5EF4-FFF2-40B4-BE49-F238E27FC236}">
                <a16:creationId xmlns="" xmlns:a16="http://schemas.microsoft.com/office/drawing/2014/main" id="{6679DAD6-79FA-4ACF-8135-45E040F87F73}"/>
              </a:ext>
            </a:extLst>
          </p:cNvPr>
          <p:cNvSpPr txBox="1">
            <a:spLocks/>
          </p:cNvSpPr>
          <p:nvPr/>
        </p:nvSpPr>
        <p:spPr>
          <a:xfrm>
            <a:off x="679385" y="515293"/>
            <a:ext cx="11512615" cy="59995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ru-RU" sz="3600" b="1" dirty="0">
                <a:solidFill>
                  <a:srgbClr val="1D3152"/>
                </a:solidFill>
              </a:rPr>
              <a:t>Основные проверяемые требования к подготовке Русский язык 10 класс</a:t>
            </a:r>
          </a:p>
        </p:txBody>
      </p:sp>
      <p:sp>
        <p:nvSpPr>
          <p:cNvPr id="6" name="Подзаголовок 2">
            <a:extLst>
              <a:ext uri="{FF2B5EF4-FFF2-40B4-BE49-F238E27FC236}">
                <a16:creationId xmlns="" xmlns:a16="http://schemas.microsoft.com/office/drawing/2014/main" id="{4779D7F8-5BBE-40F6-AC3C-F88D367705C3}"/>
              </a:ext>
            </a:extLst>
          </p:cNvPr>
          <p:cNvSpPr txBox="1">
            <a:spLocks/>
          </p:cNvSpPr>
          <p:nvPr/>
        </p:nvSpPr>
        <p:spPr>
          <a:xfrm>
            <a:off x="662451" y="2115972"/>
            <a:ext cx="10970072" cy="56762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Aft>
                <a:spcPts val="600"/>
              </a:spcAft>
            </a:pPr>
            <a:r>
              <a:rPr lang="ru-RU" sz="1600" b="1" dirty="0">
                <a:solidFill>
                  <a:srgbClr val="0070C0"/>
                </a:solidFill>
                <a:ea typeface="Times New Roman"/>
                <a:cs typeface="Times New Roman" pitchFamily="18" charset="0"/>
              </a:rPr>
              <a:t>Задания №1 </a:t>
            </a:r>
            <a:r>
              <a:rPr lang="ru-RU" sz="1600" dirty="0">
                <a:cs typeface="Times New Roman" pitchFamily="18" charset="0"/>
              </a:rPr>
              <a:t>Знать и применять орфографические, синтаксические, пунктуационные и грамматические нормы (морфологические) </a:t>
            </a:r>
            <a:endParaRPr lang="ru-RU" sz="1600" dirty="0">
              <a:solidFill>
                <a:srgbClr val="FF0000"/>
              </a:solidFill>
              <a:cs typeface="Times New Roman" pitchFamily="18" charset="0"/>
            </a:endParaRPr>
          </a:p>
          <a:p>
            <a:pPr algn="just">
              <a:spcAft>
                <a:spcPts val="600"/>
              </a:spcAft>
            </a:pPr>
            <a:r>
              <a:rPr lang="ru-RU" sz="1600" b="1" dirty="0">
                <a:solidFill>
                  <a:srgbClr val="0070C0"/>
                </a:solidFill>
                <a:ea typeface="Times New Roman"/>
                <a:cs typeface="Times New Roman" pitchFamily="18" charset="0"/>
              </a:rPr>
              <a:t>Задания №2 </a:t>
            </a:r>
            <a:r>
              <a:rPr lang="ru-RU" sz="1600" dirty="0">
                <a:cs typeface="Times New Roman" pitchFamily="18" charset="0"/>
              </a:rPr>
              <a:t>Уметь выделять значимые части слова (морфемы); уметь использовать приобретённые знания и умения в практической деятельности. Уметь выполнять морфемный анализ языковой единицы; уметь использовать приобретённые знания и умения в практической деятельности. Знать основные способы словообразования  Уметь выполнять словообразовательный анализ, уметь использовать приобретённые знания и умения в практической деятельности</a:t>
            </a:r>
          </a:p>
          <a:p>
            <a:pPr algn="just">
              <a:spcAft>
                <a:spcPts val="600"/>
              </a:spcAft>
            </a:pPr>
            <a:endParaRPr lang="ru-RU" sz="1600" dirty="0">
              <a:solidFill>
                <a:srgbClr val="FF0000"/>
              </a:solidFill>
              <a:ea typeface="Times New Roman" panose="02020603050405020304" pitchFamily="18" charset="0"/>
              <a:cs typeface="Times New Roman" pitchFamily="18" charset="0"/>
            </a:endParaRPr>
          </a:p>
          <a:p>
            <a:pPr algn="just">
              <a:spcAft>
                <a:spcPts val="600"/>
              </a:spcAft>
            </a:pPr>
            <a:endParaRPr lang="ru-RU" sz="1600" dirty="0">
              <a:cs typeface="Times New Roman" pitchFamily="18" charset="0"/>
            </a:endParaRPr>
          </a:p>
        </p:txBody>
      </p:sp>
      <p:sp>
        <p:nvSpPr>
          <p:cNvPr id="22" name="Подзаголовок 2">
            <a:extLst>
              <a:ext uri="{FF2B5EF4-FFF2-40B4-BE49-F238E27FC236}">
                <a16:creationId xmlns="" xmlns:a16="http://schemas.microsoft.com/office/drawing/2014/main" id="{C993A097-12B0-4D5E-979F-E81C0EA90B07}"/>
              </a:ext>
            </a:extLst>
          </p:cNvPr>
          <p:cNvSpPr txBox="1">
            <a:spLocks/>
          </p:cNvSpPr>
          <p:nvPr/>
        </p:nvSpPr>
        <p:spPr>
          <a:xfrm>
            <a:off x="662451" y="1562017"/>
            <a:ext cx="10695751" cy="59995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ru-RU" b="1" dirty="0">
                <a:solidFill>
                  <a:srgbClr val="1D3252"/>
                </a:solidFill>
              </a:rPr>
              <a:t>1 группа заданий – ЗАДАНИЯ ПО ТЕКСТУ (задания №№ 1, 2)</a:t>
            </a:r>
          </a:p>
        </p:txBody>
      </p:sp>
      <p:pic>
        <p:nvPicPr>
          <p:cNvPr id="26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2967" y="3847446"/>
            <a:ext cx="4704799" cy="2470060"/>
          </a:xfrm>
          <a:prstGeom prst="rect">
            <a:avLst/>
          </a:prstGeom>
          <a:noFill/>
          <a:ln w="9525">
            <a:solidFill>
              <a:schemeClr val="accent6"/>
            </a:solidFill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08546749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одзаголовок 2">
            <a:extLst>
              <a:ext uri="{FF2B5EF4-FFF2-40B4-BE49-F238E27FC236}">
                <a16:creationId xmlns="" xmlns:a16="http://schemas.microsoft.com/office/drawing/2014/main" id="{6679DAD6-79FA-4ACF-8135-45E040F87F73}"/>
              </a:ext>
            </a:extLst>
          </p:cNvPr>
          <p:cNvSpPr txBox="1">
            <a:spLocks/>
          </p:cNvSpPr>
          <p:nvPr/>
        </p:nvSpPr>
        <p:spPr>
          <a:xfrm>
            <a:off x="679385" y="515293"/>
            <a:ext cx="11512615" cy="59995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ru-RU" sz="3600" b="1" dirty="0">
                <a:solidFill>
                  <a:srgbClr val="1D3152"/>
                </a:solidFill>
              </a:rPr>
              <a:t>Основные проверяемые требования к подготовке Русский язык 10 класс</a:t>
            </a:r>
          </a:p>
        </p:txBody>
      </p:sp>
      <p:sp>
        <p:nvSpPr>
          <p:cNvPr id="6" name="Подзаголовок 2">
            <a:extLst>
              <a:ext uri="{FF2B5EF4-FFF2-40B4-BE49-F238E27FC236}">
                <a16:creationId xmlns="" xmlns:a16="http://schemas.microsoft.com/office/drawing/2014/main" id="{4779D7F8-5BBE-40F6-AC3C-F88D367705C3}"/>
              </a:ext>
            </a:extLst>
          </p:cNvPr>
          <p:cNvSpPr txBox="1">
            <a:spLocks/>
          </p:cNvSpPr>
          <p:nvPr/>
        </p:nvSpPr>
        <p:spPr>
          <a:xfrm>
            <a:off x="662451" y="2198342"/>
            <a:ext cx="10970072" cy="56762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Aft>
                <a:spcPts val="600"/>
              </a:spcAft>
            </a:pPr>
            <a:r>
              <a:rPr lang="ru-RU" sz="1600" b="1" dirty="0">
                <a:solidFill>
                  <a:srgbClr val="0070C0"/>
                </a:solidFill>
                <a:ea typeface="Times New Roman"/>
                <a:cs typeface="Times New Roman" pitchFamily="18" charset="0"/>
              </a:rPr>
              <a:t>Задания №3 </a:t>
            </a:r>
            <a:r>
              <a:rPr lang="ru-RU" sz="1600" dirty="0">
                <a:cs typeface="Times New Roman" pitchFamily="18" charset="0"/>
              </a:rPr>
              <a:t>Знать самостоятельные части речи. Знать служебные части речи Уметь выполнять морфологический анализ слова и использовать приобретённые знания в практической деятельности</a:t>
            </a:r>
            <a:endParaRPr lang="ru-RU" sz="1600" dirty="0">
              <a:ea typeface="Times New Roman" panose="02020603050405020304" pitchFamily="18" charset="0"/>
              <a:cs typeface="Times New Roman" pitchFamily="18" charset="0"/>
            </a:endParaRPr>
          </a:p>
          <a:p>
            <a:pPr algn="just">
              <a:spcAft>
                <a:spcPts val="600"/>
              </a:spcAft>
            </a:pPr>
            <a:r>
              <a:rPr lang="ru-RU" sz="1600" b="1" dirty="0">
                <a:solidFill>
                  <a:srgbClr val="0070C0"/>
                </a:solidFill>
                <a:ea typeface="Times New Roman"/>
                <a:cs typeface="Times New Roman" pitchFamily="18" charset="0"/>
              </a:rPr>
              <a:t>Задания № 4-5 </a:t>
            </a:r>
            <a:r>
              <a:rPr lang="ru-RU" sz="1600" dirty="0">
                <a:cs typeface="Times New Roman" pitchFamily="18" charset="0"/>
              </a:rPr>
              <a:t>Знать: словосочетание; предложение (грамматическая основа предложения; подлежащее и сказуемое как главные члены предложения); второстепенные члены предложения; двусоставные и односоставные предложения; распространённые и нераспространённые предложения; полные и неполные предложения; осложнённое простое предложение; сложное предложение; осложнённое простое предложение; сложное предложение с разными видами связи; уметь выполнять синтаксический анализ простого и сложного предложения</a:t>
            </a:r>
            <a:r>
              <a:rPr lang="ru-RU" sz="1600" dirty="0">
                <a:ea typeface="Times New Roman" panose="02020603050405020304" pitchFamily="18" charset="0"/>
                <a:cs typeface="Times New Roman" pitchFamily="18" charset="0"/>
              </a:rPr>
              <a:t>.</a:t>
            </a:r>
          </a:p>
          <a:p>
            <a:pPr algn="just">
              <a:spcAft>
                <a:spcPts val="600"/>
              </a:spcAft>
            </a:pPr>
            <a:endParaRPr lang="ru-RU" sz="1600" dirty="0">
              <a:solidFill>
                <a:srgbClr val="FF0000"/>
              </a:solidFill>
              <a:ea typeface="Times New Roman" panose="02020603050405020304" pitchFamily="18" charset="0"/>
              <a:cs typeface="Times New Roman" pitchFamily="18" charset="0"/>
            </a:endParaRPr>
          </a:p>
          <a:p>
            <a:pPr algn="just">
              <a:spcAft>
                <a:spcPts val="600"/>
              </a:spcAft>
            </a:pPr>
            <a:endParaRPr lang="ru-RU" sz="1600" dirty="0">
              <a:cs typeface="Times New Roman" pitchFamily="18" charset="0"/>
            </a:endParaRPr>
          </a:p>
        </p:txBody>
      </p:sp>
      <p:sp>
        <p:nvSpPr>
          <p:cNvPr id="22" name="Подзаголовок 2">
            <a:extLst>
              <a:ext uri="{FF2B5EF4-FFF2-40B4-BE49-F238E27FC236}">
                <a16:creationId xmlns="" xmlns:a16="http://schemas.microsoft.com/office/drawing/2014/main" id="{C993A097-12B0-4D5E-979F-E81C0EA90B07}"/>
              </a:ext>
            </a:extLst>
          </p:cNvPr>
          <p:cNvSpPr txBox="1">
            <a:spLocks/>
          </p:cNvSpPr>
          <p:nvPr/>
        </p:nvSpPr>
        <p:spPr>
          <a:xfrm>
            <a:off x="662451" y="1598388"/>
            <a:ext cx="10695751" cy="59995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ru-RU" b="1" dirty="0">
                <a:solidFill>
                  <a:srgbClr val="1D3252"/>
                </a:solidFill>
              </a:rPr>
              <a:t>1 группа заданий – ЗАДАНИЯ ПО ТЕКСТУ (задания №№ 3 - 5)</a:t>
            </a: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9482" y="4027919"/>
            <a:ext cx="4117371" cy="246960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08546749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одзаголовок 2">
            <a:extLst>
              <a:ext uri="{FF2B5EF4-FFF2-40B4-BE49-F238E27FC236}">
                <a16:creationId xmlns="" xmlns:a16="http://schemas.microsoft.com/office/drawing/2014/main" id="{6679DAD6-79FA-4ACF-8135-45E040F87F73}"/>
              </a:ext>
            </a:extLst>
          </p:cNvPr>
          <p:cNvSpPr txBox="1">
            <a:spLocks/>
          </p:cNvSpPr>
          <p:nvPr/>
        </p:nvSpPr>
        <p:spPr>
          <a:xfrm>
            <a:off x="343950" y="515293"/>
            <a:ext cx="11484528" cy="59995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3600" b="1" dirty="0">
                <a:solidFill>
                  <a:srgbClr val="1D3152"/>
                </a:solidFill>
              </a:rPr>
              <a:t>Обучающиеся, набравшие МАХ и 0 баллов за задание</a:t>
            </a:r>
          </a:p>
        </p:txBody>
      </p:sp>
      <p:graphicFrame>
        <p:nvGraphicFramePr>
          <p:cNvPr id="4" name="Диаграмма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03706887"/>
              </p:ext>
            </p:extLst>
          </p:nvPr>
        </p:nvGraphicFramePr>
        <p:xfrm>
          <a:off x="474132" y="1371600"/>
          <a:ext cx="11429845" cy="508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08546749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одзаголовок 2">
            <a:extLst>
              <a:ext uri="{FF2B5EF4-FFF2-40B4-BE49-F238E27FC236}">
                <a16:creationId xmlns="" xmlns:a16="http://schemas.microsoft.com/office/drawing/2014/main" id="{6679DAD6-79FA-4ACF-8135-45E040F87F73}"/>
              </a:ext>
            </a:extLst>
          </p:cNvPr>
          <p:cNvSpPr txBox="1">
            <a:spLocks/>
          </p:cNvSpPr>
          <p:nvPr/>
        </p:nvSpPr>
        <p:spPr>
          <a:xfrm>
            <a:off x="343950" y="515293"/>
            <a:ext cx="11484528" cy="59995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3600" b="1" dirty="0">
                <a:solidFill>
                  <a:srgbClr val="1D3152"/>
                </a:solidFill>
              </a:rPr>
              <a:t>Обучающиеся, набравшие МАХ, 1 и 0 баллов за задание</a:t>
            </a:r>
          </a:p>
        </p:txBody>
      </p:sp>
      <p:graphicFrame>
        <p:nvGraphicFramePr>
          <p:cNvPr id="6" name="Диаграмма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02158064"/>
              </p:ext>
            </p:extLst>
          </p:nvPr>
        </p:nvGraphicFramePr>
        <p:xfrm>
          <a:off x="343950" y="1115247"/>
          <a:ext cx="11484528" cy="52016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62730321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одзаголовок 2">
            <a:extLst>
              <a:ext uri="{FF2B5EF4-FFF2-40B4-BE49-F238E27FC236}">
                <a16:creationId xmlns="" xmlns:a16="http://schemas.microsoft.com/office/drawing/2014/main" id="{6679DAD6-79FA-4ACF-8135-45E040F87F73}"/>
              </a:ext>
            </a:extLst>
          </p:cNvPr>
          <p:cNvSpPr txBox="1">
            <a:spLocks/>
          </p:cNvSpPr>
          <p:nvPr/>
        </p:nvSpPr>
        <p:spPr>
          <a:xfrm>
            <a:off x="679385" y="515293"/>
            <a:ext cx="11512615" cy="59995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ru-RU" sz="3600" b="1" dirty="0">
                <a:solidFill>
                  <a:srgbClr val="1D3152"/>
                </a:solidFill>
              </a:rPr>
              <a:t>Основные проверяемые требования к подготовке Русский язык 10 класс</a:t>
            </a:r>
          </a:p>
        </p:txBody>
      </p:sp>
      <p:sp>
        <p:nvSpPr>
          <p:cNvPr id="6" name="Подзаголовок 2">
            <a:extLst>
              <a:ext uri="{FF2B5EF4-FFF2-40B4-BE49-F238E27FC236}">
                <a16:creationId xmlns="" xmlns:a16="http://schemas.microsoft.com/office/drawing/2014/main" id="{4779D7F8-5BBE-40F6-AC3C-F88D367705C3}"/>
              </a:ext>
            </a:extLst>
          </p:cNvPr>
          <p:cNvSpPr txBox="1">
            <a:spLocks/>
          </p:cNvSpPr>
          <p:nvPr/>
        </p:nvSpPr>
        <p:spPr>
          <a:xfrm>
            <a:off x="662451" y="2708627"/>
            <a:ext cx="10970072" cy="56762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Aft>
                <a:spcPts val="600"/>
              </a:spcAft>
            </a:pPr>
            <a:r>
              <a:rPr lang="ru-RU" sz="1600" b="1" dirty="0">
                <a:solidFill>
                  <a:srgbClr val="0070C0"/>
                </a:solidFill>
                <a:ea typeface="Times New Roman"/>
                <a:cs typeface="Times New Roman" pitchFamily="18" charset="0"/>
              </a:rPr>
              <a:t>Задания №6 </a:t>
            </a:r>
            <a:r>
              <a:rPr lang="ru-RU" sz="1600" dirty="0">
                <a:cs typeface="Times New Roman" pitchFamily="18" charset="0"/>
              </a:rPr>
              <a:t>Знать и применять орфографические нормы.  Знать орфограммы: употребление гласных букв и/</a:t>
            </a:r>
            <a:r>
              <a:rPr lang="ru-RU" sz="1600" dirty="0" err="1">
                <a:cs typeface="Times New Roman" pitchFamily="18" charset="0"/>
              </a:rPr>
              <a:t>ы.а</a:t>
            </a:r>
            <a:r>
              <a:rPr lang="ru-RU" sz="1600" dirty="0">
                <a:cs typeface="Times New Roman" pitchFamily="18" charset="0"/>
              </a:rPr>
              <a:t>/я. у/</a:t>
            </a:r>
            <a:r>
              <a:rPr lang="ru-RU" sz="1600" dirty="0" err="1">
                <a:cs typeface="Times New Roman" pitchFamily="18" charset="0"/>
              </a:rPr>
              <a:t>ю</a:t>
            </a:r>
            <a:r>
              <a:rPr lang="ru-RU" sz="1600" dirty="0">
                <a:cs typeface="Times New Roman" pitchFamily="18" charset="0"/>
              </a:rPr>
              <a:t> после шипящих; употребление о/ё после шипящих и </a:t>
            </a:r>
            <a:r>
              <a:rPr lang="ru-RU" sz="1600" dirty="0" err="1">
                <a:cs typeface="Times New Roman" pitchFamily="18" charset="0"/>
              </a:rPr>
              <a:t>ц</a:t>
            </a:r>
            <a:r>
              <a:rPr lang="ru-RU" sz="1600" dirty="0">
                <a:cs typeface="Times New Roman" pitchFamily="18" charset="0"/>
              </a:rPr>
              <a:t>; употребление </a:t>
            </a:r>
            <a:r>
              <a:rPr lang="ru-RU" sz="1600" dirty="0" err="1">
                <a:cs typeface="Times New Roman" pitchFamily="18" charset="0"/>
              </a:rPr>
              <a:t>ъ</a:t>
            </a:r>
            <a:r>
              <a:rPr lang="ru-RU" sz="1600" dirty="0">
                <a:cs typeface="Times New Roman" pitchFamily="18" charset="0"/>
              </a:rPr>
              <a:t> и </a:t>
            </a:r>
            <a:r>
              <a:rPr lang="ru-RU" sz="1600" dirty="0" err="1">
                <a:cs typeface="Times New Roman" pitchFamily="18" charset="0"/>
              </a:rPr>
              <a:t>ь</a:t>
            </a:r>
            <a:r>
              <a:rPr lang="ru-RU" sz="1600" dirty="0">
                <a:cs typeface="Times New Roman" pitchFamily="18" charset="0"/>
              </a:rPr>
              <a:t> знаков; правописание корней; правописание приставок; правописание суффиксов разных частей речи; правописание окончаний; правописание не с разными частями речи; правописание отрицательных местоимений и наречий; правописание служебных слов; правописание словарных слов; слитное, раздельное, дефисное написание слов различных частей речи; уметь выполнять орфографический анализ </a:t>
            </a:r>
          </a:p>
          <a:p>
            <a:pPr algn="just">
              <a:spcAft>
                <a:spcPts val="600"/>
              </a:spcAft>
            </a:pPr>
            <a:endParaRPr lang="ru-RU" sz="1600" dirty="0">
              <a:ea typeface="Times New Roman" panose="02020603050405020304" pitchFamily="18" charset="0"/>
              <a:cs typeface="Times New Roman" pitchFamily="18" charset="0"/>
            </a:endParaRPr>
          </a:p>
          <a:p>
            <a:pPr algn="just">
              <a:spcAft>
                <a:spcPts val="600"/>
              </a:spcAft>
            </a:pPr>
            <a:endParaRPr lang="ru-RU" sz="1600" dirty="0">
              <a:solidFill>
                <a:srgbClr val="FF0000"/>
              </a:solidFill>
              <a:ea typeface="Times New Roman" panose="02020603050405020304" pitchFamily="18" charset="0"/>
              <a:cs typeface="Times New Roman" pitchFamily="18" charset="0"/>
            </a:endParaRPr>
          </a:p>
          <a:p>
            <a:pPr algn="just">
              <a:spcAft>
                <a:spcPts val="600"/>
              </a:spcAft>
            </a:pPr>
            <a:endParaRPr lang="ru-RU" sz="1600" dirty="0">
              <a:solidFill>
                <a:srgbClr val="FF0000"/>
              </a:solidFill>
              <a:ea typeface="Times New Roman" panose="02020603050405020304" pitchFamily="18" charset="0"/>
              <a:cs typeface="Times New Roman" pitchFamily="18" charset="0"/>
            </a:endParaRPr>
          </a:p>
        </p:txBody>
      </p:sp>
      <p:sp>
        <p:nvSpPr>
          <p:cNvPr id="22" name="Подзаголовок 2">
            <a:extLst>
              <a:ext uri="{FF2B5EF4-FFF2-40B4-BE49-F238E27FC236}">
                <a16:creationId xmlns="" xmlns:a16="http://schemas.microsoft.com/office/drawing/2014/main" id="{C993A097-12B0-4D5E-979F-E81C0EA90B07}"/>
              </a:ext>
            </a:extLst>
          </p:cNvPr>
          <p:cNvSpPr txBox="1">
            <a:spLocks/>
          </p:cNvSpPr>
          <p:nvPr/>
        </p:nvSpPr>
        <p:spPr>
          <a:xfrm>
            <a:off x="662451" y="1968409"/>
            <a:ext cx="10695751" cy="59995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ru-RU" b="1" dirty="0">
                <a:solidFill>
                  <a:srgbClr val="1D3252"/>
                </a:solidFill>
              </a:rPr>
              <a:t>2 группа заданий – ОРФОГРАФИЧЕСКИЙ АНАЛИЗ (задания №6)</a:t>
            </a:r>
          </a:p>
          <a:p>
            <a:pPr algn="l"/>
            <a:endParaRPr lang="ru-RU" b="1" dirty="0">
              <a:solidFill>
                <a:srgbClr val="1D325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546749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одзаголовок 2">
            <a:extLst>
              <a:ext uri="{FF2B5EF4-FFF2-40B4-BE49-F238E27FC236}">
                <a16:creationId xmlns="" xmlns:a16="http://schemas.microsoft.com/office/drawing/2014/main" id="{6679DAD6-79FA-4ACF-8135-45E040F87F73}"/>
              </a:ext>
            </a:extLst>
          </p:cNvPr>
          <p:cNvSpPr txBox="1">
            <a:spLocks/>
          </p:cNvSpPr>
          <p:nvPr/>
        </p:nvSpPr>
        <p:spPr>
          <a:xfrm>
            <a:off x="679385" y="515293"/>
            <a:ext cx="11512615" cy="59995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ru-RU" sz="3600" b="1" dirty="0">
                <a:solidFill>
                  <a:srgbClr val="1D3152"/>
                </a:solidFill>
              </a:rPr>
              <a:t>Основные проверяемые требования к подготовке Русский язык 10 класс</a:t>
            </a:r>
          </a:p>
        </p:txBody>
      </p:sp>
      <p:sp>
        <p:nvSpPr>
          <p:cNvPr id="6" name="Подзаголовок 2">
            <a:extLst>
              <a:ext uri="{FF2B5EF4-FFF2-40B4-BE49-F238E27FC236}">
                <a16:creationId xmlns="" xmlns:a16="http://schemas.microsoft.com/office/drawing/2014/main" id="{4779D7F8-5BBE-40F6-AC3C-F88D367705C3}"/>
              </a:ext>
            </a:extLst>
          </p:cNvPr>
          <p:cNvSpPr txBox="1">
            <a:spLocks/>
          </p:cNvSpPr>
          <p:nvPr/>
        </p:nvSpPr>
        <p:spPr>
          <a:xfrm>
            <a:off x="662451" y="2115972"/>
            <a:ext cx="10970072" cy="56762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Aft>
                <a:spcPts val="600"/>
              </a:spcAft>
            </a:pPr>
            <a:r>
              <a:rPr lang="ru-RU" sz="1600" b="1" dirty="0">
                <a:solidFill>
                  <a:srgbClr val="0070C0"/>
                </a:solidFill>
                <a:ea typeface="Times New Roman"/>
                <a:cs typeface="Times New Roman" pitchFamily="18" charset="0"/>
              </a:rPr>
              <a:t>Задания №7 </a:t>
            </a:r>
            <a:r>
              <a:rPr lang="ru-RU" sz="1600" dirty="0">
                <a:cs typeface="Times New Roman" pitchFamily="18" charset="0"/>
              </a:rPr>
              <a:t>Правописание корней с чередованием, правописание безударной гласной, проверяемой ударением, правописание словарных слов;</a:t>
            </a:r>
          </a:p>
          <a:p>
            <a:pPr algn="just">
              <a:spcAft>
                <a:spcPts val="600"/>
              </a:spcAft>
            </a:pPr>
            <a:r>
              <a:rPr lang="ru-RU" sz="1600" b="1" dirty="0">
                <a:solidFill>
                  <a:srgbClr val="0070C0"/>
                </a:solidFill>
                <a:ea typeface="Times New Roman"/>
                <a:cs typeface="Times New Roman" pitchFamily="18" charset="0"/>
              </a:rPr>
              <a:t>Задания №8 </a:t>
            </a:r>
            <a:r>
              <a:rPr lang="ru-RU" sz="1600" dirty="0">
                <a:cs typeface="Times New Roman" pitchFamily="18" charset="0"/>
              </a:rPr>
              <a:t>Правописание не с разными частями речи; правописание отрицательных местоимений и наречий; правописание служебных слов; правописание словарных слов; слитное, раздельное, дефисное написание слов различных частей речи; уметь выполнять орфографический анализ ;</a:t>
            </a:r>
          </a:p>
          <a:p>
            <a:pPr algn="just">
              <a:spcAft>
                <a:spcPts val="600"/>
              </a:spcAft>
            </a:pPr>
            <a:r>
              <a:rPr lang="ru-RU" sz="1600" b="1" dirty="0">
                <a:solidFill>
                  <a:srgbClr val="0070C0"/>
                </a:solidFill>
                <a:ea typeface="Times New Roman"/>
                <a:cs typeface="Times New Roman" pitchFamily="18" charset="0"/>
              </a:rPr>
              <a:t>Задания № 9 </a:t>
            </a:r>
            <a:r>
              <a:rPr lang="ru-RU" sz="1600" dirty="0">
                <a:cs typeface="Times New Roman" pitchFamily="18" charset="0"/>
              </a:rPr>
              <a:t>Правописание приставок</a:t>
            </a:r>
            <a:endParaRPr lang="ru-RU" sz="1600" dirty="0">
              <a:ea typeface="Times New Roman" panose="02020603050405020304" pitchFamily="18" charset="0"/>
              <a:cs typeface="Times New Roman" pitchFamily="18" charset="0"/>
            </a:endParaRPr>
          </a:p>
          <a:p>
            <a:pPr algn="just">
              <a:spcAft>
                <a:spcPts val="600"/>
              </a:spcAft>
            </a:pPr>
            <a:endParaRPr lang="ru-RU" sz="1600" dirty="0">
              <a:ea typeface="Times New Roman" panose="02020603050405020304" pitchFamily="18" charset="0"/>
              <a:cs typeface="Times New Roman" pitchFamily="18" charset="0"/>
            </a:endParaRPr>
          </a:p>
          <a:p>
            <a:pPr algn="just">
              <a:spcAft>
                <a:spcPts val="600"/>
              </a:spcAft>
            </a:pPr>
            <a:endParaRPr lang="ru-RU" sz="1600" dirty="0">
              <a:solidFill>
                <a:srgbClr val="FF0000"/>
              </a:solidFill>
              <a:ea typeface="Times New Roman" panose="02020603050405020304" pitchFamily="18" charset="0"/>
              <a:cs typeface="Times New Roman" pitchFamily="18" charset="0"/>
            </a:endParaRPr>
          </a:p>
          <a:p>
            <a:pPr algn="just">
              <a:spcAft>
                <a:spcPts val="600"/>
              </a:spcAft>
            </a:pPr>
            <a:endParaRPr lang="ru-RU" sz="1600" dirty="0">
              <a:solidFill>
                <a:srgbClr val="FF0000"/>
              </a:solidFill>
              <a:ea typeface="Times New Roman" panose="02020603050405020304" pitchFamily="18" charset="0"/>
              <a:cs typeface="Times New Roman" pitchFamily="18" charset="0"/>
            </a:endParaRPr>
          </a:p>
        </p:txBody>
      </p:sp>
      <p:sp>
        <p:nvSpPr>
          <p:cNvPr id="22" name="Подзаголовок 2">
            <a:extLst>
              <a:ext uri="{FF2B5EF4-FFF2-40B4-BE49-F238E27FC236}">
                <a16:creationId xmlns="" xmlns:a16="http://schemas.microsoft.com/office/drawing/2014/main" id="{C993A097-12B0-4D5E-979F-E81C0EA90B07}"/>
              </a:ext>
            </a:extLst>
          </p:cNvPr>
          <p:cNvSpPr txBox="1">
            <a:spLocks/>
          </p:cNvSpPr>
          <p:nvPr/>
        </p:nvSpPr>
        <p:spPr>
          <a:xfrm>
            <a:off x="662451" y="1578950"/>
            <a:ext cx="10695751" cy="59995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ru-RU" b="1" dirty="0">
                <a:solidFill>
                  <a:srgbClr val="1D3252"/>
                </a:solidFill>
              </a:rPr>
              <a:t>2 группа заданий – ОРФОГРАФИЧЕСКИЙ АНАЛИЗ (задания №№ 7 - 9)</a:t>
            </a:r>
          </a:p>
          <a:p>
            <a:pPr algn="l"/>
            <a:endParaRPr lang="ru-RU" b="1" dirty="0">
              <a:solidFill>
                <a:srgbClr val="1D3252"/>
              </a:solidFill>
            </a:endParaRPr>
          </a:p>
        </p:txBody>
      </p:sp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1999" y="4057199"/>
            <a:ext cx="5435600" cy="2227029"/>
          </a:xfrm>
          <a:prstGeom prst="rect">
            <a:avLst/>
          </a:prstGeom>
          <a:noFill/>
          <a:ln w="9525">
            <a:solidFill>
              <a:schemeClr val="accent6"/>
            </a:solidFill>
            <a:miter lim="800000"/>
            <a:headEnd/>
            <a:tailEnd/>
          </a:ln>
        </p:spPr>
      </p:pic>
      <p:pic>
        <p:nvPicPr>
          <p:cNvPr id="8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629513" y="4055828"/>
            <a:ext cx="4668446" cy="222840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08546749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одзаголовок 2">
            <a:extLst>
              <a:ext uri="{FF2B5EF4-FFF2-40B4-BE49-F238E27FC236}">
                <a16:creationId xmlns="" xmlns:a16="http://schemas.microsoft.com/office/drawing/2014/main" id="{6679DAD6-79FA-4ACF-8135-45E040F87F73}"/>
              </a:ext>
            </a:extLst>
          </p:cNvPr>
          <p:cNvSpPr txBox="1">
            <a:spLocks/>
          </p:cNvSpPr>
          <p:nvPr/>
        </p:nvSpPr>
        <p:spPr>
          <a:xfrm>
            <a:off x="679385" y="515293"/>
            <a:ext cx="11512615" cy="59995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ru-RU" sz="3600" b="1" dirty="0">
                <a:solidFill>
                  <a:srgbClr val="1D3152"/>
                </a:solidFill>
              </a:rPr>
              <a:t>Обучающиеся, набравшие МАХ и 0 баллов за задание</a:t>
            </a:r>
          </a:p>
        </p:txBody>
      </p:sp>
      <p:graphicFrame>
        <p:nvGraphicFramePr>
          <p:cNvPr id="4" name="Диаграмма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46467400"/>
              </p:ext>
            </p:extLst>
          </p:nvPr>
        </p:nvGraphicFramePr>
        <p:xfrm>
          <a:off x="524933" y="1185333"/>
          <a:ext cx="11345489" cy="53001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0854674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одзаголовок 2">
            <a:extLst>
              <a:ext uri="{FF2B5EF4-FFF2-40B4-BE49-F238E27FC236}">
                <a16:creationId xmlns="" xmlns:a16="http://schemas.microsoft.com/office/drawing/2014/main" id="{6679DAD6-79FA-4ACF-8135-45E040F87F73}"/>
              </a:ext>
            </a:extLst>
          </p:cNvPr>
          <p:cNvSpPr txBox="1">
            <a:spLocks/>
          </p:cNvSpPr>
          <p:nvPr/>
        </p:nvSpPr>
        <p:spPr>
          <a:xfrm>
            <a:off x="1328742" y="500499"/>
            <a:ext cx="8464615" cy="59995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3200" b="1" dirty="0">
                <a:solidFill>
                  <a:srgbClr val="1D3252"/>
                </a:solidFill>
              </a:rPr>
              <a:t>ТОП-3 дефицитов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7FBF3314-7C2B-482C-8F74-A323E951A1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9385" y="1437953"/>
            <a:ext cx="10823502" cy="4185180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ru-RU" dirty="0">
                <a:solidFill>
                  <a:srgbClr val="1D3152"/>
                </a:solidFill>
              </a:rPr>
              <a:t>«Задания по тексту» (словосочетание; предложение: грамматическая основа предложения, части предложения и пр.)</a:t>
            </a:r>
          </a:p>
          <a:p>
            <a:pPr algn="just">
              <a:lnSpc>
                <a:spcPct val="100000"/>
              </a:lnSpc>
              <a:buFont typeface="Arial" pitchFamily="34" charset="0"/>
              <a:buChar char="•"/>
            </a:pPr>
            <a:endParaRPr lang="en-US" sz="2800" dirty="0" smtClean="0">
              <a:solidFill>
                <a:srgbClr val="1D3152"/>
              </a:solidFill>
            </a:endParaRPr>
          </a:p>
          <a:p>
            <a:pPr>
              <a:lnSpc>
                <a:spcPct val="100000"/>
              </a:lnSpc>
            </a:pPr>
            <a:r>
              <a:rPr lang="ru-RU" dirty="0">
                <a:solidFill>
                  <a:srgbClr val="1D3152"/>
                </a:solidFill>
              </a:rPr>
              <a:t>Орфографический анализ, правописание</a:t>
            </a:r>
          </a:p>
          <a:p>
            <a:pPr algn="just">
              <a:lnSpc>
                <a:spcPct val="100000"/>
              </a:lnSpc>
              <a:buFont typeface="Arial" pitchFamily="34" charset="0"/>
              <a:buChar char="•"/>
            </a:pPr>
            <a:endParaRPr lang="ru-RU" sz="2800" dirty="0">
              <a:solidFill>
                <a:srgbClr val="1D3152"/>
              </a:solidFill>
            </a:endParaRPr>
          </a:p>
          <a:p>
            <a:pPr>
              <a:lnSpc>
                <a:spcPct val="100000"/>
              </a:lnSpc>
            </a:pPr>
            <a:r>
              <a:rPr lang="ru-RU" dirty="0">
                <a:solidFill>
                  <a:srgbClr val="1D3152"/>
                </a:solidFill>
              </a:rPr>
              <a:t>Синтаксический и пунктуационный анализ (знаки в предложении с подчинительной  связью)</a:t>
            </a:r>
          </a:p>
        </p:txBody>
      </p:sp>
    </p:spTree>
    <p:extLst>
      <p:ext uri="{BB962C8B-B14F-4D97-AF65-F5344CB8AC3E}">
        <p14:creationId xmlns:p14="http://schemas.microsoft.com/office/powerpoint/2010/main" val="167407172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одзаголовок 2">
            <a:extLst>
              <a:ext uri="{FF2B5EF4-FFF2-40B4-BE49-F238E27FC236}">
                <a16:creationId xmlns="" xmlns:a16="http://schemas.microsoft.com/office/drawing/2014/main" id="{6679DAD6-79FA-4ACF-8135-45E040F87F73}"/>
              </a:ext>
            </a:extLst>
          </p:cNvPr>
          <p:cNvSpPr txBox="1">
            <a:spLocks/>
          </p:cNvSpPr>
          <p:nvPr/>
        </p:nvSpPr>
        <p:spPr>
          <a:xfrm>
            <a:off x="679385" y="515293"/>
            <a:ext cx="11512615" cy="59995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ru-RU" sz="3000" b="1" dirty="0">
                <a:solidFill>
                  <a:srgbClr val="1D3152"/>
                </a:solidFill>
              </a:rPr>
              <a:t>Обучающиеся, набравшие МАХ, 1, 2, 3, 4 и 0 баллов за задание</a:t>
            </a:r>
          </a:p>
        </p:txBody>
      </p:sp>
      <p:graphicFrame>
        <p:nvGraphicFramePr>
          <p:cNvPr id="6" name="Диаграмма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87068752"/>
              </p:ext>
            </p:extLst>
          </p:nvPr>
        </p:nvGraphicFramePr>
        <p:xfrm>
          <a:off x="343949" y="1054893"/>
          <a:ext cx="11501306" cy="52368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45855796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одзаголовок 2">
            <a:extLst>
              <a:ext uri="{FF2B5EF4-FFF2-40B4-BE49-F238E27FC236}">
                <a16:creationId xmlns="" xmlns:a16="http://schemas.microsoft.com/office/drawing/2014/main" id="{6679DAD6-79FA-4ACF-8135-45E040F87F73}"/>
              </a:ext>
            </a:extLst>
          </p:cNvPr>
          <p:cNvSpPr txBox="1">
            <a:spLocks/>
          </p:cNvSpPr>
          <p:nvPr/>
        </p:nvSpPr>
        <p:spPr>
          <a:xfrm>
            <a:off x="679385" y="515293"/>
            <a:ext cx="11512615" cy="59995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ru-RU" sz="3600" b="1" dirty="0">
                <a:solidFill>
                  <a:srgbClr val="1D3152"/>
                </a:solidFill>
              </a:rPr>
              <a:t>Обучающиеся, набравшие МАХ, 1 и 0 баллов за задание</a:t>
            </a:r>
          </a:p>
        </p:txBody>
      </p:sp>
      <p:graphicFrame>
        <p:nvGraphicFramePr>
          <p:cNvPr id="6" name="Диаграмма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43333406"/>
              </p:ext>
            </p:extLst>
          </p:nvPr>
        </p:nvGraphicFramePr>
        <p:xfrm>
          <a:off x="285226" y="1135856"/>
          <a:ext cx="11618751" cy="51978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57028162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одзаголовок 2">
            <a:extLst>
              <a:ext uri="{FF2B5EF4-FFF2-40B4-BE49-F238E27FC236}">
                <a16:creationId xmlns="" xmlns:a16="http://schemas.microsoft.com/office/drawing/2014/main" id="{6679DAD6-79FA-4ACF-8135-45E040F87F73}"/>
              </a:ext>
            </a:extLst>
          </p:cNvPr>
          <p:cNvSpPr txBox="1">
            <a:spLocks/>
          </p:cNvSpPr>
          <p:nvPr/>
        </p:nvSpPr>
        <p:spPr>
          <a:xfrm>
            <a:off x="234893" y="515293"/>
            <a:ext cx="11957108" cy="59995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ru-RU" sz="3600" b="1" dirty="0">
                <a:solidFill>
                  <a:srgbClr val="1D3152"/>
                </a:solidFill>
              </a:rPr>
              <a:t>Обучающиеся, набравшие МАХ, 1, 2 и 0 баллов за задание</a:t>
            </a:r>
          </a:p>
        </p:txBody>
      </p:sp>
      <p:graphicFrame>
        <p:nvGraphicFramePr>
          <p:cNvPr id="4" name="Диаграмма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2382601"/>
              </p:ext>
            </p:extLst>
          </p:nvPr>
        </p:nvGraphicFramePr>
        <p:xfrm>
          <a:off x="234893" y="1115247"/>
          <a:ext cx="11660696" cy="52100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92843760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одзаголовок 2">
            <a:extLst>
              <a:ext uri="{FF2B5EF4-FFF2-40B4-BE49-F238E27FC236}">
                <a16:creationId xmlns="" xmlns:a16="http://schemas.microsoft.com/office/drawing/2014/main" id="{6679DAD6-79FA-4ACF-8135-45E040F87F73}"/>
              </a:ext>
            </a:extLst>
          </p:cNvPr>
          <p:cNvSpPr txBox="1">
            <a:spLocks/>
          </p:cNvSpPr>
          <p:nvPr/>
        </p:nvSpPr>
        <p:spPr>
          <a:xfrm>
            <a:off x="679385" y="515293"/>
            <a:ext cx="11512615" cy="59995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ru-RU" sz="3600" b="1" dirty="0">
                <a:solidFill>
                  <a:srgbClr val="1D3152"/>
                </a:solidFill>
              </a:rPr>
              <a:t>Основные проверяемые требования к подготовке Русский язык 10 класс</a:t>
            </a:r>
          </a:p>
        </p:txBody>
      </p:sp>
      <p:sp>
        <p:nvSpPr>
          <p:cNvPr id="6" name="Подзаголовок 2">
            <a:extLst>
              <a:ext uri="{FF2B5EF4-FFF2-40B4-BE49-F238E27FC236}">
                <a16:creationId xmlns="" xmlns:a16="http://schemas.microsoft.com/office/drawing/2014/main" id="{4779D7F8-5BBE-40F6-AC3C-F88D367705C3}"/>
              </a:ext>
            </a:extLst>
          </p:cNvPr>
          <p:cNvSpPr txBox="1">
            <a:spLocks/>
          </p:cNvSpPr>
          <p:nvPr/>
        </p:nvSpPr>
        <p:spPr>
          <a:xfrm>
            <a:off x="662451" y="2403833"/>
            <a:ext cx="10970072" cy="56762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l" fontAlgn="base">
              <a:spcBef>
                <a:spcPct val="0"/>
              </a:spcBef>
              <a:spcAft>
                <a:spcPct val="0"/>
              </a:spcAft>
            </a:pPr>
            <a:r>
              <a:rPr lang="ru-RU" sz="1600" b="1" dirty="0">
                <a:solidFill>
                  <a:srgbClr val="0070C0"/>
                </a:solidFill>
                <a:ea typeface="Times New Roman"/>
                <a:cs typeface="Times New Roman" pitchFamily="18" charset="0"/>
              </a:rPr>
              <a:t>Задания №10 </a:t>
            </a:r>
            <a:r>
              <a:rPr lang="ru-RU" sz="1600" dirty="0">
                <a:ea typeface="Times New Roman" pitchFamily="18" charset="0"/>
                <a:cs typeface="Times New Roman" pitchFamily="18" charset="0"/>
              </a:rPr>
              <a:t>Знать знаки препинания при обособленных членах, в простом осложнённом предложении</a:t>
            </a:r>
            <a:endParaRPr lang="ru-RU" sz="1600" dirty="0">
              <a:cs typeface="Times New Roman" pitchFamily="18" charset="0"/>
            </a:endParaRPr>
          </a:p>
          <a:p>
            <a:pPr lvl="0" algn="l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600" b="1" dirty="0">
                <a:solidFill>
                  <a:srgbClr val="0070C0"/>
                </a:solidFill>
                <a:ea typeface="Times New Roman"/>
                <a:cs typeface="Times New Roman" pitchFamily="18" charset="0"/>
              </a:rPr>
              <a:t>Задания №11 </a:t>
            </a:r>
            <a:r>
              <a:rPr lang="ru-RU" sz="1600" dirty="0">
                <a:ea typeface="Times New Roman" pitchFamily="18" charset="0"/>
                <a:cs typeface="Times New Roman" pitchFamily="18" charset="0"/>
              </a:rPr>
              <a:t>Знать знаки препинания между подлежащим и сказуемым</a:t>
            </a:r>
            <a:endParaRPr lang="ru-RU" sz="1600" dirty="0">
              <a:cs typeface="Times New Roman" pitchFamily="18" charset="0"/>
            </a:endParaRPr>
          </a:p>
          <a:p>
            <a:pPr lvl="0" algn="l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600" b="1" dirty="0">
                <a:solidFill>
                  <a:srgbClr val="0070C0"/>
                </a:solidFill>
                <a:ea typeface="Times New Roman"/>
                <a:cs typeface="Times New Roman" pitchFamily="18" charset="0"/>
              </a:rPr>
              <a:t>Задания №12 </a:t>
            </a:r>
            <a:r>
              <a:rPr lang="ru-RU" sz="1600" dirty="0">
                <a:ea typeface="Times New Roman" pitchFamily="18" charset="0"/>
                <a:cs typeface="Times New Roman" pitchFamily="18" charset="0"/>
              </a:rPr>
              <a:t>Знаки препинания в сложносочинённом предложении</a:t>
            </a:r>
            <a:endParaRPr lang="ru-RU" sz="1600" dirty="0">
              <a:cs typeface="Times New Roman" pitchFamily="18" charset="0"/>
            </a:endParaRPr>
          </a:p>
          <a:p>
            <a:pPr lvl="0" algn="l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600" b="1" dirty="0">
                <a:solidFill>
                  <a:srgbClr val="0070C0"/>
                </a:solidFill>
                <a:ea typeface="Times New Roman"/>
                <a:cs typeface="Times New Roman" pitchFamily="18" charset="0"/>
              </a:rPr>
              <a:t>Задания №13 </a:t>
            </a:r>
            <a:r>
              <a:rPr lang="ru-RU" sz="1600" dirty="0">
                <a:ea typeface="Times New Roman" pitchFamily="18" charset="0"/>
                <a:cs typeface="Times New Roman" pitchFamily="18" charset="0"/>
              </a:rPr>
              <a:t>Знать знаки препинания между подлежащим и сказуемым; знаки препинания в простом осложнённом  предложении; при обособленных обстоятельствах; при сравнительных оборотах; при уточняющих членах предложения; при обособленных членах предложения; при прямой речи; в сложносочинённом предложении; в сложноподчинённом предложении; в сложном предложении с разными видами связи; в бессоюзном сложном предложении; с союзной и бессоюзной связью; тире в простом и сложном предложении; двоеточие в простом и сложном предложении; уметь выполнять пунктуационный анализ</a:t>
            </a:r>
            <a:endParaRPr lang="ru-RU" sz="1600" dirty="0">
              <a:cs typeface="Times New Roman" pitchFamily="18" charset="0"/>
            </a:endParaRPr>
          </a:p>
        </p:txBody>
      </p:sp>
      <p:sp>
        <p:nvSpPr>
          <p:cNvPr id="22" name="Подзаголовок 2">
            <a:extLst>
              <a:ext uri="{FF2B5EF4-FFF2-40B4-BE49-F238E27FC236}">
                <a16:creationId xmlns="" xmlns:a16="http://schemas.microsoft.com/office/drawing/2014/main" id="{C993A097-12B0-4D5E-979F-E81C0EA90B07}"/>
              </a:ext>
            </a:extLst>
          </p:cNvPr>
          <p:cNvSpPr txBox="1">
            <a:spLocks/>
          </p:cNvSpPr>
          <p:nvPr/>
        </p:nvSpPr>
        <p:spPr>
          <a:xfrm>
            <a:off x="662452" y="1578950"/>
            <a:ext cx="10530482" cy="59995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ru-RU" b="1" dirty="0">
                <a:solidFill>
                  <a:srgbClr val="1D3252"/>
                </a:solidFill>
              </a:rPr>
              <a:t>3 группа заданий – СИНТАКСИЧЕСКИЙ И ПУНКТУАЦИОННЫЙ АНАЛИЗ (задания №№ 10 - 13)</a:t>
            </a:r>
          </a:p>
        </p:txBody>
      </p:sp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1543" y="4563578"/>
            <a:ext cx="5469923" cy="1701212"/>
          </a:xfrm>
          <a:prstGeom prst="rect">
            <a:avLst/>
          </a:prstGeom>
          <a:noFill/>
          <a:ln w="9525">
            <a:solidFill>
              <a:schemeClr val="accent6"/>
            </a:solidFill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08546749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одзаголовок 2">
            <a:extLst>
              <a:ext uri="{FF2B5EF4-FFF2-40B4-BE49-F238E27FC236}">
                <a16:creationId xmlns="" xmlns:a16="http://schemas.microsoft.com/office/drawing/2014/main" id="{6679DAD6-79FA-4ACF-8135-45E040F87F73}"/>
              </a:ext>
            </a:extLst>
          </p:cNvPr>
          <p:cNvSpPr txBox="1">
            <a:spLocks/>
          </p:cNvSpPr>
          <p:nvPr/>
        </p:nvSpPr>
        <p:spPr>
          <a:xfrm>
            <a:off x="679385" y="396023"/>
            <a:ext cx="9405519" cy="59995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ru-RU" sz="3600" b="1" dirty="0">
                <a:solidFill>
                  <a:srgbClr val="1D3152"/>
                </a:solidFill>
              </a:rPr>
              <a:t>Доля учащихся, выполнивших задания на определённый балл</a:t>
            </a:r>
          </a:p>
        </p:txBody>
      </p:sp>
      <p:graphicFrame>
        <p:nvGraphicFramePr>
          <p:cNvPr id="13" name="Диаграмма 1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45283118"/>
              </p:ext>
            </p:extLst>
          </p:nvPr>
        </p:nvGraphicFramePr>
        <p:xfrm>
          <a:off x="1870868" y="1565676"/>
          <a:ext cx="7840767" cy="47294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08546749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одзаголовок 2">
            <a:extLst>
              <a:ext uri="{FF2B5EF4-FFF2-40B4-BE49-F238E27FC236}">
                <a16:creationId xmlns="" xmlns:a16="http://schemas.microsoft.com/office/drawing/2014/main" id="{6679DAD6-79FA-4ACF-8135-45E040F87F73}"/>
              </a:ext>
            </a:extLst>
          </p:cNvPr>
          <p:cNvSpPr txBox="1">
            <a:spLocks/>
          </p:cNvSpPr>
          <p:nvPr/>
        </p:nvSpPr>
        <p:spPr>
          <a:xfrm>
            <a:off x="679385" y="515293"/>
            <a:ext cx="10073959" cy="59995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ru-RU" sz="3600" b="1" dirty="0">
                <a:solidFill>
                  <a:srgbClr val="1D3152"/>
                </a:solidFill>
              </a:rPr>
              <a:t>Результаты выполнения работы обучающимися по уровням </a:t>
            </a:r>
          </a:p>
        </p:txBody>
      </p:sp>
      <p:graphicFrame>
        <p:nvGraphicFramePr>
          <p:cNvPr id="10" name="Диаграмма 9"/>
          <p:cNvGraphicFramePr>
            <a:graphicFrameLocks/>
          </p:cNvGraphicFramePr>
          <p:nvPr/>
        </p:nvGraphicFramePr>
        <p:xfrm>
          <a:off x="524933" y="1236133"/>
          <a:ext cx="11345488" cy="528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08546749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одзаголовок 2">
            <a:extLst>
              <a:ext uri="{FF2B5EF4-FFF2-40B4-BE49-F238E27FC236}">
                <a16:creationId xmlns="" xmlns:a16="http://schemas.microsoft.com/office/drawing/2014/main" id="{6679DAD6-79FA-4ACF-8135-45E040F87F73}"/>
              </a:ext>
            </a:extLst>
          </p:cNvPr>
          <p:cNvSpPr txBox="1">
            <a:spLocks/>
          </p:cNvSpPr>
          <p:nvPr/>
        </p:nvSpPr>
        <p:spPr>
          <a:xfrm>
            <a:off x="679385" y="515293"/>
            <a:ext cx="10256839" cy="59995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ru-RU" sz="3600" b="1" dirty="0">
                <a:solidFill>
                  <a:srgbClr val="1D3152"/>
                </a:solidFill>
              </a:rPr>
              <a:t>Результаты выполнения работы обучающимися по уровням </a:t>
            </a:r>
          </a:p>
        </p:txBody>
      </p:sp>
      <p:graphicFrame>
        <p:nvGraphicFramePr>
          <p:cNvPr id="7" name="Диаграмма 6"/>
          <p:cNvGraphicFramePr>
            <a:graphicFrameLocks/>
          </p:cNvGraphicFramePr>
          <p:nvPr/>
        </p:nvGraphicFramePr>
        <p:xfrm>
          <a:off x="508000" y="1253066"/>
          <a:ext cx="11345643" cy="53001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08546749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одзаголовок 2">
            <a:extLst>
              <a:ext uri="{FF2B5EF4-FFF2-40B4-BE49-F238E27FC236}">
                <a16:creationId xmlns="" xmlns:a16="http://schemas.microsoft.com/office/drawing/2014/main" id="{6679DAD6-79FA-4ACF-8135-45E040F87F73}"/>
              </a:ext>
            </a:extLst>
          </p:cNvPr>
          <p:cNvSpPr txBox="1">
            <a:spLocks/>
          </p:cNvSpPr>
          <p:nvPr/>
        </p:nvSpPr>
        <p:spPr>
          <a:xfrm>
            <a:off x="679385" y="515293"/>
            <a:ext cx="10768903" cy="59995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ru-RU" sz="3600" b="1" dirty="0">
                <a:solidFill>
                  <a:srgbClr val="1D3152"/>
                </a:solidFill>
              </a:rPr>
              <a:t>Обучающиеся, набравшие МАХ количество баллов за задание</a:t>
            </a:r>
          </a:p>
        </p:txBody>
      </p:sp>
      <p:graphicFrame>
        <p:nvGraphicFramePr>
          <p:cNvPr id="10" name="Диаграмма 9"/>
          <p:cNvGraphicFramePr>
            <a:graphicFrameLocks/>
          </p:cNvGraphicFramePr>
          <p:nvPr/>
        </p:nvGraphicFramePr>
        <p:xfrm>
          <a:off x="541867" y="1456267"/>
          <a:ext cx="11320165" cy="5029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08546749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одзаголовок 2">
            <a:extLst>
              <a:ext uri="{FF2B5EF4-FFF2-40B4-BE49-F238E27FC236}">
                <a16:creationId xmlns="" xmlns:a16="http://schemas.microsoft.com/office/drawing/2014/main" id="{6679DAD6-79FA-4ACF-8135-45E040F87F73}"/>
              </a:ext>
            </a:extLst>
          </p:cNvPr>
          <p:cNvSpPr txBox="1">
            <a:spLocks/>
          </p:cNvSpPr>
          <p:nvPr/>
        </p:nvSpPr>
        <p:spPr>
          <a:xfrm>
            <a:off x="679385" y="515293"/>
            <a:ext cx="10768903" cy="59995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ru-RU" sz="3600" b="1" dirty="0">
                <a:solidFill>
                  <a:srgbClr val="1D3152"/>
                </a:solidFill>
              </a:rPr>
              <a:t>Обучающиеся, которые не выполнили задания (получили 0 баллов)</a:t>
            </a:r>
          </a:p>
        </p:txBody>
      </p:sp>
      <p:graphicFrame>
        <p:nvGraphicFramePr>
          <p:cNvPr id="7" name="Диаграмма 6"/>
          <p:cNvGraphicFramePr>
            <a:graphicFrameLocks/>
          </p:cNvGraphicFramePr>
          <p:nvPr/>
        </p:nvGraphicFramePr>
        <p:xfrm>
          <a:off x="558800" y="1405467"/>
          <a:ext cx="11286454" cy="51646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0854674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Google Shape;129;p25" descr="4.png"/>
          <p:cNvPicPr preferRelativeResize="0"/>
          <p:nvPr/>
        </p:nvPicPr>
        <p:blipFill rotWithShape="1">
          <a:blip r:embed="rId3" cstate="print">
            <a:alphaModFix/>
          </a:blip>
          <a:srcRect/>
          <a:stretch/>
        </p:blipFill>
        <p:spPr>
          <a:xfrm>
            <a:off x="4049122" y="2596896"/>
            <a:ext cx="4473085" cy="3875634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Подзаголовок 2">
            <a:extLst>
              <a:ext uri="{FF2B5EF4-FFF2-40B4-BE49-F238E27FC236}">
                <a16:creationId xmlns="" xmlns:a16="http://schemas.microsoft.com/office/drawing/2014/main" id="{6679DAD6-79FA-4ACF-8135-45E040F87F73}"/>
              </a:ext>
            </a:extLst>
          </p:cNvPr>
          <p:cNvSpPr txBox="1">
            <a:spLocks/>
          </p:cNvSpPr>
          <p:nvPr/>
        </p:nvSpPr>
        <p:spPr>
          <a:xfrm>
            <a:off x="679385" y="515293"/>
            <a:ext cx="11207815" cy="59995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ru-RU" sz="3600" b="1" dirty="0">
                <a:solidFill>
                  <a:srgbClr val="1D3152"/>
                </a:solidFill>
              </a:rPr>
              <a:t>Региональная диагностическая работа по русскому языку для обучающихся 10-х классов общеобразовательных организаций </a:t>
            </a:r>
            <a:br>
              <a:rPr lang="ru-RU" sz="3600" b="1" dirty="0">
                <a:solidFill>
                  <a:srgbClr val="1D3152"/>
                </a:solidFill>
              </a:rPr>
            </a:br>
            <a:r>
              <a:rPr lang="ru-RU" sz="3600" b="1" dirty="0">
                <a:solidFill>
                  <a:srgbClr val="1D3152"/>
                </a:solidFill>
              </a:rPr>
              <a:t>Московской области</a:t>
            </a:r>
          </a:p>
        </p:txBody>
      </p:sp>
      <p:grpSp>
        <p:nvGrpSpPr>
          <p:cNvPr id="4" name="Группа 46"/>
          <p:cNvGrpSpPr/>
          <p:nvPr/>
        </p:nvGrpSpPr>
        <p:grpSpPr>
          <a:xfrm>
            <a:off x="2267712" y="2670048"/>
            <a:ext cx="4023360" cy="1810512"/>
            <a:chOff x="1869266" y="4229710"/>
            <a:chExt cx="1902023" cy="1902023"/>
          </a:xfrm>
          <a:scene3d>
            <a:camera prst="orthographicFront"/>
            <a:lightRig rig="flat" dir="t"/>
          </a:scene3d>
        </p:grpSpPr>
        <p:sp>
          <p:nvSpPr>
            <p:cNvPr id="33" name="Овал 32"/>
            <p:cNvSpPr/>
            <p:nvPr/>
          </p:nvSpPr>
          <p:spPr>
            <a:xfrm>
              <a:off x="1869266" y="4229710"/>
              <a:ext cx="1902023" cy="1902023"/>
            </a:xfrm>
            <a:prstGeom prst="ellipse">
              <a:avLst/>
            </a:prstGeom>
            <a:gradFill>
              <a:gsLst>
                <a:gs pos="0">
                  <a:srgbClr val="66FFFF">
                    <a:alpha val="22000"/>
                  </a:srgbClr>
                </a:gs>
                <a:gs pos="0">
                  <a:srgbClr val="66FFFF">
                    <a:alpha val="22000"/>
                  </a:srgbClr>
                </a:gs>
                <a:gs pos="35000">
                  <a:schemeClr val="accent1">
                    <a:shade val="80000"/>
                    <a:hueOff val="-7"/>
                    <a:satOff val="2990"/>
                    <a:lumOff val="3865"/>
                    <a:tint val="37000"/>
                    <a:satMod val="300000"/>
                    <a:alpha val="20000"/>
                  </a:schemeClr>
                </a:gs>
                <a:gs pos="100000">
                  <a:schemeClr val="accent5">
                    <a:lumMod val="40000"/>
                    <a:lumOff val="60000"/>
                    <a:alpha val="60000"/>
                  </a:schemeClr>
                </a:gs>
              </a:gsLst>
            </a:gradFill>
            <a:ln w="25400">
              <a:solidFill>
                <a:srgbClr val="1D3252"/>
              </a:solidFill>
            </a:ln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1">
                <a:shade val="80000"/>
                <a:alpha val="50000"/>
                <a:hueOff val="-7"/>
                <a:satOff val="2990"/>
                <a:lumOff val="3865"/>
                <a:alphaOff val="22500"/>
              </a:schemeClr>
            </a:fillRef>
            <a:effectRef idx="0">
              <a:schemeClr val="accent1">
                <a:shade val="80000"/>
                <a:alpha val="50000"/>
                <a:hueOff val="-7"/>
                <a:satOff val="2990"/>
                <a:lumOff val="3865"/>
                <a:alphaOff val="22500"/>
              </a:schemeClr>
            </a:effectRef>
            <a:fontRef idx="minor">
              <a:schemeClr val="tx1"/>
            </a:fontRef>
          </p:style>
        </p:sp>
        <p:sp>
          <p:nvSpPr>
            <p:cNvPr id="34" name="Овал 16"/>
            <p:cNvSpPr/>
            <p:nvPr/>
          </p:nvSpPr>
          <p:spPr>
            <a:xfrm>
              <a:off x="2011088" y="4477719"/>
              <a:ext cx="1593221" cy="1344932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spcFirstLastPara="0" vert="horz" wrap="square" lIns="21590" tIns="21590" rIns="21590" bIns="21590" numCol="1" spcCol="1270" anchor="ctr" anchorCtr="0">
              <a:noAutofit/>
            </a:bodyPr>
            <a:lstStyle/>
            <a:p>
              <a:pPr lvl="0" algn="ctr" defTabSz="7556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2400" b="1" dirty="0">
                  <a:solidFill>
                    <a:srgbClr val="1D3152"/>
                  </a:solidFill>
                  <a:latin typeface="Calibri Light"/>
                  <a:cs typeface="Calibri Light"/>
                </a:rPr>
                <a:t>1033</a:t>
              </a:r>
            </a:p>
            <a:p>
              <a:pPr lvl="0" algn="ctr" defTabSz="7556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2000" dirty="0">
                  <a:solidFill>
                    <a:srgbClr val="1D3152"/>
                  </a:solidFill>
                  <a:latin typeface="Calibri Light"/>
                  <a:cs typeface="Calibri Light"/>
                </a:rPr>
                <a:t>муниципальных образовательных организаций Московской области</a:t>
              </a:r>
              <a:endParaRPr lang="ru-RU" sz="2000" b="1" kern="1200" dirty="0">
                <a:solidFill>
                  <a:srgbClr val="1D3152"/>
                </a:solidFill>
              </a:endParaRPr>
            </a:p>
          </p:txBody>
        </p:sp>
      </p:grpSp>
      <p:grpSp>
        <p:nvGrpSpPr>
          <p:cNvPr id="17" name="Группа 46"/>
          <p:cNvGrpSpPr/>
          <p:nvPr/>
        </p:nvGrpSpPr>
        <p:grpSpPr>
          <a:xfrm>
            <a:off x="6035040" y="2670048"/>
            <a:ext cx="4023360" cy="1810512"/>
            <a:chOff x="1869266" y="4229710"/>
            <a:chExt cx="1902023" cy="1902023"/>
          </a:xfrm>
          <a:scene3d>
            <a:camera prst="orthographicFront"/>
            <a:lightRig rig="flat" dir="t"/>
          </a:scene3d>
        </p:grpSpPr>
        <p:sp>
          <p:nvSpPr>
            <p:cNvPr id="18" name="Овал 17"/>
            <p:cNvSpPr/>
            <p:nvPr/>
          </p:nvSpPr>
          <p:spPr>
            <a:xfrm>
              <a:off x="1869266" y="4229710"/>
              <a:ext cx="1902023" cy="1902023"/>
            </a:xfrm>
            <a:prstGeom prst="ellipse">
              <a:avLst/>
            </a:prstGeom>
            <a:gradFill>
              <a:gsLst>
                <a:gs pos="0">
                  <a:srgbClr val="66FFFF">
                    <a:alpha val="22000"/>
                  </a:srgbClr>
                </a:gs>
                <a:gs pos="0">
                  <a:srgbClr val="66FFFF">
                    <a:alpha val="22000"/>
                  </a:srgbClr>
                </a:gs>
                <a:gs pos="35000">
                  <a:schemeClr val="accent1">
                    <a:shade val="80000"/>
                    <a:hueOff val="-7"/>
                    <a:satOff val="2990"/>
                    <a:lumOff val="3865"/>
                    <a:tint val="37000"/>
                    <a:satMod val="300000"/>
                    <a:alpha val="20000"/>
                  </a:schemeClr>
                </a:gs>
                <a:gs pos="100000">
                  <a:schemeClr val="accent5">
                    <a:lumMod val="40000"/>
                    <a:lumOff val="60000"/>
                    <a:alpha val="60000"/>
                  </a:schemeClr>
                </a:gs>
              </a:gsLst>
            </a:gradFill>
            <a:ln w="25400">
              <a:solidFill>
                <a:srgbClr val="1D3252"/>
              </a:solidFill>
            </a:ln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1">
                <a:shade val="80000"/>
                <a:alpha val="50000"/>
                <a:hueOff val="-7"/>
                <a:satOff val="2990"/>
                <a:lumOff val="3865"/>
                <a:alphaOff val="22500"/>
              </a:schemeClr>
            </a:fillRef>
            <a:effectRef idx="0">
              <a:schemeClr val="accent1">
                <a:shade val="80000"/>
                <a:alpha val="50000"/>
                <a:hueOff val="-7"/>
                <a:satOff val="2990"/>
                <a:lumOff val="3865"/>
                <a:alphaOff val="22500"/>
              </a:schemeClr>
            </a:effectRef>
            <a:fontRef idx="minor">
              <a:schemeClr val="tx1"/>
            </a:fontRef>
          </p:style>
        </p:sp>
        <p:sp>
          <p:nvSpPr>
            <p:cNvPr id="19" name="Овал 16"/>
            <p:cNvSpPr/>
            <p:nvPr/>
          </p:nvSpPr>
          <p:spPr>
            <a:xfrm>
              <a:off x="2011088" y="4477719"/>
              <a:ext cx="1593221" cy="1344932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spcFirstLastPara="0" vert="horz" wrap="square" lIns="21590" tIns="21590" rIns="21590" bIns="21590" numCol="1" spcCol="1270" anchor="ctr" anchorCtr="0">
              <a:noAutofit/>
            </a:bodyPr>
            <a:lstStyle/>
            <a:p>
              <a:pPr lvl="0" algn="ctr" defTabSz="7556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2400" b="1" dirty="0">
                  <a:solidFill>
                    <a:srgbClr val="1D3152"/>
                  </a:solidFill>
                  <a:latin typeface="Calibri Light"/>
                  <a:cs typeface="Calibri Light"/>
                </a:rPr>
                <a:t>2 </a:t>
              </a:r>
            </a:p>
            <a:p>
              <a:pPr lvl="0" algn="ctr" defTabSz="7556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2000" dirty="0">
                  <a:solidFill>
                    <a:srgbClr val="1D3152"/>
                  </a:solidFill>
                  <a:latin typeface="Calibri Light"/>
                  <a:cs typeface="Calibri Light"/>
                </a:rPr>
                <a:t>государственных образовательных учреждения РФ</a:t>
              </a:r>
              <a:endParaRPr lang="ru-RU" sz="2000" b="1" dirty="0">
                <a:solidFill>
                  <a:srgbClr val="1D3152"/>
                </a:solidFill>
              </a:endParaRPr>
            </a:p>
          </p:txBody>
        </p:sp>
      </p:grpSp>
      <p:grpSp>
        <p:nvGrpSpPr>
          <p:cNvPr id="20" name="Группа 46"/>
          <p:cNvGrpSpPr/>
          <p:nvPr/>
        </p:nvGrpSpPr>
        <p:grpSpPr>
          <a:xfrm>
            <a:off x="2273808" y="4376928"/>
            <a:ext cx="4023360" cy="1810512"/>
            <a:chOff x="1869266" y="4229710"/>
            <a:chExt cx="1902023" cy="1902023"/>
          </a:xfrm>
          <a:scene3d>
            <a:camera prst="orthographicFront"/>
            <a:lightRig rig="flat" dir="t"/>
          </a:scene3d>
        </p:grpSpPr>
        <p:sp>
          <p:nvSpPr>
            <p:cNvPr id="22" name="Овал 21"/>
            <p:cNvSpPr/>
            <p:nvPr/>
          </p:nvSpPr>
          <p:spPr>
            <a:xfrm>
              <a:off x="1869266" y="4229710"/>
              <a:ext cx="1902023" cy="1902023"/>
            </a:xfrm>
            <a:prstGeom prst="ellipse">
              <a:avLst/>
            </a:prstGeom>
            <a:gradFill>
              <a:gsLst>
                <a:gs pos="0">
                  <a:srgbClr val="66FFFF">
                    <a:alpha val="22000"/>
                  </a:srgbClr>
                </a:gs>
                <a:gs pos="0">
                  <a:srgbClr val="66FFFF">
                    <a:alpha val="22000"/>
                  </a:srgbClr>
                </a:gs>
                <a:gs pos="35000">
                  <a:schemeClr val="accent1">
                    <a:shade val="80000"/>
                    <a:hueOff val="-7"/>
                    <a:satOff val="2990"/>
                    <a:lumOff val="3865"/>
                    <a:tint val="37000"/>
                    <a:satMod val="300000"/>
                    <a:alpha val="20000"/>
                  </a:schemeClr>
                </a:gs>
                <a:gs pos="100000">
                  <a:schemeClr val="accent5">
                    <a:lumMod val="40000"/>
                    <a:lumOff val="60000"/>
                    <a:alpha val="60000"/>
                  </a:schemeClr>
                </a:gs>
              </a:gsLst>
            </a:gradFill>
            <a:ln w="25400">
              <a:solidFill>
                <a:srgbClr val="1D3252"/>
              </a:solidFill>
            </a:ln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1">
                <a:shade val="80000"/>
                <a:alpha val="50000"/>
                <a:hueOff val="-7"/>
                <a:satOff val="2990"/>
                <a:lumOff val="3865"/>
                <a:alphaOff val="22500"/>
              </a:schemeClr>
            </a:fillRef>
            <a:effectRef idx="0">
              <a:schemeClr val="accent1">
                <a:shade val="80000"/>
                <a:alpha val="50000"/>
                <a:hueOff val="-7"/>
                <a:satOff val="2990"/>
                <a:lumOff val="3865"/>
                <a:alphaOff val="22500"/>
              </a:schemeClr>
            </a:effectRef>
            <a:fontRef idx="minor">
              <a:schemeClr val="tx1"/>
            </a:fontRef>
          </p:style>
        </p:sp>
        <p:sp>
          <p:nvSpPr>
            <p:cNvPr id="23" name="Овал 16"/>
            <p:cNvSpPr/>
            <p:nvPr/>
          </p:nvSpPr>
          <p:spPr>
            <a:xfrm>
              <a:off x="2011088" y="4477719"/>
              <a:ext cx="1593221" cy="1344932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spcFirstLastPara="0" vert="horz" wrap="square" lIns="21590" tIns="21590" rIns="21590" bIns="21590" numCol="1" spcCol="1270" anchor="ctr" anchorCtr="0">
              <a:noAutofit/>
            </a:bodyPr>
            <a:lstStyle/>
            <a:p>
              <a:pPr lvl="0" algn="ctr" defTabSz="7556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2400" b="1" dirty="0">
                  <a:solidFill>
                    <a:srgbClr val="1D3152"/>
                  </a:solidFill>
                  <a:latin typeface="Calibri Light"/>
                  <a:cs typeface="Calibri Light"/>
                </a:rPr>
                <a:t>10</a:t>
              </a:r>
            </a:p>
            <a:p>
              <a:pPr lvl="0" algn="ctr" defTabSz="7556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2000" dirty="0">
                  <a:solidFill>
                    <a:srgbClr val="1D3152"/>
                  </a:solidFill>
                  <a:latin typeface="Calibri Light"/>
                  <a:cs typeface="Calibri Light"/>
                </a:rPr>
                <a:t>государственных образовательных учреждения субъекта РФ</a:t>
              </a:r>
              <a:endParaRPr lang="ru-RU" sz="2000" b="1" dirty="0">
                <a:solidFill>
                  <a:srgbClr val="1D3152"/>
                </a:solidFill>
              </a:endParaRPr>
            </a:p>
          </p:txBody>
        </p:sp>
      </p:grpSp>
      <p:grpSp>
        <p:nvGrpSpPr>
          <p:cNvPr id="24" name="Группа 46"/>
          <p:cNvGrpSpPr/>
          <p:nvPr/>
        </p:nvGrpSpPr>
        <p:grpSpPr>
          <a:xfrm>
            <a:off x="6041136" y="4376928"/>
            <a:ext cx="4023360" cy="1810512"/>
            <a:chOff x="1869266" y="4229710"/>
            <a:chExt cx="1902023" cy="1902023"/>
          </a:xfrm>
          <a:scene3d>
            <a:camera prst="orthographicFront"/>
            <a:lightRig rig="flat" dir="t"/>
          </a:scene3d>
        </p:grpSpPr>
        <p:sp>
          <p:nvSpPr>
            <p:cNvPr id="25" name="Овал 24"/>
            <p:cNvSpPr/>
            <p:nvPr/>
          </p:nvSpPr>
          <p:spPr>
            <a:xfrm>
              <a:off x="1869266" y="4229710"/>
              <a:ext cx="1902023" cy="1902023"/>
            </a:xfrm>
            <a:prstGeom prst="ellipse">
              <a:avLst/>
            </a:prstGeom>
            <a:gradFill>
              <a:gsLst>
                <a:gs pos="0">
                  <a:srgbClr val="66FFFF">
                    <a:alpha val="22000"/>
                  </a:srgbClr>
                </a:gs>
                <a:gs pos="0">
                  <a:srgbClr val="66FFFF">
                    <a:alpha val="22000"/>
                  </a:srgbClr>
                </a:gs>
                <a:gs pos="35000">
                  <a:schemeClr val="accent1">
                    <a:shade val="80000"/>
                    <a:hueOff val="-7"/>
                    <a:satOff val="2990"/>
                    <a:lumOff val="3865"/>
                    <a:tint val="37000"/>
                    <a:satMod val="300000"/>
                    <a:alpha val="20000"/>
                  </a:schemeClr>
                </a:gs>
                <a:gs pos="100000">
                  <a:schemeClr val="accent5">
                    <a:lumMod val="40000"/>
                    <a:lumOff val="60000"/>
                    <a:alpha val="60000"/>
                  </a:schemeClr>
                </a:gs>
              </a:gsLst>
            </a:gradFill>
            <a:ln w="25400">
              <a:solidFill>
                <a:srgbClr val="1D3252"/>
              </a:solidFill>
            </a:ln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1">
                <a:shade val="80000"/>
                <a:alpha val="50000"/>
                <a:hueOff val="-7"/>
                <a:satOff val="2990"/>
                <a:lumOff val="3865"/>
                <a:alphaOff val="22500"/>
              </a:schemeClr>
            </a:fillRef>
            <a:effectRef idx="0">
              <a:schemeClr val="accent1">
                <a:shade val="80000"/>
                <a:alpha val="50000"/>
                <a:hueOff val="-7"/>
                <a:satOff val="2990"/>
                <a:lumOff val="3865"/>
                <a:alphaOff val="22500"/>
              </a:schemeClr>
            </a:effectRef>
            <a:fontRef idx="minor">
              <a:schemeClr val="tx1"/>
            </a:fontRef>
          </p:style>
        </p:sp>
        <p:sp>
          <p:nvSpPr>
            <p:cNvPr id="26" name="Овал 16"/>
            <p:cNvSpPr/>
            <p:nvPr/>
          </p:nvSpPr>
          <p:spPr>
            <a:xfrm>
              <a:off x="2011088" y="4477719"/>
              <a:ext cx="1593221" cy="1344932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spcFirstLastPara="0" vert="horz" wrap="square" lIns="21590" tIns="21590" rIns="21590" bIns="21590" numCol="1" spcCol="1270" anchor="ctr" anchorCtr="0">
              <a:noAutofit/>
            </a:bodyPr>
            <a:lstStyle/>
            <a:p>
              <a:pPr lvl="0" algn="ctr" defTabSz="7556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2400" b="1" dirty="0">
                  <a:solidFill>
                    <a:srgbClr val="1D3152"/>
                  </a:solidFill>
                  <a:latin typeface="Calibri Light"/>
                  <a:cs typeface="Calibri Light"/>
                </a:rPr>
                <a:t>51</a:t>
              </a:r>
            </a:p>
            <a:p>
              <a:pPr lvl="0" algn="ctr" defTabSz="7556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2000" dirty="0">
                  <a:solidFill>
                    <a:srgbClr val="1D3152"/>
                  </a:solidFill>
                  <a:latin typeface="Calibri Light"/>
                  <a:cs typeface="Calibri Light"/>
                </a:rPr>
                <a:t>негосударственных образовательных организаций</a:t>
              </a:r>
              <a:endParaRPr lang="ru-RU" sz="2000" b="1" dirty="0">
                <a:solidFill>
                  <a:srgbClr val="1D3152"/>
                </a:solidFill>
              </a:endParaRPr>
            </a:p>
          </p:txBody>
        </p:sp>
      </p:grpSp>
      <p:sp>
        <p:nvSpPr>
          <p:cNvPr id="16" name="Подзаголовок 2">
            <a:extLst>
              <a:ext uri="{FF2B5EF4-FFF2-40B4-BE49-F238E27FC236}">
                <a16:creationId xmlns="" xmlns:a16="http://schemas.microsoft.com/office/drawing/2014/main" id="{C993A097-12B0-4D5E-979F-E81C0EA90B07}"/>
              </a:ext>
            </a:extLst>
          </p:cNvPr>
          <p:cNvSpPr txBox="1">
            <a:spLocks/>
          </p:cNvSpPr>
          <p:nvPr/>
        </p:nvSpPr>
        <p:spPr>
          <a:xfrm>
            <a:off x="5096890" y="2129610"/>
            <a:ext cx="5096934" cy="59995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ru-RU" b="1" dirty="0">
                <a:solidFill>
                  <a:srgbClr val="1D3252"/>
                </a:solidFill>
              </a:rPr>
              <a:t>17 сентября 2020 г.</a:t>
            </a:r>
          </a:p>
        </p:txBody>
      </p:sp>
    </p:spTree>
    <p:extLst>
      <p:ext uri="{BB962C8B-B14F-4D97-AF65-F5344CB8AC3E}">
        <p14:creationId xmlns:p14="http://schemas.microsoft.com/office/powerpoint/2010/main" val="40854674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Google Shape;129;p25" descr="4.png"/>
          <p:cNvPicPr preferRelativeResize="0"/>
          <p:nvPr/>
        </p:nvPicPr>
        <p:blipFill rotWithShape="1">
          <a:blip r:embed="rId3" cstate="print">
            <a:alphaModFix/>
          </a:blip>
          <a:srcRect/>
          <a:stretch/>
        </p:blipFill>
        <p:spPr>
          <a:xfrm>
            <a:off x="4049122" y="2395728"/>
            <a:ext cx="4473085" cy="3875634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2" name="Группа 46"/>
          <p:cNvGrpSpPr/>
          <p:nvPr/>
        </p:nvGrpSpPr>
        <p:grpSpPr>
          <a:xfrm>
            <a:off x="1353313" y="2743200"/>
            <a:ext cx="4937760" cy="1950720"/>
            <a:chOff x="1869266" y="4229710"/>
            <a:chExt cx="1902023" cy="1902023"/>
          </a:xfrm>
          <a:scene3d>
            <a:camera prst="orthographicFront"/>
            <a:lightRig rig="flat" dir="t"/>
          </a:scene3d>
        </p:grpSpPr>
        <p:sp>
          <p:nvSpPr>
            <p:cNvPr id="33" name="Овал 32"/>
            <p:cNvSpPr/>
            <p:nvPr/>
          </p:nvSpPr>
          <p:spPr>
            <a:xfrm>
              <a:off x="1869266" y="4229710"/>
              <a:ext cx="1902023" cy="1902023"/>
            </a:xfrm>
            <a:prstGeom prst="ellipse">
              <a:avLst/>
            </a:prstGeom>
            <a:gradFill>
              <a:gsLst>
                <a:gs pos="0">
                  <a:srgbClr val="66FFFF">
                    <a:alpha val="22000"/>
                  </a:srgbClr>
                </a:gs>
                <a:gs pos="0">
                  <a:srgbClr val="66FFFF">
                    <a:alpha val="22000"/>
                  </a:srgbClr>
                </a:gs>
                <a:gs pos="35000">
                  <a:schemeClr val="accent1">
                    <a:shade val="80000"/>
                    <a:hueOff val="-7"/>
                    <a:satOff val="2990"/>
                    <a:lumOff val="3865"/>
                    <a:tint val="37000"/>
                    <a:satMod val="300000"/>
                    <a:alpha val="20000"/>
                  </a:schemeClr>
                </a:gs>
                <a:gs pos="100000">
                  <a:schemeClr val="accent5">
                    <a:lumMod val="40000"/>
                    <a:lumOff val="60000"/>
                    <a:alpha val="60000"/>
                  </a:schemeClr>
                </a:gs>
              </a:gsLst>
            </a:gradFill>
            <a:ln w="25400">
              <a:solidFill>
                <a:srgbClr val="1D3252"/>
              </a:solidFill>
            </a:ln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1">
                <a:shade val="80000"/>
                <a:alpha val="50000"/>
                <a:hueOff val="-7"/>
                <a:satOff val="2990"/>
                <a:lumOff val="3865"/>
                <a:alphaOff val="22500"/>
              </a:schemeClr>
            </a:fillRef>
            <a:effectRef idx="0">
              <a:schemeClr val="accent1">
                <a:shade val="80000"/>
                <a:alpha val="50000"/>
                <a:hueOff val="-7"/>
                <a:satOff val="2990"/>
                <a:lumOff val="3865"/>
                <a:alphaOff val="22500"/>
              </a:schemeClr>
            </a:effectRef>
            <a:fontRef idx="minor">
              <a:schemeClr val="tx1"/>
            </a:fontRef>
          </p:style>
        </p:sp>
        <p:sp>
          <p:nvSpPr>
            <p:cNvPr id="34" name="Овал 16"/>
            <p:cNvSpPr/>
            <p:nvPr/>
          </p:nvSpPr>
          <p:spPr>
            <a:xfrm>
              <a:off x="2011088" y="4477719"/>
              <a:ext cx="1593221" cy="1344932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spcFirstLastPara="0" vert="horz" wrap="square" lIns="21590" tIns="21590" rIns="21590" bIns="21590" numCol="1" spcCol="1270" anchor="ctr" anchorCtr="0">
              <a:noAutofit/>
            </a:bodyPr>
            <a:lstStyle/>
            <a:p>
              <a:pPr lvl="0" algn="ctr" defTabSz="7556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2400" b="1" dirty="0">
                  <a:solidFill>
                    <a:srgbClr val="1D3152"/>
                  </a:solidFill>
                  <a:latin typeface="Calibri Light"/>
                  <a:cs typeface="Calibri Light"/>
                </a:rPr>
                <a:t>28703</a:t>
              </a:r>
            </a:p>
            <a:p>
              <a:pPr lvl="0" algn="ctr" defTabSz="7556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2000" dirty="0">
                  <a:solidFill>
                    <a:srgbClr val="1D3152"/>
                  </a:solidFill>
                  <a:latin typeface="Calibri Light"/>
                  <a:cs typeface="Calibri Light"/>
                </a:rPr>
                <a:t>обучающихся 10-х классов, выполнявших диагностическую работу</a:t>
              </a:r>
              <a:br>
                <a:rPr lang="ru-RU" sz="2000" dirty="0">
                  <a:solidFill>
                    <a:srgbClr val="1D3152"/>
                  </a:solidFill>
                  <a:latin typeface="Calibri Light"/>
                  <a:cs typeface="Calibri Light"/>
                </a:rPr>
              </a:br>
              <a:r>
                <a:rPr lang="ru-RU" sz="2000" dirty="0">
                  <a:solidFill>
                    <a:srgbClr val="1D3152"/>
                  </a:solidFill>
                  <a:latin typeface="Calibri Light"/>
                  <a:cs typeface="Calibri Light"/>
                </a:rPr>
                <a:t>по русскому языку</a:t>
              </a:r>
              <a:endParaRPr lang="ru-RU" sz="2000" b="1" kern="1200" dirty="0">
                <a:solidFill>
                  <a:srgbClr val="1D3152"/>
                </a:solidFill>
              </a:endParaRPr>
            </a:p>
          </p:txBody>
        </p:sp>
      </p:grpSp>
      <p:grpSp>
        <p:nvGrpSpPr>
          <p:cNvPr id="3" name="Группа 46"/>
          <p:cNvGrpSpPr/>
          <p:nvPr/>
        </p:nvGrpSpPr>
        <p:grpSpPr>
          <a:xfrm>
            <a:off x="5980177" y="2743200"/>
            <a:ext cx="4937760" cy="1950720"/>
            <a:chOff x="1869266" y="4229710"/>
            <a:chExt cx="1902023" cy="1902023"/>
          </a:xfrm>
          <a:scene3d>
            <a:camera prst="orthographicFront"/>
            <a:lightRig rig="flat" dir="t"/>
          </a:scene3d>
        </p:grpSpPr>
        <p:sp>
          <p:nvSpPr>
            <p:cNvPr id="18" name="Овал 17"/>
            <p:cNvSpPr/>
            <p:nvPr/>
          </p:nvSpPr>
          <p:spPr>
            <a:xfrm>
              <a:off x="1869266" y="4229710"/>
              <a:ext cx="1902023" cy="1902023"/>
            </a:xfrm>
            <a:prstGeom prst="ellipse">
              <a:avLst/>
            </a:prstGeom>
            <a:gradFill>
              <a:gsLst>
                <a:gs pos="0">
                  <a:srgbClr val="66FFFF">
                    <a:alpha val="22000"/>
                  </a:srgbClr>
                </a:gs>
                <a:gs pos="0">
                  <a:srgbClr val="66FFFF">
                    <a:alpha val="22000"/>
                  </a:srgbClr>
                </a:gs>
                <a:gs pos="35000">
                  <a:schemeClr val="accent1">
                    <a:shade val="80000"/>
                    <a:hueOff val="-7"/>
                    <a:satOff val="2990"/>
                    <a:lumOff val="3865"/>
                    <a:tint val="37000"/>
                    <a:satMod val="300000"/>
                    <a:alpha val="20000"/>
                  </a:schemeClr>
                </a:gs>
                <a:gs pos="100000">
                  <a:schemeClr val="accent5">
                    <a:lumMod val="40000"/>
                    <a:lumOff val="60000"/>
                    <a:alpha val="60000"/>
                  </a:schemeClr>
                </a:gs>
              </a:gsLst>
            </a:gradFill>
            <a:ln w="25400">
              <a:solidFill>
                <a:srgbClr val="1D3252"/>
              </a:solidFill>
            </a:ln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1">
                <a:shade val="80000"/>
                <a:alpha val="50000"/>
                <a:hueOff val="-7"/>
                <a:satOff val="2990"/>
                <a:lumOff val="3865"/>
                <a:alphaOff val="22500"/>
              </a:schemeClr>
            </a:fillRef>
            <a:effectRef idx="0">
              <a:schemeClr val="accent1">
                <a:shade val="80000"/>
                <a:alpha val="50000"/>
                <a:hueOff val="-7"/>
                <a:satOff val="2990"/>
                <a:lumOff val="3865"/>
                <a:alphaOff val="22500"/>
              </a:schemeClr>
            </a:effectRef>
            <a:fontRef idx="minor">
              <a:schemeClr val="tx1"/>
            </a:fontRef>
          </p:style>
        </p:sp>
        <p:sp>
          <p:nvSpPr>
            <p:cNvPr id="19" name="Овал 16"/>
            <p:cNvSpPr/>
            <p:nvPr/>
          </p:nvSpPr>
          <p:spPr>
            <a:xfrm>
              <a:off x="2011088" y="4477719"/>
              <a:ext cx="1593221" cy="1344932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spcFirstLastPara="0" vert="horz" wrap="square" lIns="21590" tIns="21590" rIns="21590" bIns="21590" numCol="1" spcCol="1270" anchor="ctr" anchorCtr="0">
              <a:noAutofit/>
            </a:bodyPr>
            <a:lstStyle/>
            <a:p>
              <a:pPr lvl="0" algn="ctr" defTabSz="7556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2400" b="1" dirty="0">
                  <a:solidFill>
                    <a:srgbClr val="1D3152"/>
                  </a:solidFill>
                  <a:latin typeface="Calibri Light"/>
                  <a:cs typeface="Calibri Light"/>
                </a:rPr>
                <a:t>1611</a:t>
              </a:r>
            </a:p>
            <a:p>
              <a:pPr lvl="0" algn="ctr" defTabSz="7556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2000" dirty="0">
                  <a:solidFill>
                    <a:srgbClr val="1D3152"/>
                  </a:solidFill>
                  <a:latin typeface="Calibri Light"/>
                  <a:cs typeface="Calibri Light"/>
                </a:rPr>
                <a:t>10-х классов, участвовавших в выполнении  диагностической работы</a:t>
              </a:r>
              <a:br>
                <a:rPr lang="ru-RU" sz="2000" dirty="0">
                  <a:solidFill>
                    <a:srgbClr val="1D3152"/>
                  </a:solidFill>
                  <a:latin typeface="Calibri Light"/>
                  <a:cs typeface="Calibri Light"/>
                </a:rPr>
              </a:br>
              <a:r>
                <a:rPr lang="ru-RU" sz="2000" dirty="0">
                  <a:solidFill>
                    <a:srgbClr val="1D3152"/>
                  </a:solidFill>
                  <a:latin typeface="Calibri Light"/>
                  <a:cs typeface="Calibri Light"/>
                </a:rPr>
                <a:t>по русскому языку</a:t>
              </a:r>
              <a:endParaRPr lang="ru-RU" sz="2000" b="1" dirty="0">
                <a:solidFill>
                  <a:srgbClr val="1D3152"/>
                </a:solidFill>
              </a:endParaRPr>
            </a:p>
          </p:txBody>
        </p:sp>
      </p:grpSp>
      <p:grpSp>
        <p:nvGrpSpPr>
          <p:cNvPr id="6" name="Группа 46"/>
          <p:cNvGrpSpPr/>
          <p:nvPr/>
        </p:nvGrpSpPr>
        <p:grpSpPr>
          <a:xfrm>
            <a:off x="3627122" y="4358640"/>
            <a:ext cx="4937760" cy="1950720"/>
            <a:chOff x="1960845" y="4229710"/>
            <a:chExt cx="1902023" cy="1902023"/>
          </a:xfrm>
          <a:scene3d>
            <a:camera prst="orthographicFront"/>
            <a:lightRig rig="flat" dir="t"/>
          </a:scene3d>
        </p:grpSpPr>
        <p:sp>
          <p:nvSpPr>
            <p:cNvPr id="25" name="Овал 24"/>
            <p:cNvSpPr/>
            <p:nvPr/>
          </p:nvSpPr>
          <p:spPr>
            <a:xfrm>
              <a:off x="1960845" y="4229710"/>
              <a:ext cx="1902023" cy="1902023"/>
            </a:xfrm>
            <a:prstGeom prst="ellipse">
              <a:avLst/>
            </a:prstGeom>
            <a:gradFill>
              <a:gsLst>
                <a:gs pos="0">
                  <a:srgbClr val="66FFFF">
                    <a:alpha val="22000"/>
                  </a:srgbClr>
                </a:gs>
                <a:gs pos="0">
                  <a:srgbClr val="66FFFF">
                    <a:alpha val="22000"/>
                  </a:srgbClr>
                </a:gs>
                <a:gs pos="35000">
                  <a:schemeClr val="accent1">
                    <a:shade val="80000"/>
                    <a:hueOff val="-7"/>
                    <a:satOff val="2990"/>
                    <a:lumOff val="3865"/>
                    <a:tint val="37000"/>
                    <a:satMod val="300000"/>
                    <a:alpha val="20000"/>
                  </a:schemeClr>
                </a:gs>
                <a:gs pos="100000">
                  <a:schemeClr val="accent5">
                    <a:lumMod val="40000"/>
                    <a:lumOff val="60000"/>
                    <a:alpha val="60000"/>
                  </a:schemeClr>
                </a:gs>
              </a:gsLst>
            </a:gradFill>
            <a:ln w="25400">
              <a:solidFill>
                <a:srgbClr val="1D3252"/>
              </a:solidFill>
            </a:ln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1">
                <a:shade val="80000"/>
                <a:alpha val="50000"/>
                <a:hueOff val="-7"/>
                <a:satOff val="2990"/>
                <a:lumOff val="3865"/>
                <a:alphaOff val="22500"/>
              </a:schemeClr>
            </a:fillRef>
            <a:effectRef idx="0">
              <a:schemeClr val="accent1">
                <a:shade val="80000"/>
                <a:alpha val="50000"/>
                <a:hueOff val="-7"/>
                <a:satOff val="2990"/>
                <a:lumOff val="3865"/>
                <a:alphaOff val="22500"/>
              </a:schemeClr>
            </a:effectRef>
            <a:fontRef idx="minor">
              <a:schemeClr val="tx1"/>
            </a:fontRef>
          </p:style>
        </p:sp>
        <p:sp>
          <p:nvSpPr>
            <p:cNvPr id="26" name="Овал 16"/>
            <p:cNvSpPr/>
            <p:nvPr/>
          </p:nvSpPr>
          <p:spPr>
            <a:xfrm>
              <a:off x="2092342" y="4477719"/>
              <a:ext cx="1648420" cy="1344932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spcFirstLastPara="0" vert="horz" wrap="square" lIns="21590" tIns="21590" rIns="21590" bIns="21590" numCol="1" spcCol="1270" anchor="ctr" anchorCtr="0">
              <a:noAutofit/>
            </a:bodyPr>
            <a:lstStyle/>
            <a:p>
              <a:pPr lvl="0" algn="ctr" defTabSz="7556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2400" b="1" dirty="0">
                  <a:solidFill>
                    <a:srgbClr val="1D3152"/>
                  </a:solidFill>
                  <a:latin typeface="Calibri Light"/>
                  <a:cs typeface="Calibri Light"/>
                </a:rPr>
                <a:t>1096</a:t>
              </a:r>
            </a:p>
            <a:p>
              <a:pPr lvl="0" algn="ctr" defTabSz="7556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2000" dirty="0">
                  <a:solidFill>
                    <a:srgbClr val="1D3152"/>
                  </a:solidFill>
                  <a:latin typeface="Calibri Light"/>
                  <a:cs typeface="Calibri Light"/>
                </a:rPr>
                <a:t>школ, участвовавших в выполнении  диагностической работы</a:t>
              </a:r>
              <a:br>
                <a:rPr lang="ru-RU" sz="2000" dirty="0">
                  <a:solidFill>
                    <a:srgbClr val="1D3152"/>
                  </a:solidFill>
                  <a:latin typeface="Calibri Light"/>
                  <a:cs typeface="Calibri Light"/>
                </a:rPr>
              </a:br>
              <a:r>
                <a:rPr lang="ru-RU" sz="2000" dirty="0">
                  <a:solidFill>
                    <a:srgbClr val="1D3152"/>
                  </a:solidFill>
                  <a:latin typeface="Calibri Light"/>
                  <a:cs typeface="Calibri Light"/>
                </a:rPr>
                <a:t>по русскому языку</a:t>
              </a:r>
              <a:endParaRPr lang="ru-RU" sz="2000" b="1" dirty="0">
                <a:solidFill>
                  <a:srgbClr val="1D3152"/>
                </a:solidFill>
              </a:endParaRPr>
            </a:p>
          </p:txBody>
        </p:sp>
      </p:grpSp>
      <p:sp>
        <p:nvSpPr>
          <p:cNvPr id="28" name="Подзаголовок 2">
            <a:extLst>
              <a:ext uri="{FF2B5EF4-FFF2-40B4-BE49-F238E27FC236}">
                <a16:creationId xmlns="" xmlns:a16="http://schemas.microsoft.com/office/drawing/2014/main" id="{6679DAD6-79FA-4ACF-8135-45E040F87F73}"/>
              </a:ext>
            </a:extLst>
          </p:cNvPr>
          <p:cNvSpPr txBox="1">
            <a:spLocks/>
          </p:cNvSpPr>
          <p:nvPr/>
        </p:nvSpPr>
        <p:spPr>
          <a:xfrm>
            <a:off x="679385" y="515293"/>
            <a:ext cx="11207815" cy="59995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ru-RU" sz="3600" b="1" dirty="0">
                <a:solidFill>
                  <a:srgbClr val="1D3152"/>
                </a:solidFill>
              </a:rPr>
              <a:t>Региональная диагностическая работа по русскому языку для обучающихся 10-х классов общеобразовательных организаций </a:t>
            </a:r>
            <a:br>
              <a:rPr lang="ru-RU" sz="3600" b="1" dirty="0">
                <a:solidFill>
                  <a:srgbClr val="1D3152"/>
                </a:solidFill>
              </a:rPr>
            </a:br>
            <a:r>
              <a:rPr lang="ru-RU" sz="3600" b="1" dirty="0">
                <a:solidFill>
                  <a:srgbClr val="1D3152"/>
                </a:solidFill>
              </a:rPr>
              <a:t>Московской области</a:t>
            </a:r>
          </a:p>
        </p:txBody>
      </p:sp>
      <p:sp>
        <p:nvSpPr>
          <p:cNvPr id="29" name="Подзаголовок 2">
            <a:extLst>
              <a:ext uri="{FF2B5EF4-FFF2-40B4-BE49-F238E27FC236}">
                <a16:creationId xmlns="" xmlns:a16="http://schemas.microsoft.com/office/drawing/2014/main" id="{C993A097-12B0-4D5E-979F-E81C0EA90B07}"/>
              </a:ext>
            </a:extLst>
          </p:cNvPr>
          <p:cNvSpPr txBox="1">
            <a:spLocks/>
          </p:cNvSpPr>
          <p:nvPr/>
        </p:nvSpPr>
        <p:spPr>
          <a:xfrm>
            <a:off x="5096890" y="2129610"/>
            <a:ext cx="5096934" cy="59995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ru-RU" b="1" dirty="0">
                <a:solidFill>
                  <a:srgbClr val="1D3252"/>
                </a:solidFill>
              </a:rPr>
              <a:t>17 сентября 2020 г.</a:t>
            </a:r>
          </a:p>
        </p:txBody>
      </p:sp>
    </p:spTree>
    <p:extLst>
      <p:ext uri="{BB962C8B-B14F-4D97-AF65-F5344CB8AC3E}">
        <p14:creationId xmlns:p14="http://schemas.microsoft.com/office/powerpoint/2010/main" val="40854674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одзаголовок 2">
            <a:extLst>
              <a:ext uri="{FF2B5EF4-FFF2-40B4-BE49-F238E27FC236}">
                <a16:creationId xmlns="" xmlns:a16="http://schemas.microsoft.com/office/drawing/2014/main" id="{6679DAD6-79FA-4ACF-8135-45E040F87F73}"/>
              </a:ext>
            </a:extLst>
          </p:cNvPr>
          <p:cNvSpPr txBox="1">
            <a:spLocks/>
          </p:cNvSpPr>
          <p:nvPr/>
        </p:nvSpPr>
        <p:spPr>
          <a:xfrm>
            <a:off x="679385" y="515293"/>
            <a:ext cx="11512615" cy="59995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ru-RU" sz="3600" b="1" dirty="0">
                <a:solidFill>
                  <a:srgbClr val="1D3152"/>
                </a:solidFill>
              </a:rPr>
              <a:t>В соответствии с проверяемыми элементами содержания выделены следующие группы планируемых результатов обучения:</a:t>
            </a:r>
          </a:p>
        </p:txBody>
      </p:sp>
      <p:sp>
        <p:nvSpPr>
          <p:cNvPr id="4" name="Подзаголовок 2">
            <a:extLst>
              <a:ext uri="{FF2B5EF4-FFF2-40B4-BE49-F238E27FC236}">
                <a16:creationId xmlns="" xmlns:a16="http://schemas.microsoft.com/office/drawing/2014/main" id="{C993A097-12B0-4D5E-979F-E81C0EA90B07}"/>
              </a:ext>
            </a:extLst>
          </p:cNvPr>
          <p:cNvSpPr txBox="1">
            <a:spLocks/>
          </p:cNvSpPr>
          <p:nvPr/>
        </p:nvSpPr>
        <p:spPr>
          <a:xfrm>
            <a:off x="679385" y="2340927"/>
            <a:ext cx="10695751" cy="59995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ru-RU" b="1" dirty="0">
                <a:solidFill>
                  <a:srgbClr val="1D3252"/>
                </a:solidFill>
              </a:rPr>
              <a:t>1 группа – ЗАДАНИЯ ПО ТЕКСТУ (задания №№ 1 – 5)</a:t>
            </a:r>
          </a:p>
        </p:txBody>
      </p:sp>
      <p:sp>
        <p:nvSpPr>
          <p:cNvPr id="10" name="Подзаголовок 2">
            <a:extLst>
              <a:ext uri="{FF2B5EF4-FFF2-40B4-BE49-F238E27FC236}">
                <a16:creationId xmlns="" xmlns:a16="http://schemas.microsoft.com/office/drawing/2014/main" id="{4779D7F8-5BBE-40F6-AC3C-F88D367705C3}"/>
              </a:ext>
            </a:extLst>
          </p:cNvPr>
          <p:cNvSpPr txBox="1">
            <a:spLocks/>
          </p:cNvSpPr>
          <p:nvPr/>
        </p:nvSpPr>
        <p:spPr>
          <a:xfrm>
            <a:off x="679384" y="3064220"/>
            <a:ext cx="10970072" cy="56762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ru-RU" sz="1600" dirty="0">
                <a:cs typeface="Times New Roman" panose="02020603050405020304" pitchFamily="18" charset="0"/>
              </a:rPr>
              <a:t>Знать и применять орфографические, синтаксические, пунктуационные и грамматические нормы (морфологические).</a:t>
            </a:r>
          </a:p>
          <a:p>
            <a:pPr algn="just"/>
            <a:r>
              <a:rPr lang="ru-RU" sz="1600" dirty="0">
                <a:cs typeface="Times New Roman" panose="02020603050405020304" pitchFamily="18" charset="0"/>
              </a:rPr>
              <a:t>Уметь выделять значимые части слова (морфемы); уметь выполнять морфемный анализ языковой единицы; знать основные способы словообразования; уметь выполнять словообразовательный анализ, уметь использовать приобретённые знания и умения в практической деятельности.</a:t>
            </a:r>
          </a:p>
          <a:p>
            <a:pPr algn="just"/>
            <a:r>
              <a:rPr lang="ru-RU" sz="1600" dirty="0">
                <a:cs typeface="Times New Roman" panose="02020603050405020304" pitchFamily="18" charset="0"/>
              </a:rPr>
              <a:t>Знать самостоятельные части речи. Знать служебные части речи. Уметь выполнять морфологический анализ слова и использовать приобретённые знания в практической деятельности.</a:t>
            </a:r>
          </a:p>
          <a:p>
            <a:pPr algn="just"/>
            <a:r>
              <a:rPr lang="ru-RU" sz="1600" dirty="0">
                <a:cs typeface="Times New Roman" panose="02020603050405020304" pitchFamily="18" charset="0"/>
              </a:rPr>
              <a:t>Знать: словосочетание; предложение (грамматическая основа предложения; подлежащее и сказуемое как главные члены предложения); второстепенные члены предложения; двусоставные и односоставные предложения; распространённые и нераспространённые предложения; полные и неполные предложения; осложнённое простое предложение; сложное предложение; осложнённое простое предложение; сложное предложение с разными видами связи; уметь выполнять синтаксический анализ простого и сложного предложения.</a:t>
            </a:r>
          </a:p>
        </p:txBody>
      </p:sp>
    </p:spTree>
    <p:extLst>
      <p:ext uri="{BB962C8B-B14F-4D97-AF65-F5344CB8AC3E}">
        <p14:creationId xmlns:p14="http://schemas.microsoft.com/office/powerpoint/2010/main" val="40854674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одзаголовок 2">
            <a:extLst>
              <a:ext uri="{FF2B5EF4-FFF2-40B4-BE49-F238E27FC236}">
                <a16:creationId xmlns="" xmlns:a16="http://schemas.microsoft.com/office/drawing/2014/main" id="{6679DAD6-79FA-4ACF-8135-45E040F87F73}"/>
              </a:ext>
            </a:extLst>
          </p:cNvPr>
          <p:cNvSpPr txBox="1">
            <a:spLocks/>
          </p:cNvSpPr>
          <p:nvPr/>
        </p:nvSpPr>
        <p:spPr>
          <a:xfrm>
            <a:off x="679385" y="515293"/>
            <a:ext cx="11512615" cy="59995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ru-RU" sz="3600" b="1" dirty="0">
                <a:solidFill>
                  <a:srgbClr val="1D3152"/>
                </a:solidFill>
              </a:rPr>
              <a:t>В соответствии с проверяемыми элементами содержания выделены следующие группы планируемых результатов обучения:</a:t>
            </a:r>
          </a:p>
        </p:txBody>
      </p:sp>
      <p:sp>
        <p:nvSpPr>
          <p:cNvPr id="4" name="Подзаголовок 2">
            <a:extLst>
              <a:ext uri="{FF2B5EF4-FFF2-40B4-BE49-F238E27FC236}">
                <a16:creationId xmlns="" xmlns:a16="http://schemas.microsoft.com/office/drawing/2014/main" id="{C993A097-12B0-4D5E-979F-E81C0EA90B07}"/>
              </a:ext>
            </a:extLst>
          </p:cNvPr>
          <p:cNvSpPr txBox="1">
            <a:spLocks/>
          </p:cNvSpPr>
          <p:nvPr/>
        </p:nvSpPr>
        <p:spPr>
          <a:xfrm>
            <a:off x="679385" y="2340927"/>
            <a:ext cx="10695751" cy="59995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ru-RU" b="1" dirty="0">
                <a:solidFill>
                  <a:srgbClr val="1D3252"/>
                </a:solidFill>
              </a:rPr>
              <a:t>2 группа – ОРФОГРАФИЧЕСКИЙ АНАЛИЗ (задания №№ 6 - 9)</a:t>
            </a:r>
          </a:p>
        </p:txBody>
      </p:sp>
      <p:sp>
        <p:nvSpPr>
          <p:cNvPr id="10" name="Подзаголовок 2">
            <a:extLst>
              <a:ext uri="{FF2B5EF4-FFF2-40B4-BE49-F238E27FC236}">
                <a16:creationId xmlns="" xmlns:a16="http://schemas.microsoft.com/office/drawing/2014/main" id="{4779D7F8-5BBE-40F6-AC3C-F88D367705C3}"/>
              </a:ext>
            </a:extLst>
          </p:cNvPr>
          <p:cNvSpPr txBox="1">
            <a:spLocks/>
          </p:cNvSpPr>
          <p:nvPr/>
        </p:nvSpPr>
        <p:spPr>
          <a:xfrm>
            <a:off x="679384" y="3064220"/>
            <a:ext cx="10970072" cy="56762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ru-RU" sz="1600" dirty="0">
                <a:cs typeface="Times New Roman" panose="02020603050405020304" pitchFamily="18" charset="0"/>
              </a:rPr>
              <a:t>Знать и применять орфографические нормы;. знать орфограммы: употребление гласных букв и/</a:t>
            </a:r>
            <a:r>
              <a:rPr lang="ru-RU" sz="1600" dirty="0" err="1">
                <a:cs typeface="Times New Roman" panose="02020603050405020304" pitchFamily="18" charset="0"/>
              </a:rPr>
              <a:t>ы</a:t>
            </a:r>
            <a:r>
              <a:rPr lang="ru-RU" sz="1600" dirty="0">
                <a:cs typeface="Times New Roman" panose="02020603050405020304" pitchFamily="18" charset="0"/>
              </a:rPr>
              <a:t>, а/я, у/</a:t>
            </a:r>
            <a:r>
              <a:rPr lang="ru-RU" sz="1600" dirty="0" err="1">
                <a:cs typeface="Times New Roman" panose="02020603050405020304" pitchFamily="18" charset="0"/>
              </a:rPr>
              <a:t>ю</a:t>
            </a:r>
            <a:r>
              <a:rPr lang="ru-RU" sz="1600" dirty="0">
                <a:cs typeface="Times New Roman" panose="02020603050405020304" pitchFamily="18" charset="0"/>
              </a:rPr>
              <a:t> после шипящих; употребление о/ё после шипящих и </a:t>
            </a:r>
            <a:r>
              <a:rPr lang="ru-RU" sz="1600" dirty="0" err="1">
                <a:cs typeface="Times New Roman" panose="02020603050405020304" pitchFamily="18" charset="0"/>
              </a:rPr>
              <a:t>ц</a:t>
            </a:r>
            <a:r>
              <a:rPr lang="ru-RU" sz="1600" dirty="0">
                <a:cs typeface="Times New Roman" panose="02020603050405020304" pitchFamily="18" charset="0"/>
              </a:rPr>
              <a:t>; употребление </a:t>
            </a:r>
            <a:r>
              <a:rPr lang="ru-RU" sz="1600" dirty="0" err="1">
                <a:cs typeface="Times New Roman" panose="02020603050405020304" pitchFamily="18" charset="0"/>
              </a:rPr>
              <a:t>ъ</a:t>
            </a:r>
            <a:r>
              <a:rPr lang="ru-RU" sz="1600" dirty="0">
                <a:cs typeface="Times New Roman" panose="02020603050405020304" pitchFamily="18" charset="0"/>
              </a:rPr>
              <a:t> и </a:t>
            </a:r>
            <a:r>
              <a:rPr lang="ru-RU" sz="1600" dirty="0" err="1">
                <a:cs typeface="Times New Roman" panose="02020603050405020304" pitchFamily="18" charset="0"/>
              </a:rPr>
              <a:t>ь</a:t>
            </a:r>
            <a:r>
              <a:rPr lang="ru-RU" sz="1600" dirty="0">
                <a:cs typeface="Times New Roman" panose="02020603050405020304" pitchFamily="18" charset="0"/>
              </a:rPr>
              <a:t> знаков; правописание корней; правописание приставок; правописание суффиксов разных частей речи; правописание окончаний; правописание не с разными частями речи; правописание отрицательных местоимений и наречий; правописание служебных слов; правописание словарных слов; слитное, раздельное, дефисное написание слов различных частей речи; уметь выполнять орфографический анализ.</a:t>
            </a:r>
          </a:p>
          <a:p>
            <a:pPr algn="just"/>
            <a:r>
              <a:rPr lang="ru-RU" sz="1600" dirty="0">
                <a:cs typeface="Times New Roman" panose="02020603050405020304" pitchFamily="18" charset="0"/>
              </a:rPr>
              <a:t>Знать правописание корней с чередованием, правописание безударной гласной, проверяемой ударением; правописание словарных слов.</a:t>
            </a:r>
          </a:p>
          <a:p>
            <a:r>
              <a:rPr lang="ru-RU" sz="1600" dirty="0">
                <a:cs typeface="Times New Roman" panose="02020603050405020304" pitchFamily="18" charset="0"/>
              </a:rPr>
              <a:t> </a:t>
            </a:r>
          </a:p>
          <a:p>
            <a:pPr algn="just">
              <a:spcAft>
                <a:spcPts val="600"/>
              </a:spcAft>
            </a:pPr>
            <a:endParaRPr lang="ru-RU" sz="140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54674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одзаголовок 2">
            <a:extLst>
              <a:ext uri="{FF2B5EF4-FFF2-40B4-BE49-F238E27FC236}">
                <a16:creationId xmlns="" xmlns:a16="http://schemas.microsoft.com/office/drawing/2014/main" id="{6679DAD6-79FA-4ACF-8135-45E040F87F73}"/>
              </a:ext>
            </a:extLst>
          </p:cNvPr>
          <p:cNvSpPr txBox="1">
            <a:spLocks/>
          </p:cNvSpPr>
          <p:nvPr/>
        </p:nvSpPr>
        <p:spPr>
          <a:xfrm>
            <a:off x="679385" y="515293"/>
            <a:ext cx="11512615" cy="59995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ru-RU" sz="3600" b="1" dirty="0">
                <a:solidFill>
                  <a:srgbClr val="1D3152"/>
                </a:solidFill>
              </a:rPr>
              <a:t>В соответствии с проверяемыми элементами содержания выделены следующие группы планируемых результатов обучения:</a:t>
            </a:r>
          </a:p>
        </p:txBody>
      </p:sp>
      <p:sp>
        <p:nvSpPr>
          <p:cNvPr id="4" name="Подзаголовок 2">
            <a:extLst>
              <a:ext uri="{FF2B5EF4-FFF2-40B4-BE49-F238E27FC236}">
                <a16:creationId xmlns="" xmlns:a16="http://schemas.microsoft.com/office/drawing/2014/main" id="{C993A097-12B0-4D5E-979F-E81C0EA90B07}"/>
              </a:ext>
            </a:extLst>
          </p:cNvPr>
          <p:cNvSpPr txBox="1">
            <a:spLocks/>
          </p:cNvSpPr>
          <p:nvPr/>
        </p:nvSpPr>
        <p:spPr>
          <a:xfrm>
            <a:off x="679385" y="2340927"/>
            <a:ext cx="8125948" cy="59995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ru-RU" b="1" dirty="0">
                <a:solidFill>
                  <a:srgbClr val="1D3252"/>
                </a:solidFill>
              </a:rPr>
              <a:t>3 группа – СИНТАКСИЧЕСКИЙ И ПУНКТУАЦИОННЫЙ АНАЛИЗ (задания №№ 10 - 20)</a:t>
            </a:r>
          </a:p>
        </p:txBody>
      </p:sp>
      <p:sp>
        <p:nvSpPr>
          <p:cNvPr id="10" name="Подзаголовок 2">
            <a:extLst>
              <a:ext uri="{FF2B5EF4-FFF2-40B4-BE49-F238E27FC236}">
                <a16:creationId xmlns="" xmlns:a16="http://schemas.microsoft.com/office/drawing/2014/main" id="{4779D7F8-5BBE-40F6-AC3C-F88D367705C3}"/>
              </a:ext>
            </a:extLst>
          </p:cNvPr>
          <p:cNvSpPr txBox="1">
            <a:spLocks/>
          </p:cNvSpPr>
          <p:nvPr/>
        </p:nvSpPr>
        <p:spPr>
          <a:xfrm>
            <a:off x="679384" y="3335148"/>
            <a:ext cx="10970072" cy="56762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Aft>
                <a:spcPts val="0"/>
              </a:spcAft>
            </a:pPr>
            <a:r>
              <a:rPr lang="ru-RU" sz="1600" dirty="0">
                <a:ea typeface="Times New Roman" panose="02020603050405020304" pitchFamily="18" charset="0"/>
              </a:rPr>
              <a:t>Знать знаки препинания между подлежащим и сказуемым; знаки препинания в простом осложнённом  предложении; при обособленных обстоятельствах; при сравнительных оборотах; при уточняющих членах предложения; при обособленных членах предложения; при прямой речи; в сложносочинённом предложении; в сложноподчинённом предложении; в предложении с подчинительной связью; в сложном предложении с разными видами связи; в бессоюзном сложном предложении; с союзной и бессоюзной связью; тире в простом и сложном предложении; двоеточие в простом и сложном предложении; уметь выполнять пунктуационный анализ.</a:t>
            </a:r>
          </a:p>
          <a:p>
            <a:pPr algn="just">
              <a:spcAft>
                <a:spcPts val="0"/>
              </a:spcAft>
            </a:pPr>
            <a:r>
              <a:rPr lang="ru-RU" sz="1600" dirty="0">
                <a:ea typeface="Times New Roman" panose="02020603050405020304" pitchFamily="18" charset="0"/>
              </a:rPr>
              <a:t>Знать и применять грамматические нормы (синтаксические).</a:t>
            </a:r>
          </a:p>
        </p:txBody>
      </p:sp>
    </p:spTree>
    <p:extLst>
      <p:ext uri="{BB962C8B-B14F-4D97-AF65-F5344CB8AC3E}">
        <p14:creationId xmlns:p14="http://schemas.microsoft.com/office/powerpoint/2010/main" val="40854674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одзаголовок 2">
            <a:extLst>
              <a:ext uri="{FF2B5EF4-FFF2-40B4-BE49-F238E27FC236}">
                <a16:creationId xmlns="" xmlns:a16="http://schemas.microsoft.com/office/drawing/2014/main" id="{6679DAD6-79FA-4ACF-8135-45E040F87F73}"/>
              </a:ext>
            </a:extLst>
          </p:cNvPr>
          <p:cNvSpPr txBox="1">
            <a:spLocks/>
          </p:cNvSpPr>
          <p:nvPr/>
        </p:nvSpPr>
        <p:spPr>
          <a:xfrm>
            <a:off x="679385" y="515293"/>
            <a:ext cx="9480615" cy="59995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ru-RU" sz="3600" b="1" dirty="0">
                <a:solidFill>
                  <a:srgbClr val="1D3152"/>
                </a:solidFill>
              </a:rPr>
              <a:t>Сведения о результатах выполнения работы по уровням</a:t>
            </a:r>
          </a:p>
        </p:txBody>
      </p:sp>
      <p:sp>
        <p:nvSpPr>
          <p:cNvPr id="4" name="Подзаголовок 2">
            <a:extLst>
              <a:ext uri="{FF2B5EF4-FFF2-40B4-BE49-F238E27FC236}">
                <a16:creationId xmlns="" xmlns:a16="http://schemas.microsoft.com/office/drawing/2014/main" id="{C993A097-12B0-4D5E-979F-E81C0EA90B07}"/>
              </a:ext>
            </a:extLst>
          </p:cNvPr>
          <p:cNvSpPr txBox="1">
            <a:spLocks/>
          </p:cNvSpPr>
          <p:nvPr/>
        </p:nvSpPr>
        <p:spPr>
          <a:xfrm>
            <a:off x="679385" y="1934535"/>
            <a:ext cx="11140082" cy="59995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50000"/>
              </a:lnSpc>
            </a:pPr>
            <a:r>
              <a:rPr lang="ru-RU" b="1" dirty="0">
                <a:solidFill>
                  <a:srgbClr val="1D3252"/>
                </a:solidFill>
              </a:rPr>
              <a:t>1 группа - ЗАДАНИЯ ПО ТЕКСТУ (задания №№ 1 – 5)</a:t>
            </a:r>
          </a:p>
          <a:p>
            <a:pPr algn="l">
              <a:lnSpc>
                <a:spcPct val="150000"/>
              </a:lnSpc>
            </a:pPr>
            <a:r>
              <a:rPr lang="ru-RU" b="1" dirty="0">
                <a:solidFill>
                  <a:srgbClr val="1D3252"/>
                </a:solidFill>
              </a:rPr>
              <a:t>2 группа – ОРФОГРАФИЧЕСКИЙ АНАЛИЗ (задания №№ 6 - 9)</a:t>
            </a:r>
          </a:p>
          <a:p>
            <a:pPr algn="l">
              <a:lnSpc>
                <a:spcPct val="150000"/>
              </a:lnSpc>
            </a:pPr>
            <a:r>
              <a:rPr lang="ru-RU" b="1" dirty="0">
                <a:solidFill>
                  <a:srgbClr val="1D3252"/>
                </a:solidFill>
              </a:rPr>
              <a:t>3 группа – СИНТАКСИЧЕСКИЙ И ПУНКТУАЦИОННЫЙ АНАЛИЗ (задания №№ 10 - 20)</a:t>
            </a:r>
          </a:p>
          <a:p>
            <a:pPr algn="l">
              <a:lnSpc>
                <a:spcPct val="150000"/>
              </a:lnSpc>
            </a:pPr>
            <a:r>
              <a:rPr lang="ru-RU" b="1" dirty="0">
                <a:solidFill>
                  <a:srgbClr val="C00000"/>
                </a:solidFill>
              </a:rPr>
              <a:t>БАЗОВЫЙ уровень сложности (задания №№ 1 - 11)</a:t>
            </a:r>
          </a:p>
          <a:p>
            <a:pPr algn="l">
              <a:lnSpc>
                <a:spcPct val="150000"/>
              </a:lnSpc>
            </a:pPr>
            <a:r>
              <a:rPr lang="ru-RU" b="1" dirty="0">
                <a:solidFill>
                  <a:srgbClr val="C00000"/>
                </a:solidFill>
              </a:rPr>
              <a:t>ПОВЫШЕННЫЙ уровень сложности (задания №№ 12 - 20)</a:t>
            </a:r>
          </a:p>
        </p:txBody>
      </p:sp>
    </p:spTree>
    <p:extLst>
      <p:ext uri="{BB962C8B-B14F-4D97-AF65-F5344CB8AC3E}">
        <p14:creationId xmlns:p14="http://schemas.microsoft.com/office/powerpoint/2010/main" val="40854674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одзаголовок 2">
            <a:extLst>
              <a:ext uri="{FF2B5EF4-FFF2-40B4-BE49-F238E27FC236}">
                <a16:creationId xmlns="" xmlns:a16="http://schemas.microsoft.com/office/drawing/2014/main" id="{6679DAD6-79FA-4ACF-8135-45E040F87F73}"/>
              </a:ext>
            </a:extLst>
          </p:cNvPr>
          <p:cNvSpPr txBox="1">
            <a:spLocks/>
          </p:cNvSpPr>
          <p:nvPr/>
        </p:nvSpPr>
        <p:spPr>
          <a:xfrm>
            <a:off x="679385" y="515293"/>
            <a:ext cx="8346082" cy="59995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ru-RU" sz="3600" b="1" dirty="0">
                <a:solidFill>
                  <a:srgbClr val="1D3152"/>
                </a:solidFill>
              </a:rPr>
              <a:t>Обучающиеся,  выполнившие работу по уровням</a:t>
            </a:r>
          </a:p>
        </p:txBody>
      </p:sp>
      <p:graphicFrame>
        <p:nvGraphicFramePr>
          <p:cNvPr id="44" name="Диаграмма 4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09662079"/>
              </p:ext>
            </p:extLst>
          </p:nvPr>
        </p:nvGraphicFramePr>
        <p:xfrm>
          <a:off x="711201" y="1845733"/>
          <a:ext cx="10854266" cy="40936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08546749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955</TotalTime>
  <Words>2243</Words>
  <Application>Microsoft Office PowerPoint</Application>
  <PresentationFormat>Широкоэкранный</PresentationFormat>
  <Paragraphs>243</Paragraphs>
  <Slides>28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28</vt:i4>
      </vt:variant>
    </vt:vector>
  </HeadingPairs>
  <TitlesOfParts>
    <vt:vector size="33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KK</dc:creator>
  <cp:lastModifiedBy>ЦНППМПР</cp:lastModifiedBy>
  <cp:revision>150</cp:revision>
  <dcterms:created xsi:type="dcterms:W3CDTF">2020-03-02T15:37:47Z</dcterms:created>
  <dcterms:modified xsi:type="dcterms:W3CDTF">2020-12-14T07:45:50Z</dcterms:modified>
</cp:coreProperties>
</file>