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1575" r:id="rId3"/>
    <p:sldId id="1572" r:id="rId4"/>
    <p:sldId id="1576" r:id="rId5"/>
    <p:sldId id="1577" r:id="rId6"/>
    <p:sldId id="1578" r:id="rId7"/>
    <p:sldId id="1579" r:id="rId8"/>
    <p:sldId id="1580" r:id="rId9"/>
    <p:sldId id="1581" r:id="rId10"/>
    <p:sldId id="1582" r:id="rId11"/>
    <p:sldId id="1573" r:id="rId12"/>
    <p:sldId id="1574" r:id="rId1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Финансирвание из ФБ</c:v>
                </c:pt>
              </c:strCache>
            </c:strRef>
          </c:tx>
          <c:spPr>
            <a:solidFill>
              <a:srgbClr val="B99A57"/>
            </a:solidFill>
            <a:ln>
              <a:noFill/>
            </a:ln>
            <a:effectLst/>
          </c:spPr>
          <c:invertIfNegative val="0"/>
          <c:cat>
            <c:numRef>
              <c:f>Лист1!$A$2:$A$5</c:f>
              <c:numCache>
                <c:formatCode>General</c:formatCode>
                <c:ptCount val="4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</c:numCache>
            </c:num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6160</c:v>
                </c:pt>
                <c:pt idx="1">
                  <c:v>6220</c:v>
                </c:pt>
                <c:pt idx="2">
                  <c:v>6460</c:v>
                </c:pt>
                <c:pt idx="3">
                  <c:v>6460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58B-44F2-87B3-A70CEA7C2BE6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создание Центров "Точка роста"</c:v>
                </c:pt>
              </c:strCache>
            </c:strRef>
          </c:tx>
          <c:spPr>
            <a:solidFill>
              <a:srgbClr val="79151D"/>
            </a:solidFill>
            <a:ln>
              <a:noFill/>
            </a:ln>
            <a:effectLst/>
          </c:spPr>
          <c:invertIfNegative val="0"/>
          <c:cat>
            <c:numRef>
              <c:f>Лист1!$A$2:$A$5</c:f>
              <c:numCache>
                <c:formatCode>General</c:formatCode>
                <c:ptCount val="4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</c:numCache>
            </c:num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2049</c:v>
                </c:pt>
                <c:pt idx="1">
                  <c:v>2951</c:v>
                </c:pt>
                <c:pt idx="2">
                  <c:v>3000</c:v>
                </c:pt>
                <c:pt idx="3">
                  <c:v>3000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58B-44F2-87B3-A70CEA7C2BE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91113496"/>
        <c:axId val="291113824"/>
      </c:barChart>
      <c:catAx>
        <c:axId val="291113496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291113824"/>
        <c:crosses val="autoZero"/>
        <c:auto val="1"/>
        <c:lblAlgn val="ctr"/>
        <c:lblOffset val="100"/>
        <c:noMultiLvlLbl val="0"/>
      </c:catAx>
      <c:valAx>
        <c:axId val="291113824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291113496"/>
        <c:crosses val="autoZero"/>
        <c:crossBetween val="between"/>
      </c:valAx>
      <c:spPr>
        <a:noFill/>
        <a:ln w="25400"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9E577C4-3476-4715-8B71-5065551A740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7F4E4B23-6659-4D97-B1CB-25B3DEAF3F5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E2AA6F6-640C-4F1A-8F55-C7ED8C301C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25E28-227D-4153-89BD-DE094E321E4E}" type="datetimeFigureOut">
              <a:rPr lang="ru-RU" smtClean="0"/>
              <a:t>18.04.2024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0851206-512F-4654-B6E9-4EBE355079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DC2E8EE-964B-4982-9B08-B8B7E49C9C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BDB02-AA4F-4119-94FF-229E143A855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37073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916B654-C103-4F9C-B1F3-B4C144DE32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2E9D7821-96C9-4638-991D-09F6F943F1D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F71F7C0-4A29-4E7A-9D18-5F1946F046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25E28-227D-4153-89BD-DE094E321E4E}" type="datetimeFigureOut">
              <a:rPr lang="ru-RU" smtClean="0"/>
              <a:t>18.04.2024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92700C3-D7B6-4DFF-9281-AFA1C39542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4D002A6-D85D-4471-9B85-76927B0568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BDB02-AA4F-4119-94FF-229E143A855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08849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F51B405C-3D27-42BD-8744-7EAF00C309C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45AD2A2A-4904-4B2A-841F-704FE4D6CB5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3531D8A-EE6C-4B68-BB78-43C718FD0D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25E28-227D-4153-89BD-DE094E321E4E}" type="datetimeFigureOut">
              <a:rPr lang="ru-RU" smtClean="0"/>
              <a:t>18.04.2024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98384D8-4591-4925-8914-B89587F716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F58952E-533D-47CF-8558-93FE893228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BDB02-AA4F-4119-94FF-229E143A855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37308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96F0B-EFA5-42E9-A775-011AFA926B06}" type="datetimeFigureOut">
              <a:rPr lang="ru-RU" smtClean="0"/>
              <a:pPr/>
              <a:t>18.04.2024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B169C-1499-470F-A434-F98E1C5BD52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985137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96F0B-EFA5-42E9-A775-011AFA926B06}" type="datetimeFigureOut">
              <a:rPr lang="ru-RU" smtClean="0"/>
              <a:pPr/>
              <a:t>18.04.2024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B169C-1499-470F-A434-F98E1C5BD52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690102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96F0B-EFA5-42E9-A775-011AFA926B06}" type="datetimeFigureOut">
              <a:rPr lang="ru-RU" smtClean="0"/>
              <a:pPr/>
              <a:t>18.04.2024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B169C-1499-470F-A434-F98E1C5BD52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962872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96F0B-EFA5-42E9-A775-011AFA926B06}" type="datetimeFigureOut">
              <a:rPr lang="ru-RU" smtClean="0"/>
              <a:pPr/>
              <a:t>18.04.2024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B169C-1499-470F-A434-F98E1C5BD52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0705556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96F0B-EFA5-42E9-A775-011AFA926B06}" type="datetimeFigureOut">
              <a:rPr lang="ru-RU" smtClean="0"/>
              <a:pPr/>
              <a:t>18.04.2024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B169C-1499-470F-A434-F98E1C5BD52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145752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96F0B-EFA5-42E9-A775-011AFA926B06}" type="datetimeFigureOut">
              <a:rPr lang="ru-RU" smtClean="0"/>
              <a:pPr/>
              <a:t>18.04.2024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B169C-1499-470F-A434-F98E1C5BD52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227505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96F0B-EFA5-42E9-A775-011AFA926B06}" type="datetimeFigureOut">
              <a:rPr lang="ru-RU" smtClean="0"/>
              <a:pPr/>
              <a:t>18.04.2024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B169C-1499-470F-A434-F98E1C5BD52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877572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96F0B-EFA5-42E9-A775-011AFA926B06}" type="datetimeFigureOut">
              <a:rPr lang="ru-RU" smtClean="0"/>
              <a:pPr/>
              <a:t>18.04.2024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B169C-1499-470F-A434-F98E1C5BD52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938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EE5AD6E-C25D-4539-B425-835D662AC7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6276C6D-D8E0-4C48-87C5-65C1A39E6D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14AF23A-3459-41F2-825A-61DE5F18AC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25E28-227D-4153-89BD-DE094E321E4E}" type="datetimeFigureOut">
              <a:rPr lang="ru-RU" smtClean="0"/>
              <a:t>18.04.2024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0FB2A5D-C290-4482-B15B-E7DA8BE4B2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D906C7E-862D-4C83-BDE6-27359CEDC9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BDB02-AA4F-4119-94FF-229E143A855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9049545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96F0B-EFA5-42E9-A775-011AFA926B06}" type="datetimeFigureOut">
              <a:rPr lang="ru-RU" smtClean="0"/>
              <a:pPr/>
              <a:t>18.04.2024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B169C-1499-470F-A434-F98E1C5BD52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697695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96F0B-EFA5-42E9-A775-011AFA926B06}" type="datetimeFigureOut">
              <a:rPr lang="ru-RU" smtClean="0"/>
              <a:pPr/>
              <a:t>18.04.2024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B169C-1499-470F-A434-F98E1C5BD52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61940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96F0B-EFA5-42E9-A775-011AFA926B06}" type="datetimeFigureOut">
              <a:rPr lang="ru-RU" smtClean="0"/>
              <a:pPr/>
              <a:t>18.04.2024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B169C-1499-470F-A434-F98E1C5BD52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528946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71151A6-BE07-4874-82F5-A5D3318AC7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E3001298-F9B6-4D06-9F43-05631597B3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D38657E-37C4-4FFB-84B3-4AB565EC06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25E28-227D-4153-89BD-DE094E321E4E}" type="datetimeFigureOut">
              <a:rPr lang="ru-RU" smtClean="0"/>
              <a:t>18.04.2024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9A3072A-1538-4D09-B070-553C359BF7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07B6F15-5A74-40CB-933E-DD31461140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BDB02-AA4F-4119-94FF-229E143A855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792716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06B6642-7EC6-4AA9-8DF7-F3B3506AA0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E3E6D1E-071C-4F78-A338-5859F9C89F0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01C9BADA-925D-48AE-B50D-0F0687914E4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D1B7153-0FA6-4F60-9E6E-6C5F69E730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25E28-227D-4153-89BD-DE094E321E4E}" type="datetimeFigureOut">
              <a:rPr lang="ru-RU" smtClean="0"/>
              <a:t>18.04.2024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4EE09C66-27E9-4CF5-BEAC-2DFC850FA0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35A30329-CA21-4E3E-8F7D-FD7CF3CFCC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BDB02-AA4F-4119-94FF-229E143A855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96281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7F25F9E-03CB-43E1-910F-1606F92C73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AD241222-A1C3-4836-A21D-B96B115CE5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2B7C2D5E-3312-40FD-88D8-80EBBBD9DD4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58C2450E-75C3-443B-95E8-263D4ABC546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64032B06-2EBF-4D3C-B3B5-2D43EFF52D2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E3764CD6-031F-4CCD-B4BA-B9604E487E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25E28-227D-4153-89BD-DE094E321E4E}" type="datetimeFigureOut">
              <a:rPr lang="ru-RU" smtClean="0"/>
              <a:t>18.04.2024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54BF1140-0998-43AC-8489-C155573369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A342FC7F-6526-4C3D-B3A6-C6E37C2417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BDB02-AA4F-4119-94FF-229E143A855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83307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F5E7AEB-CE27-4E83-BAA7-24E98983BF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C36E59E4-081C-4082-81D6-076DCF5C3E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25E28-227D-4153-89BD-DE094E321E4E}" type="datetimeFigureOut">
              <a:rPr lang="ru-RU" smtClean="0"/>
              <a:t>18.04.2024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CC9EE564-BAA6-4E50-8109-578576B7B6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2D72A52D-D581-4E16-8E90-11D07A6F33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BDB02-AA4F-4119-94FF-229E143A855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81831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D0C2C10C-591F-4F78-B2C9-740D8E9FFA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25E28-227D-4153-89BD-DE094E321E4E}" type="datetimeFigureOut">
              <a:rPr lang="ru-RU" smtClean="0"/>
              <a:t>18.04.2024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5B107243-1AE4-4751-B5B3-7E919C5159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CE095E9A-72C7-41C3-848F-B7165B4194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BDB02-AA4F-4119-94FF-229E143A855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827919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9710FF9-348A-4D59-8049-2F58197B0E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7C14D02-33B3-4ACF-A1B2-C7768D563C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D8324518-3648-4790-8A57-2DC69FBE329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395B1E5A-4FDF-4E7F-AAFE-830BBBE3E3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25E28-227D-4153-89BD-DE094E321E4E}" type="datetimeFigureOut">
              <a:rPr lang="ru-RU" smtClean="0"/>
              <a:t>18.04.2024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1F30BD90-FCF3-4514-92A8-7F82EEC1EE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E460B418-381A-4A80-822A-F1CEF31819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BDB02-AA4F-4119-94FF-229E143A855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454760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572745D-3F6D-4D5D-BE5A-2DCEA6D557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49F31CED-14B1-409E-A33B-15D3250689C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F626EB9B-1635-4B5F-91CB-A23103FEBB7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C5D73008-48AB-4DF2-8422-EB8A677B2E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25E28-227D-4153-89BD-DE094E321E4E}" type="datetimeFigureOut">
              <a:rPr lang="ru-RU" smtClean="0"/>
              <a:t>18.04.2024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AAB9442B-6901-405F-B1E7-8059B36B75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940938BE-9582-4A27-AEA8-486486CDC7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BDB02-AA4F-4119-94FF-229E143A855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6403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F3571D2-A45B-4B25-BFDF-F90EDCA587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99DB12CD-D79E-4409-8456-5F547034DB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01CC44D-E68F-4FF2-94E8-24BDE30418B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525E28-227D-4153-89BD-DE094E321E4E}" type="datetimeFigureOut">
              <a:rPr lang="ru-RU" smtClean="0"/>
              <a:t>18.04.2024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AB9E893-D51C-42B2-AF3A-0BB1F3898D0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5499C15-3ED0-4240-9FB4-07002CE9701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9BDB02-AA4F-4119-94FF-229E143A855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50829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E96F0B-EFA5-42E9-A775-011AFA926B06}" type="datetimeFigureOut">
              <a:rPr lang="ru-RU" smtClean="0"/>
              <a:pPr/>
              <a:t>18.04.2024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AB169C-1499-470F-A434-F98E1C5BD52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00860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image" Target="../media/image8.svg"/><Relationship Id="rId7" Type="http://schemas.openxmlformats.org/officeDocument/2006/relationships/image" Target="../media/image12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11.png"/><Relationship Id="rId5" Type="http://schemas.openxmlformats.org/officeDocument/2006/relationships/image" Target="../media/image10.svg"/><Relationship Id="rId4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Объект 11" descr="Аудитория">
            <a:extLst>
              <a:ext uri="{FF2B5EF4-FFF2-40B4-BE49-F238E27FC236}">
                <a16:creationId xmlns:a16="http://schemas.microsoft.com/office/drawing/2014/main" id="{EEC57130-709C-4832-AFBC-9AEB5C67F75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flipH="1">
            <a:off x="0" y="1690688"/>
            <a:ext cx="2824224" cy="3784139"/>
          </a:xfrm>
        </p:spPr>
      </p:pic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id="{241D65BE-CECC-42D1-9750-D28C026C8C55}"/>
              </a:ext>
            </a:extLst>
          </p:cNvPr>
          <p:cNvSpPr/>
          <p:nvPr/>
        </p:nvSpPr>
        <p:spPr>
          <a:xfrm>
            <a:off x="5034062" y="1402295"/>
            <a:ext cx="6729695" cy="8802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844083">
              <a:lnSpc>
                <a:spcPct val="80000"/>
              </a:lnSpc>
            </a:pPr>
            <a:r>
              <a:rPr lang="ru-RU" sz="3200" b="1" dirty="0">
                <a:solidFill>
                  <a:srgbClr val="002060"/>
                </a:solidFill>
                <a:latin typeface="Arial" panose="020B0604020202020204" pitchFamily="34" charset="0"/>
                <a:ea typeface="Helvetica Neue"/>
                <a:cs typeface="Arial" panose="020B0604020202020204" pitchFamily="34" charset="0"/>
                <a:sym typeface="Helvetica Neue"/>
              </a:rPr>
              <a:t>Заголовок презентации </a:t>
            </a:r>
          </a:p>
          <a:p>
            <a:pPr defTabSz="844083">
              <a:lnSpc>
                <a:spcPct val="80000"/>
              </a:lnSpc>
            </a:pPr>
            <a:r>
              <a:rPr lang="ru-RU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sym typeface="Helvetica Neue"/>
              </a:rPr>
              <a:t>для печати из нескольких слов</a:t>
            </a:r>
          </a:p>
        </p:txBody>
      </p:sp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id="{FF008FD4-55AD-4387-9456-17A819B4C1C5}"/>
              </a:ext>
            </a:extLst>
          </p:cNvPr>
          <p:cNvSpPr/>
          <p:nvPr/>
        </p:nvSpPr>
        <p:spPr>
          <a:xfrm>
            <a:off x="5034062" y="2282536"/>
            <a:ext cx="4949372" cy="5355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844083">
              <a:lnSpc>
                <a:spcPct val="80000"/>
              </a:lnSpc>
            </a:pP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ea typeface="Helvetica Neue"/>
                <a:cs typeface="Arial" panose="020B0604020202020204" pitchFamily="34" charset="0"/>
                <a:sym typeface="Helvetica Neue"/>
              </a:rPr>
              <a:t>подзаголовок презентации </a:t>
            </a:r>
          </a:p>
          <a:p>
            <a:pPr defTabSz="844083">
              <a:lnSpc>
                <a:spcPct val="80000"/>
              </a:lnSpc>
            </a:pP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ea typeface="Helvetica Neue"/>
                <a:cs typeface="Arial" panose="020B0604020202020204" pitchFamily="34" charset="0"/>
                <a:sym typeface="Helvetica Neue"/>
              </a:rPr>
              <a:t>для печати из нескольких слов</a:t>
            </a:r>
          </a:p>
        </p:txBody>
      </p:sp>
      <p:sp>
        <p:nvSpPr>
          <p:cNvPr id="17" name="Прямоугольник 16">
            <a:extLst>
              <a:ext uri="{FF2B5EF4-FFF2-40B4-BE49-F238E27FC236}">
                <a16:creationId xmlns:a16="http://schemas.microsoft.com/office/drawing/2014/main" id="{E2D097F1-8758-46B5-8753-CFACDF47E01A}"/>
              </a:ext>
            </a:extLst>
          </p:cNvPr>
          <p:cNvSpPr/>
          <p:nvPr/>
        </p:nvSpPr>
        <p:spPr>
          <a:xfrm>
            <a:off x="5096668" y="3033878"/>
            <a:ext cx="4949372" cy="2646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844083">
              <a:lnSpc>
                <a:spcPct val="80000"/>
              </a:lnSpc>
            </a:pPr>
            <a:r>
              <a:rPr lang="ru-RU" sz="1400" b="1" dirty="0">
                <a:solidFill>
                  <a:srgbClr val="B99A57"/>
                </a:solidFill>
                <a:latin typeface="Arial" panose="020B0604020202020204" pitchFamily="34" charset="0"/>
                <a:ea typeface="Helvetica Neue"/>
                <a:cs typeface="Arial" panose="020B0604020202020204" pitchFamily="34" charset="0"/>
                <a:sym typeface="Helvetica Neue"/>
              </a:rPr>
              <a:t>Автор докладчик, Фамилия Имя отчество, должность</a:t>
            </a:r>
          </a:p>
        </p:txBody>
      </p:sp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id="{E5C25D4A-B91D-45E5-AAB2-75C0FB07466E}"/>
              </a:ext>
            </a:extLst>
          </p:cNvPr>
          <p:cNvSpPr/>
          <p:nvPr/>
        </p:nvSpPr>
        <p:spPr>
          <a:xfrm>
            <a:off x="10262555" y="0"/>
            <a:ext cx="1379547" cy="2646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844083">
              <a:lnSpc>
                <a:spcPct val="80000"/>
              </a:lnSpc>
            </a:pPr>
            <a:r>
              <a:rPr lang="ru-RU" sz="1400" dirty="0">
                <a:latin typeface="Times New Roman" panose="02020603050405020304" pitchFamily="18" charset="0"/>
                <a:ea typeface="Helvetica Neue"/>
                <a:cs typeface="Times New Roman" panose="02020603050405020304" pitchFamily="18" charset="0"/>
                <a:sym typeface="Helvetica Neue"/>
              </a:rPr>
              <a:t>Приложение 3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3D6F10A6-45D9-41F7-A0C9-4D40DBFEB31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76096" y="215330"/>
            <a:ext cx="6425861" cy="911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40686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7936E5F6-8D67-42A3-B1F7-8C8A410A356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76096" y="215330"/>
            <a:ext cx="6425861" cy="911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6569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DBE5E786-481C-4D9E-BB48-7E9EF174806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76096" y="215330"/>
            <a:ext cx="6425861" cy="911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44695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id="{C6C87C0A-8B20-4734-A470-015224784D3C}"/>
              </a:ext>
            </a:extLst>
          </p:cNvPr>
          <p:cNvSpPr/>
          <p:nvPr/>
        </p:nvSpPr>
        <p:spPr>
          <a:xfrm>
            <a:off x="5988885" y="2791902"/>
            <a:ext cx="5234867" cy="8802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844083">
              <a:lnSpc>
                <a:spcPct val="80000"/>
              </a:lnSpc>
            </a:pPr>
            <a:r>
              <a:rPr lang="ru-RU" sz="3200" b="1" dirty="0">
                <a:solidFill>
                  <a:srgbClr val="002060"/>
                </a:solidFill>
                <a:latin typeface="Arial" panose="020B0604020202020204" pitchFamily="34" charset="0"/>
                <a:ea typeface="Helvetica Neue"/>
                <a:cs typeface="Arial" panose="020B0604020202020204" pitchFamily="34" charset="0"/>
                <a:sym typeface="Helvetica Neue"/>
              </a:rPr>
              <a:t>Название раздела </a:t>
            </a:r>
            <a:br>
              <a:rPr lang="ru-RU" sz="3200" b="1" dirty="0">
                <a:solidFill>
                  <a:srgbClr val="002060"/>
                </a:solidFill>
                <a:latin typeface="Arial" panose="020B0604020202020204" pitchFamily="34" charset="0"/>
                <a:ea typeface="Helvetica Neue"/>
                <a:cs typeface="Arial" panose="020B0604020202020204" pitchFamily="34" charset="0"/>
                <a:sym typeface="Helvetica Neue"/>
              </a:rPr>
            </a:br>
            <a:r>
              <a:rPr lang="ru-RU" sz="3200" b="1" dirty="0">
                <a:solidFill>
                  <a:srgbClr val="002060"/>
                </a:solidFill>
                <a:latin typeface="Arial" panose="020B0604020202020204" pitchFamily="34" charset="0"/>
                <a:ea typeface="Helvetica Neue"/>
                <a:cs typeface="Arial" panose="020B0604020202020204" pitchFamily="34" charset="0"/>
                <a:sym typeface="Helvetica Neue"/>
              </a:rPr>
              <a:t>из нескольких слов</a:t>
            </a:r>
          </a:p>
        </p:txBody>
      </p:sp>
      <p:sp>
        <p:nvSpPr>
          <p:cNvPr id="18" name="Прямоугольник 17">
            <a:extLst>
              <a:ext uri="{FF2B5EF4-FFF2-40B4-BE49-F238E27FC236}">
                <a16:creationId xmlns:a16="http://schemas.microsoft.com/office/drawing/2014/main" id="{BE8560F9-846A-43DD-9964-305FF7730619}"/>
              </a:ext>
            </a:extLst>
          </p:cNvPr>
          <p:cNvSpPr/>
          <p:nvPr/>
        </p:nvSpPr>
        <p:spPr>
          <a:xfrm>
            <a:off x="5988885" y="3799542"/>
            <a:ext cx="2786815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defTabSz="844083">
              <a:buFont typeface="Arial" panose="020B0604020202020204" pitchFamily="34" charset="0"/>
              <a:buChar char="•"/>
            </a:pP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ea typeface="Helvetica Neue"/>
                <a:cs typeface="Arial" panose="020B0604020202020204" pitchFamily="34" charset="0"/>
                <a:sym typeface="Helvetica Neue"/>
              </a:rPr>
              <a:t>Пункт раздела</a:t>
            </a:r>
          </a:p>
          <a:p>
            <a:pPr marL="285750" indent="-285750" defTabSz="844083">
              <a:buFont typeface="Arial" panose="020B0604020202020204" pitchFamily="34" charset="0"/>
              <a:buChar char="•"/>
            </a:pP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ea typeface="Helvetica Neue"/>
                <a:cs typeface="Arial" panose="020B0604020202020204" pitchFamily="34" charset="0"/>
                <a:sym typeface="Helvetica Neue"/>
              </a:rPr>
              <a:t>Пункт раздела</a:t>
            </a:r>
          </a:p>
          <a:p>
            <a:pPr marL="285750" indent="-285750" defTabSz="844083">
              <a:buFont typeface="Arial" panose="020B0604020202020204" pitchFamily="34" charset="0"/>
              <a:buChar char="•"/>
            </a:pP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ea typeface="Helvetica Neue"/>
                <a:cs typeface="Arial" panose="020B0604020202020204" pitchFamily="34" charset="0"/>
                <a:sym typeface="Helvetica Neue"/>
              </a:rPr>
              <a:t>Пункт раздела</a:t>
            </a:r>
          </a:p>
        </p:txBody>
      </p:sp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F257C81E-72AA-4A2E-856D-B4C4B97508B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76096" y="215330"/>
            <a:ext cx="6425861" cy="911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04263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1">
            <a:extLst>
              <a:ext uri="{FF2B5EF4-FFF2-40B4-BE49-F238E27FC236}">
                <a16:creationId xmlns:a16="http://schemas.microsoft.com/office/drawing/2014/main" id="{90CF562E-FE6A-4AE7-8647-BE6352F00ECB}"/>
              </a:ext>
            </a:extLst>
          </p:cNvPr>
          <p:cNvSpPr txBox="1">
            <a:spLocks/>
          </p:cNvSpPr>
          <p:nvPr/>
        </p:nvSpPr>
        <p:spPr>
          <a:xfrm>
            <a:off x="1902774" y="1039650"/>
            <a:ext cx="7962900" cy="671963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algn="ctr" defTabSz="844083" rtl="0" eaLnBrk="1" latinLnBrk="0" hangingPunct="1">
              <a:spcBef>
                <a:spcPct val="0"/>
              </a:spcBef>
              <a:buNone/>
              <a:defRPr sz="4062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80000"/>
              </a:lnSpc>
              <a:defRPr/>
            </a:pPr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ЗАГОЛОВОК СЛАЙДА С ТЕКСТОВЫМ БЛОКОМ</a:t>
            </a: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00E51E22-6E7F-4E51-A661-44CF704FC0BC}"/>
              </a:ext>
            </a:extLst>
          </p:cNvPr>
          <p:cNvSpPr/>
          <p:nvPr/>
        </p:nvSpPr>
        <p:spPr>
          <a:xfrm>
            <a:off x="330200" y="1675774"/>
            <a:ext cx="9017000" cy="4451685"/>
          </a:xfrm>
          <a:prstGeom prst="rect">
            <a:avLst/>
          </a:prstGeom>
          <a:noFill/>
          <a:ln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numCol="1" spcCol="360000" rtlCol="0" anchor="t" anchorCtr="0"/>
          <a:lstStyle/>
          <a:p>
            <a:r>
              <a:rPr lang="ru-RU" sz="2000" b="1" kern="0" dirty="0">
                <a:solidFill>
                  <a:srgbClr val="002060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Слайд с текстовым блоком. </a:t>
            </a:r>
            <a:r>
              <a:rPr lang="ru-RU" sz="2000" kern="0" dirty="0">
                <a:solidFill>
                  <a:srgbClr val="002060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Курс на социально-ориентированный национальный проект прекрасно подходит для реализации направлений прогрессивного развития! Интерактивные прототипы формируют глобальную экономическую сеть и при этом - ограничены исключительно образом мышления. Разнообразный и богатый опыт говорит нам, что высокое качество позиционных исследований создаёт предпосылки для соответствующих условий активизации.</a:t>
            </a:r>
          </a:p>
        </p:txBody>
      </p:sp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D1A9D18A-588B-4489-8F4E-53DC4776B8D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76096" y="215330"/>
            <a:ext cx="6425861" cy="911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02989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1">
            <a:extLst>
              <a:ext uri="{FF2B5EF4-FFF2-40B4-BE49-F238E27FC236}">
                <a16:creationId xmlns:a16="http://schemas.microsoft.com/office/drawing/2014/main" id="{8F10389E-5539-4ABB-AEC1-145212C044A6}"/>
              </a:ext>
            </a:extLst>
          </p:cNvPr>
          <p:cNvSpPr txBox="1">
            <a:spLocks/>
          </p:cNvSpPr>
          <p:nvPr/>
        </p:nvSpPr>
        <p:spPr>
          <a:xfrm>
            <a:off x="2506090" y="1086818"/>
            <a:ext cx="8534400" cy="671963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algn="ctr" defTabSz="844083" rtl="0" eaLnBrk="1" latinLnBrk="0" hangingPunct="1">
              <a:spcBef>
                <a:spcPct val="0"/>
              </a:spcBef>
              <a:buNone/>
              <a:defRPr sz="4062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80000"/>
              </a:lnSpc>
              <a:defRPr/>
            </a:pPr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ЗАГОЛОВОК СЛАЙДА С ТЕКСТОМ И ФОТО</a:t>
            </a: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65181447-B3B9-4581-BFEA-B4AA7BC237D7}"/>
              </a:ext>
            </a:extLst>
          </p:cNvPr>
          <p:cNvSpPr/>
          <p:nvPr/>
        </p:nvSpPr>
        <p:spPr>
          <a:xfrm>
            <a:off x="458678" y="1640790"/>
            <a:ext cx="5350042" cy="3526894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numCol="1" spcCol="360000" rtlCol="0" anchor="t" anchorCtr="0"/>
          <a:lstStyle/>
          <a:p>
            <a:r>
              <a:rPr lang="ru-RU" sz="2000" b="1" kern="0" dirty="0">
                <a:solidFill>
                  <a:srgbClr val="002060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Слайд с текстовым блоком и иллюстрацией. </a:t>
            </a:r>
            <a:r>
              <a:rPr lang="ru-RU" sz="2000" kern="0" dirty="0">
                <a:solidFill>
                  <a:srgbClr val="002060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Курс на социально-ориентированный национальный проект прекрасно подходит для реализации направлений прогрессивного развития! </a:t>
            </a:r>
          </a:p>
        </p:txBody>
      </p:sp>
      <p:pic>
        <p:nvPicPr>
          <p:cNvPr id="12" name="Picture 4">
            <a:extLst>
              <a:ext uri="{FF2B5EF4-FFF2-40B4-BE49-F238E27FC236}">
                <a16:creationId xmlns:a16="http://schemas.microsoft.com/office/drawing/2014/main" id="{129C7923-DCA7-4279-AA7C-E46F5064891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436" r="13377"/>
          <a:stretch/>
        </p:blipFill>
        <p:spPr bwMode="auto">
          <a:xfrm>
            <a:off x="5448300" y="1640790"/>
            <a:ext cx="6462890" cy="49475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Рисунок 13">
            <a:extLst>
              <a:ext uri="{FF2B5EF4-FFF2-40B4-BE49-F238E27FC236}">
                <a16:creationId xmlns:a16="http://schemas.microsoft.com/office/drawing/2014/main" id="{8C37050A-B9CC-4F75-967E-E6FA57AB2CF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76096" y="215330"/>
            <a:ext cx="6425861" cy="911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79624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1">
            <a:extLst>
              <a:ext uri="{FF2B5EF4-FFF2-40B4-BE49-F238E27FC236}">
                <a16:creationId xmlns:a16="http://schemas.microsoft.com/office/drawing/2014/main" id="{DC9604DB-4E4A-465D-8D92-5D4E4ACBFBAE}"/>
              </a:ext>
            </a:extLst>
          </p:cNvPr>
          <p:cNvSpPr txBox="1">
            <a:spLocks/>
          </p:cNvSpPr>
          <p:nvPr/>
        </p:nvSpPr>
        <p:spPr>
          <a:xfrm>
            <a:off x="2508184" y="953889"/>
            <a:ext cx="8534400" cy="671963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algn="ctr" defTabSz="844083" rtl="0" eaLnBrk="1" latinLnBrk="0" hangingPunct="1">
              <a:spcBef>
                <a:spcPct val="0"/>
              </a:spcBef>
              <a:buNone/>
              <a:defRPr sz="4062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80000"/>
              </a:lnSpc>
              <a:defRPr/>
            </a:pPr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ЗАГОЛОВОК СЛАЙДА С ИЛЛЮСТРАЦИЕЙ</a:t>
            </a:r>
          </a:p>
        </p:txBody>
      </p:sp>
      <p:pic>
        <p:nvPicPr>
          <p:cNvPr id="8" name="Picture 2">
            <a:extLst>
              <a:ext uri="{FF2B5EF4-FFF2-40B4-BE49-F238E27FC236}">
                <a16:creationId xmlns:a16="http://schemas.microsoft.com/office/drawing/2014/main" id="{1A73B7DF-F635-401C-B6CC-5D136C7CBCC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4379" b="7011"/>
          <a:stretch/>
        </p:blipFill>
        <p:spPr bwMode="auto">
          <a:xfrm>
            <a:off x="624831" y="1412240"/>
            <a:ext cx="11313895" cy="51717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299911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1">
            <a:extLst>
              <a:ext uri="{FF2B5EF4-FFF2-40B4-BE49-F238E27FC236}">
                <a16:creationId xmlns:a16="http://schemas.microsoft.com/office/drawing/2014/main" id="{629ACA12-9217-401C-8A95-F0973FF2AE1A}"/>
              </a:ext>
            </a:extLst>
          </p:cNvPr>
          <p:cNvSpPr txBox="1">
            <a:spLocks/>
          </p:cNvSpPr>
          <p:nvPr/>
        </p:nvSpPr>
        <p:spPr>
          <a:xfrm>
            <a:off x="2574172" y="1016905"/>
            <a:ext cx="8534400" cy="671963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algn="ctr" defTabSz="844083" rtl="0" eaLnBrk="1" latinLnBrk="0" hangingPunct="1">
              <a:spcBef>
                <a:spcPct val="0"/>
              </a:spcBef>
              <a:buNone/>
              <a:defRPr sz="4062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80000"/>
              </a:lnSpc>
              <a:defRPr/>
            </a:pPr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ЗАГОЛОВОК СЛАЙДА СО СПИСКОМ</a:t>
            </a:r>
          </a:p>
        </p:txBody>
      </p:sp>
      <p:sp>
        <p:nvSpPr>
          <p:cNvPr id="8" name="Параллелограмм 7">
            <a:extLst>
              <a:ext uri="{FF2B5EF4-FFF2-40B4-BE49-F238E27FC236}">
                <a16:creationId xmlns:a16="http://schemas.microsoft.com/office/drawing/2014/main" id="{E32F9835-FEBE-4983-860D-82B61F9E84B1}"/>
              </a:ext>
            </a:extLst>
          </p:cNvPr>
          <p:cNvSpPr/>
          <p:nvPr/>
        </p:nvSpPr>
        <p:spPr>
          <a:xfrm>
            <a:off x="552450" y="2015951"/>
            <a:ext cx="882650" cy="247189"/>
          </a:xfrm>
          <a:prstGeom prst="parallelogram">
            <a:avLst>
              <a:gd name="adj" fmla="val 64063"/>
            </a:avLst>
          </a:prstGeom>
          <a:gradFill>
            <a:gsLst>
              <a:gs pos="0">
                <a:srgbClr val="B99A57"/>
              </a:gs>
              <a:gs pos="84000">
                <a:srgbClr val="B99A57">
                  <a:alpha val="0"/>
                </a:srgbClr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араллелограмм 8">
            <a:extLst>
              <a:ext uri="{FF2B5EF4-FFF2-40B4-BE49-F238E27FC236}">
                <a16:creationId xmlns:a16="http://schemas.microsoft.com/office/drawing/2014/main" id="{3166BADC-6545-4F82-8D62-CDC6628C7A13}"/>
              </a:ext>
            </a:extLst>
          </p:cNvPr>
          <p:cNvSpPr/>
          <p:nvPr/>
        </p:nvSpPr>
        <p:spPr>
          <a:xfrm>
            <a:off x="552450" y="2818801"/>
            <a:ext cx="882650" cy="247189"/>
          </a:xfrm>
          <a:prstGeom prst="parallelogram">
            <a:avLst>
              <a:gd name="adj" fmla="val 64063"/>
            </a:avLst>
          </a:prstGeom>
          <a:gradFill>
            <a:gsLst>
              <a:gs pos="0">
                <a:srgbClr val="B99A57"/>
              </a:gs>
              <a:gs pos="84000">
                <a:srgbClr val="B99A57">
                  <a:alpha val="0"/>
                </a:srgbClr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араллелограмм 11">
            <a:extLst>
              <a:ext uri="{FF2B5EF4-FFF2-40B4-BE49-F238E27FC236}">
                <a16:creationId xmlns:a16="http://schemas.microsoft.com/office/drawing/2014/main" id="{6E5A7B38-820A-4629-8721-0D22C395DE4C}"/>
              </a:ext>
            </a:extLst>
          </p:cNvPr>
          <p:cNvSpPr/>
          <p:nvPr/>
        </p:nvSpPr>
        <p:spPr>
          <a:xfrm>
            <a:off x="552450" y="3792011"/>
            <a:ext cx="882650" cy="247189"/>
          </a:xfrm>
          <a:prstGeom prst="parallelogram">
            <a:avLst>
              <a:gd name="adj" fmla="val 64063"/>
            </a:avLst>
          </a:prstGeom>
          <a:gradFill>
            <a:gsLst>
              <a:gs pos="0">
                <a:srgbClr val="B99A57"/>
              </a:gs>
              <a:gs pos="84000">
                <a:srgbClr val="B99A57">
                  <a:alpha val="0"/>
                </a:srgbClr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id="{02B80812-BA1B-4155-AF2F-5502FB0190D8}"/>
              </a:ext>
            </a:extLst>
          </p:cNvPr>
          <p:cNvSpPr/>
          <p:nvPr/>
        </p:nvSpPr>
        <p:spPr>
          <a:xfrm>
            <a:off x="1435100" y="1886411"/>
            <a:ext cx="10432297" cy="3142790"/>
          </a:xfrm>
          <a:prstGeom prst="rect">
            <a:avLst/>
          </a:prstGeom>
          <a:noFill/>
          <a:ln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numCol="1" spcCol="360000" rtlCol="0" anchor="t" anchorCtr="0"/>
          <a:lstStyle/>
          <a:p>
            <a:pPr>
              <a:spcBef>
                <a:spcPts val="1200"/>
              </a:spcBef>
              <a:buClr>
                <a:srgbClr val="0A55A2"/>
              </a:buClr>
            </a:pPr>
            <a:r>
              <a:rPr lang="ru-RU" sz="2800" b="1" kern="0" dirty="0">
                <a:solidFill>
                  <a:srgbClr val="002060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Курс</a:t>
            </a:r>
            <a:r>
              <a:rPr lang="ru-RU" sz="2800" kern="0" dirty="0">
                <a:solidFill>
                  <a:srgbClr val="002060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 на социально-ориентированный национальный проект </a:t>
            </a:r>
          </a:p>
          <a:p>
            <a:pPr>
              <a:spcBef>
                <a:spcPts val="1200"/>
              </a:spcBef>
              <a:buClr>
                <a:srgbClr val="0A55A2"/>
              </a:buClr>
            </a:pPr>
            <a:r>
              <a:rPr lang="ru-RU" sz="2800" b="1" kern="0" dirty="0">
                <a:solidFill>
                  <a:srgbClr val="002060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Интерактивные прототипы </a:t>
            </a:r>
            <a:r>
              <a:rPr lang="ru-RU" sz="2800" kern="0" dirty="0">
                <a:solidFill>
                  <a:srgbClr val="002060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формируют глобальную экономическую сеть. </a:t>
            </a:r>
          </a:p>
          <a:p>
            <a:pPr>
              <a:spcBef>
                <a:spcPts val="1200"/>
              </a:spcBef>
              <a:buClr>
                <a:srgbClr val="0A55A2"/>
              </a:buClr>
            </a:pPr>
            <a:r>
              <a:rPr lang="ru-RU" sz="2800" b="1" kern="0" dirty="0">
                <a:solidFill>
                  <a:srgbClr val="002060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Богатый опыт </a:t>
            </a:r>
            <a:r>
              <a:rPr lang="ru-RU" sz="2800" kern="0" dirty="0">
                <a:solidFill>
                  <a:srgbClr val="002060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говорит нам, что высокое качество позиционных исследований создаёт предпосылки </a:t>
            </a:r>
            <a:br>
              <a:rPr lang="ru-RU" sz="2800" kern="0" dirty="0">
                <a:solidFill>
                  <a:srgbClr val="002060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</a:br>
            <a:r>
              <a:rPr lang="ru-RU" sz="2800" kern="0" dirty="0">
                <a:solidFill>
                  <a:srgbClr val="002060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для соответствующих условий активизации.</a:t>
            </a:r>
          </a:p>
        </p:txBody>
      </p:sp>
      <p:pic>
        <p:nvPicPr>
          <p:cNvPr id="14" name="Рисунок 13">
            <a:extLst>
              <a:ext uri="{FF2B5EF4-FFF2-40B4-BE49-F238E27FC236}">
                <a16:creationId xmlns:a16="http://schemas.microsoft.com/office/drawing/2014/main" id="{D8E59420-B99C-4623-BB38-206114E0122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76096" y="215330"/>
            <a:ext cx="6425861" cy="911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91764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1">
            <a:extLst>
              <a:ext uri="{FF2B5EF4-FFF2-40B4-BE49-F238E27FC236}">
                <a16:creationId xmlns:a16="http://schemas.microsoft.com/office/drawing/2014/main" id="{C2AF1B03-6E90-4F1B-B20C-62AA7F53B3A4}"/>
              </a:ext>
            </a:extLst>
          </p:cNvPr>
          <p:cNvSpPr txBox="1">
            <a:spLocks/>
          </p:cNvSpPr>
          <p:nvPr/>
        </p:nvSpPr>
        <p:spPr>
          <a:xfrm>
            <a:off x="2124921" y="1010425"/>
            <a:ext cx="8534400" cy="671963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algn="ctr" defTabSz="844083" rtl="0" eaLnBrk="1" latinLnBrk="0" hangingPunct="1">
              <a:spcBef>
                <a:spcPct val="0"/>
              </a:spcBef>
              <a:buNone/>
              <a:defRPr sz="4062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80000"/>
              </a:lnSpc>
              <a:defRPr/>
            </a:pPr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ЗАГОЛОВОК СЛАЙДА С НУМЕРОВАННЫМ СПИСКОМ</a:t>
            </a: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C768B14E-9A8A-4743-9E1F-39C27ED5213E}"/>
              </a:ext>
            </a:extLst>
          </p:cNvPr>
          <p:cNvSpPr/>
          <p:nvPr/>
        </p:nvSpPr>
        <p:spPr>
          <a:xfrm>
            <a:off x="1206500" y="1464764"/>
            <a:ext cx="1202482" cy="1732652"/>
          </a:xfrm>
          <a:prstGeom prst="rect">
            <a:avLst/>
          </a:prstGeom>
          <a:noFill/>
          <a:ln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ru-RU" sz="8800" b="1" kern="0" dirty="0">
                <a:solidFill>
                  <a:srgbClr val="B99A57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1</a:t>
            </a:r>
            <a:endParaRPr lang="ru-RU" sz="8000" kern="0" dirty="0">
              <a:solidFill>
                <a:srgbClr val="B99A57"/>
              </a:solidFill>
              <a:latin typeface="Arial" panose="020B0604020202020204" pitchFamily="34" charset="0"/>
              <a:ea typeface="Verdana" pitchFamily="34" charset="0"/>
              <a:cs typeface="Arial" panose="020B0604020202020204" pitchFamily="34" charset="0"/>
            </a:endParaRP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5573A75B-A44A-496F-83B4-E5501D598E39}"/>
              </a:ext>
            </a:extLst>
          </p:cNvPr>
          <p:cNvSpPr/>
          <p:nvPr/>
        </p:nvSpPr>
        <p:spPr>
          <a:xfrm>
            <a:off x="1206500" y="2820495"/>
            <a:ext cx="1202482" cy="1732652"/>
          </a:xfrm>
          <a:prstGeom prst="rect">
            <a:avLst/>
          </a:prstGeom>
          <a:noFill/>
          <a:ln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ru-RU" sz="8800" b="1" kern="0" dirty="0">
                <a:solidFill>
                  <a:srgbClr val="B99A57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2</a:t>
            </a:r>
            <a:endParaRPr lang="ru-RU" sz="8000" kern="0" dirty="0">
              <a:solidFill>
                <a:srgbClr val="B99A57"/>
              </a:solidFill>
              <a:latin typeface="Arial" panose="020B0604020202020204" pitchFamily="34" charset="0"/>
              <a:ea typeface="Verdana" pitchFamily="34" charset="0"/>
              <a:cs typeface="Arial" panose="020B0604020202020204" pitchFamily="34" charset="0"/>
            </a:endParaRPr>
          </a:p>
        </p:txBody>
      </p: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0C7976D1-60C0-4DE0-A008-99B21100B6A7}"/>
              </a:ext>
            </a:extLst>
          </p:cNvPr>
          <p:cNvSpPr/>
          <p:nvPr/>
        </p:nvSpPr>
        <p:spPr>
          <a:xfrm>
            <a:off x="1206500" y="4154975"/>
            <a:ext cx="878632" cy="1732652"/>
          </a:xfrm>
          <a:prstGeom prst="rect">
            <a:avLst/>
          </a:prstGeom>
          <a:noFill/>
          <a:ln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ru-RU" sz="8800" b="1" kern="0" dirty="0">
                <a:solidFill>
                  <a:srgbClr val="B99A57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3</a:t>
            </a:r>
            <a:endParaRPr lang="ru-RU" sz="8000" kern="0" dirty="0">
              <a:solidFill>
                <a:srgbClr val="B99A57"/>
              </a:solidFill>
              <a:latin typeface="Arial" panose="020B0604020202020204" pitchFamily="34" charset="0"/>
              <a:ea typeface="Verdana" pitchFamily="34" charset="0"/>
              <a:cs typeface="Arial" panose="020B0604020202020204" pitchFamily="34" charset="0"/>
            </a:endParaRPr>
          </a:p>
        </p:txBody>
      </p: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id="{5FAF1C34-359A-4B20-9F03-B00E9562D0B5}"/>
              </a:ext>
            </a:extLst>
          </p:cNvPr>
          <p:cNvSpPr/>
          <p:nvPr/>
        </p:nvSpPr>
        <p:spPr>
          <a:xfrm>
            <a:off x="2250621" y="1810413"/>
            <a:ext cx="8149382" cy="4451685"/>
          </a:xfrm>
          <a:prstGeom prst="rect">
            <a:avLst/>
          </a:prstGeom>
          <a:noFill/>
          <a:ln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numCol="1" spcCol="360000" rtlCol="0" anchor="t" anchorCtr="0"/>
          <a:lstStyle/>
          <a:p>
            <a:pPr>
              <a:spcBef>
                <a:spcPts val="3600"/>
              </a:spcBef>
              <a:buClr>
                <a:srgbClr val="0A55A2"/>
              </a:buClr>
            </a:pPr>
            <a:r>
              <a:rPr lang="ru-RU" sz="2800" b="1" kern="0" dirty="0">
                <a:solidFill>
                  <a:srgbClr val="002060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Курс</a:t>
            </a:r>
            <a:r>
              <a:rPr lang="ru-RU" sz="2800" kern="0" dirty="0">
                <a:solidFill>
                  <a:srgbClr val="002060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 на социально-ориентированный национальный проект </a:t>
            </a:r>
          </a:p>
          <a:p>
            <a:pPr>
              <a:spcBef>
                <a:spcPts val="3600"/>
              </a:spcBef>
              <a:buClr>
                <a:srgbClr val="0A55A2"/>
              </a:buClr>
            </a:pPr>
            <a:r>
              <a:rPr lang="ru-RU" sz="2800" b="1" kern="0" dirty="0">
                <a:solidFill>
                  <a:srgbClr val="002060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Интерактивные прототипы </a:t>
            </a:r>
            <a:r>
              <a:rPr lang="ru-RU" sz="2800" kern="0" dirty="0">
                <a:solidFill>
                  <a:srgbClr val="002060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формируют глобальную экономическую сеть. </a:t>
            </a:r>
          </a:p>
          <a:p>
            <a:pPr>
              <a:spcBef>
                <a:spcPts val="3600"/>
              </a:spcBef>
              <a:buClr>
                <a:srgbClr val="0A55A2"/>
              </a:buClr>
            </a:pPr>
            <a:r>
              <a:rPr lang="ru-RU" sz="2800" b="1" kern="0" dirty="0">
                <a:solidFill>
                  <a:srgbClr val="002060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Богатый опыт </a:t>
            </a:r>
            <a:r>
              <a:rPr lang="ru-RU" sz="2800" kern="0" dirty="0">
                <a:solidFill>
                  <a:srgbClr val="002060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говорит нам, что высокое качество позиционных исследований</a:t>
            </a:r>
          </a:p>
        </p:txBody>
      </p:sp>
      <p:pic>
        <p:nvPicPr>
          <p:cNvPr id="15" name="Рисунок 14">
            <a:extLst>
              <a:ext uri="{FF2B5EF4-FFF2-40B4-BE49-F238E27FC236}">
                <a16:creationId xmlns:a16="http://schemas.microsoft.com/office/drawing/2014/main" id="{B2917A87-5D44-4532-BB33-00C1F5610FB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76096" y="215330"/>
            <a:ext cx="6425861" cy="911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39514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id="{D627B421-2AAD-4154-BF34-5AA892765C2A}"/>
              </a:ext>
            </a:extLst>
          </p:cNvPr>
          <p:cNvSpPr/>
          <p:nvPr/>
        </p:nvSpPr>
        <p:spPr>
          <a:xfrm>
            <a:off x="997158" y="1920412"/>
            <a:ext cx="3754300" cy="1732652"/>
          </a:xfrm>
          <a:prstGeom prst="rect">
            <a:avLst/>
          </a:prstGeom>
          <a:noFill/>
          <a:ln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ru-RU" sz="11500" b="1" kern="0" dirty="0">
                <a:solidFill>
                  <a:srgbClr val="B99A57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7215</a:t>
            </a:r>
            <a:endParaRPr lang="ru-RU" sz="9600" kern="0" dirty="0">
              <a:solidFill>
                <a:srgbClr val="B99A57"/>
              </a:solidFill>
              <a:latin typeface="Arial" panose="020B0604020202020204" pitchFamily="34" charset="0"/>
              <a:ea typeface="Verdana" pitchFamily="34" charset="0"/>
              <a:cs typeface="Arial" panose="020B0604020202020204" pitchFamily="34" charset="0"/>
            </a:endParaRPr>
          </a:p>
        </p:txBody>
      </p:sp>
      <p:sp>
        <p:nvSpPr>
          <p:cNvPr id="17" name="Прямоугольник 16">
            <a:extLst>
              <a:ext uri="{FF2B5EF4-FFF2-40B4-BE49-F238E27FC236}">
                <a16:creationId xmlns:a16="http://schemas.microsoft.com/office/drawing/2014/main" id="{BB7300FB-231B-447F-AD6C-51E7716BF774}"/>
              </a:ext>
            </a:extLst>
          </p:cNvPr>
          <p:cNvSpPr/>
          <p:nvPr/>
        </p:nvSpPr>
        <p:spPr>
          <a:xfrm>
            <a:off x="5101487" y="1920412"/>
            <a:ext cx="2769638" cy="1732652"/>
          </a:xfrm>
          <a:prstGeom prst="rect">
            <a:avLst/>
          </a:prstGeom>
          <a:noFill/>
          <a:ln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ru-RU" sz="11500" b="1" kern="0" dirty="0">
                <a:solidFill>
                  <a:srgbClr val="B99A57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125</a:t>
            </a:r>
            <a:endParaRPr lang="ru-RU" sz="9600" kern="0" dirty="0">
              <a:solidFill>
                <a:srgbClr val="B99A57"/>
              </a:solidFill>
              <a:latin typeface="Arial" panose="020B0604020202020204" pitchFamily="34" charset="0"/>
              <a:ea typeface="Verdana" pitchFamily="34" charset="0"/>
              <a:cs typeface="Arial" panose="020B0604020202020204" pitchFamily="34" charset="0"/>
            </a:endParaRPr>
          </a:p>
        </p:txBody>
      </p:sp>
      <p:sp>
        <p:nvSpPr>
          <p:cNvPr id="18" name="Прямоугольник 17">
            <a:extLst>
              <a:ext uri="{FF2B5EF4-FFF2-40B4-BE49-F238E27FC236}">
                <a16:creationId xmlns:a16="http://schemas.microsoft.com/office/drawing/2014/main" id="{420C47ED-CC5F-4F4A-88A8-D71BD4281EDE}"/>
              </a:ext>
            </a:extLst>
          </p:cNvPr>
          <p:cNvSpPr/>
          <p:nvPr/>
        </p:nvSpPr>
        <p:spPr>
          <a:xfrm>
            <a:off x="8522976" y="1920412"/>
            <a:ext cx="2375161" cy="1732652"/>
          </a:xfrm>
          <a:prstGeom prst="rect">
            <a:avLst/>
          </a:prstGeom>
          <a:noFill/>
          <a:ln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US" sz="11500" b="1" kern="0" dirty="0">
                <a:solidFill>
                  <a:srgbClr val="B99A57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8</a:t>
            </a:r>
            <a:r>
              <a:rPr lang="ru-RU" sz="11500" b="1" kern="0" dirty="0">
                <a:solidFill>
                  <a:srgbClr val="B99A57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5</a:t>
            </a:r>
            <a:endParaRPr lang="ru-RU" sz="9600" kern="0" dirty="0">
              <a:solidFill>
                <a:srgbClr val="B99A57"/>
              </a:solidFill>
              <a:latin typeface="Arial" panose="020B0604020202020204" pitchFamily="34" charset="0"/>
              <a:ea typeface="Verdana" pitchFamily="34" charset="0"/>
              <a:cs typeface="Arial" panose="020B0604020202020204" pitchFamily="34" charset="0"/>
            </a:endParaRPr>
          </a:p>
        </p:txBody>
      </p:sp>
      <p:sp>
        <p:nvSpPr>
          <p:cNvPr id="19" name="Параллелограмм 18">
            <a:extLst>
              <a:ext uri="{FF2B5EF4-FFF2-40B4-BE49-F238E27FC236}">
                <a16:creationId xmlns:a16="http://schemas.microsoft.com/office/drawing/2014/main" id="{9BDCE65E-DF31-4ACA-9860-BE7AD267EE43}"/>
              </a:ext>
            </a:extLst>
          </p:cNvPr>
          <p:cNvSpPr/>
          <p:nvPr/>
        </p:nvSpPr>
        <p:spPr>
          <a:xfrm>
            <a:off x="259830" y="3552937"/>
            <a:ext cx="4130995" cy="449159"/>
          </a:xfrm>
          <a:prstGeom prst="parallelogram">
            <a:avLst>
              <a:gd name="adj" fmla="val 64063"/>
            </a:avLst>
          </a:prstGeom>
          <a:gradFill>
            <a:gsLst>
              <a:gs pos="0">
                <a:srgbClr val="B99A57"/>
              </a:gs>
              <a:gs pos="84000">
                <a:srgbClr val="B99A57">
                  <a:alpha val="0"/>
                </a:srgbClr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20">
            <a:extLst>
              <a:ext uri="{FF2B5EF4-FFF2-40B4-BE49-F238E27FC236}">
                <a16:creationId xmlns:a16="http://schemas.microsoft.com/office/drawing/2014/main" id="{46205A99-15C6-4903-805D-A2DECFDEDCA8}"/>
              </a:ext>
            </a:extLst>
          </p:cNvPr>
          <p:cNvSpPr/>
          <p:nvPr/>
        </p:nvSpPr>
        <p:spPr>
          <a:xfrm>
            <a:off x="1548710" y="3490661"/>
            <a:ext cx="2651196" cy="449159"/>
          </a:xfrm>
          <a:prstGeom prst="rect">
            <a:avLst/>
          </a:prstGeom>
          <a:noFill/>
          <a:ln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ru-RU" sz="2800" b="1" kern="0" dirty="0">
                <a:solidFill>
                  <a:schemeClr val="bg1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обучающихся</a:t>
            </a:r>
          </a:p>
        </p:txBody>
      </p:sp>
      <p:sp>
        <p:nvSpPr>
          <p:cNvPr id="22" name="Параллелограмм 21">
            <a:extLst>
              <a:ext uri="{FF2B5EF4-FFF2-40B4-BE49-F238E27FC236}">
                <a16:creationId xmlns:a16="http://schemas.microsoft.com/office/drawing/2014/main" id="{0B0EEF7A-7484-41D4-8686-EEBC82E66CCE}"/>
              </a:ext>
            </a:extLst>
          </p:cNvPr>
          <p:cNvSpPr/>
          <p:nvPr/>
        </p:nvSpPr>
        <p:spPr>
          <a:xfrm>
            <a:off x="3606420" y="3552937"/>
            <a:ext cx="4130995" cy="449159"/>
          </a:xfrm>
          <a:prstGeom prst="parallelogram">
            <a:avLst>
              <a:gd name="adj" fmla="val 64063"/>
            </a:avLst>
          </a:prstGeom>
          <a:gradFill>
            <a:gsLst>
              <a:gs pos="0">
                <a:srgbClr val="B99A57"/>
              </a:gs>
              <a:gs pos="84000">
                <a:srgbClr val="B99A57">
                  <a:alpha val="0"/>
                </a:srgbClr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рямоугольник 22">
            <a:extLst>
              <a:ext uri="{FF2B5EF4-FFF2-40B4-BE49-F238E27FC236}">
                <a16:creationId xmlns:a16="http://schemas.microsoft.com/office/drawing/2014/main" id="{51279D11-479E-4731-BEE2-1FDFC83C0D9C}"/>
              </a:ext>
            </a:extLst>
          </p:cNvPr>
          <p:cNvSpPr/>
          <p:nvPr/>
        </p:nvSpPr>
        <p:spPr>
          <a:xfrm>
            <a:off x="6087414" y="3490661"/>
            <a:ext cx="1459081" cy="449159"/>
          </a:xfrm>
          <a:prstGeom prst="rect">
            <a:avLst/>
          </a:prstGeom>
          <a:noFill/>
          <a:ln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ru-RU" sz="2800" b="1" kern="0" dirty="0">
                <a:solidFill>
                  <a:schemeClr val="bg1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школ</a:t>
            </a:r>
          </a:p>
        </p:txBody>
      </p:sp>
      <p:sp>
        <p:nvSpPr>
          <p:cNvPr id="24" name="Параллелограмм 23">
            <a:extLst>
              <a:ext uri="{FF2B5EF4-FFF2-40B4-BE49-F238E27FC236}">
                <a16:creationId xmlns:a16="http://schemas.microsoft.com/office/drawing/2014/main" id="{7592C1EA-D2E0-4927-A856-8EC94A3A8128}"/>
              </a:ext>
            </a:extLst>
          </p:cNvPr>
          <p:cNvSpPr/>
          <p:nvPr/>
        </p:nvSpPr>
        <p:spPr>
          <a:xfrm>
            <a:off x="6909353" y="3552937"/>
            <a:ext cx="4130995" cy="449159"/>
          </a:xfrm>
          <a:prstGeom prst="parallelogram">
            <a:avLst>
              <a:gd name="adj" fmla="val 64063"/>
            </a:avLst>
          </a:prstGeom>
          <a:gradFill>
            <a:gsLst>
              <a:gs pos="0">
                <a:srgbClr val="B99A57"/>
              </a:gs>
              <a:gs pos="84000">
                <a:srgbClr val="B99A57">
                  <a:alpha val="0"/>
                </a:srgbClr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24">
            <a:extLst>
              <a:ext uri="{FF2B5EF4-FFF2-40B4-BE49-F238E27FC236}">
                <a16:creationId xmlns:a16="http://schemas.microsoft.com/office/drawing/2014/main" id="{6ADD74D8-5070-40F5-8A9A-3950CC72AF01}"/>
              </a:ext>
            </a:extLst>
          </p:cNvPr>
          <p:cNvSpPr/>
          <p:nvPr/>
        </p:nvSpPr>
        <p:spPr>
          <a:xfrm>
            <a:off x="8713211" y="3490661"/>
            <a:ext cx="2136217" cy="449159"/>
          </a:xfrm>
          <a:prstGeom prst="rect">
            <a:avLst/>
          </a:prstGeom>
          <a:noFill/>
          <a:ln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ru-RU" sz="2800" b="1" kern="0" dirty="0">
                <a:solidFill>
                  <a:schemeClr val="bg1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регионов</a:t>
            </a:r>
          </a:p>
        </p:txBody>
      </p:sp>
      <p:pic>
        <p:nvPicPr>
          <p:cNvPr id="26" name="Рисунок 25" descr="Школьный класс">
            <a:extLst>
              <a:ext uri="{FF2B5EF4-FFF2-40B4-BE49-F238E27FC236}">
                <a16:creationId xmlns:a16="http://schemas.microsoft.com/office/drawing/2014/main" id="{6E129A8B-EF29-4B5F-9E12-8A751A3C4DF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354938" y="4082833"/>
            <a:ext cx="1038740" cy="1038740"/>
          </a:xfrm>
          <a:prstGeom prst="rect">
            <a:avLst/>
          </a:prstGeom>
        </p:spPr>
      </p:pic>
      <p:pic>
        <p:nvPicPr>
          <p:cNvPr id="27" name="Рисунок 26" descr="Школа">
            <a:extLst>
              <a:ext uri="{FF2B5EF4-FFF2-40B4-BE49-F238E27FC236}">
                <a16:creationId xmlns:a16="http://schemas.microsoft.com/office/drawing/2014/main" id="{7432E50C-0C2E-469C-B145-DB4E287325A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849419" y="3939819"/>
            <a:ext cx="1181754" cy="1181754"/>
          </a:xfrm>
          <a:prstGeom prst="rect">
            <a:avLst/>
          </a:prstGeom>
        </p:spPr>
      </p:pic>
      <p:pic>
        <p:nvPicPr>
          <p:cNvPr id="28" name="Рисунок 27" descr="Диаграмма с подъемом">
            <a:extLst>
              <a:ext uri="{FF2B5EF4-FFF2-40B4-BE49-F238E27FC236}">
                <a16:creationId xmlns:a16="http://schemas.microsoft.com/office/drawing/2014/main" id="{6011BFF2-3BD7-4F4A-8CEE-51CAE3B75966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9253356" y="4145003"/>
            <a:ext cx="914400" cy="914400"/>
          </a:xfrm>
          <a:prstGeom prst="rect">
            <a:avLst/>
          </a:prstGeom>
        </p:spPr>
      </p:pic>
      <p:sp>
        <p:nvSpPr>
          <p:cNvPr id="29" name="Заголовок 1">
            <a:extLst>
              <a:ext uri="{FF2B5EF4-FFF2-40B4-BE49-F238E27FC236}">
                <a16:creationId xmlns:a16="http://schemas.microsoft.com/office/drawing/2014/main" id="{A07012D0-6E7E-457D-B24C-E1E1588C4BD4}"/>
              </a:ext>
            </a:extLst>
          </p:cNvPr>
          <p:cNvSpPr txBox="1">
            <a:spLocks/>
          </p:cNvSpPr>
          <p:nvPr/>
        </p:nvSpPr>
        <p:spPr>
          <a:xfrm>
            <a:off x="2874308" y="990413"/>
            <a:ext cx="8534400" cy="671963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algn="ctr" defTabSz="844083" rtl="0" eaLnBrk="1" latinLnBrk="0" hangingPunct="1">
              <a:spcBef>
                <a:spcPct val="0"/>
              </a:spcBef>
              <a:buNone/>
              <a:defRPr sz="4062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80000"/>
              </a:lnSpc>
              <a:defRPr/>
            </a:pPr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ЗАГОЛОВОК СЛАЙДА С ЧИСЛЕННЫМИ ДАННЫМИ</a:t>
            </a:r>
          </a:p>
        </p:txBody>
      </p:sp>
      <p:pic>
        <p:nvPicPr>
          <p:cNvPr id="20" name="Рисунок 19">
            <a:extLst>
              <a:ext uri="{FF2B5EF4-FFF2-40B4-BE49-F238E27FC236}">
                <a16:creationId xmlns:a16="http://schemas.microsoft.com/office/drawing/2014/main" id="{35CE1FC1-B0C5-4A9D-B06E-596159804638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576096" y="215330"/>
            <a:ext cx="6425861" cy="911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14097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1">
            <a:extLst>
              <a:ext uri="{FF2B5EF4-FFF2-40B4-BE49-F238E27FC236}">
                <a16:creationId xmlns:a16="http://schemas.microsoft.com/office/drawing/2014/main" id="{A74073AF-281E-4B48-A8EF-1B12D5FAFBFC}"/>
              </a:ext>
            </a:extLst>
          </p:cNvPr>
          <p:cNvSpPr txBox="1">
            <a:spLocks/>
          </p:cNvSpPr>
          <p:nvPr/>
        </p:nvSpPr>
        <p:spPr>
          <a:xfrm>
            <a:off x="2753281" y="1038136"/>
            <a:ext cx="8534400" cy="671963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algn="ctr" defTabSz="844083" rtl="0" eaLnBrk="1" latinLnBrk="0" hangingPunct="1">
              <a:spcBef>
                <a:spcPct val="0"/>
              </a:spcBef>
              <a:buNone/>
              <a:defRPr sz="4062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80000"/>
              </a:lnSpc>
              <a:defRPr/>
            </a:pPr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ЗАГОЛОВОК СЛАЙДА С ДИАГРАММОЙ</a:t>
            </a:r>
          </a:p>
        </p:txBody>
      </p:sp>
      <p:graphicFrame>
        <p:nvGraphicFramePr>
          <p:cNvPr id="8" name="Диаграмма 7">
            <a:extLst>
              <a:ext uri="{FF2B5EF4-FFF2-40B4-BE49-F238E27FC236}">
                <a16:creationId xmlns:a16="http://schemas.microsoft.com/office/drawing/2014/main" id="{6075927F-2D43-4E8E-8178-0C98F05D1A8C}"/>
              </a:ext>
            </a:extLst>
          </p:cNvPr>
          <p:cNvGraphicFramePr/>
          <p:nvPr>
            <p:extLst/>
          </p:nvPr>
        </p:nvGraphicFramePr>
        <p:xfrm>
          <a:off x="1133822" y="2091872"/>
          <a:ext cx="10209230" cy="32135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Параллелограмм 8">
            <a:extLst>
              <a:ext uri="{FF2B5EF4-FFF2-40B4-BE49-F238E27FC236}">
                <a16:creationId xmlns:a16="http://schemas.microsoft.com/office/drawing/2014/main" id="{D09C3B41-61F1-41A6-8B3C-94B7A3C9185D}"/>
              </a:ext>
            </a:extLst>
          </p:cNvPr>
          <p:cNvSpPr/>
          <p:nvPr/>
        </p:nvSpPr>
        <p:spPr>
          <a:xfrm>
            <a:off x="2034829" y="4305300"/>
            <a:ext cx="1005297" cy="857043"/>
          </a:xfrm>
          <a:prstGeom prst="parallelogram">
            <a:avLst>
              <a:gd name="adj" fmla="val 64063"/>
            </a:avLst>
          </a:prstGeom>
          <a:gradFill>
            <a:gsLst>
              <a:gs pos="0">
                <a:srgbClr val="B99A57">
                  <a:alpha val="56000"/>
                </a:srgbClr>
              </a:gs>
              <a:gs pos="92000">
                <a:srgbClr val="B99A57">
                  <a:alpha val="0"/>
                </a:srgbClr>
              </a:gs>
            </a:gsLst>
            <a:lin ang="16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араллелограмм 11">
            <a:extLst>
              <a:ext uri="{FF2B5EF4-FFF2-40B4-BE49-F238E27FC236}">
                <a16:creationId xmlns:a16="http://schemas.microsoft.com/office/drawing/2014/main" id="{39184EFA-7841-4386-AE72-657B626D5CA8}"/>
              </a:ext>
            </a:extLst>
          </p:cNvPr>
          <p:cNvSpPr/>
          <p:nvPr/>
        </p:nvSpPr>
        <p:spPr>
          <a:xfrm>
            <a:off x="2719589" y="4713184"/>
            <a:ext cx="756467" cy="449159"/>
          </a:xfrm>
          <a:prstGeom prst="parallelogram">
            <a:avLst>
              <a:gd name="adj" fmla="val 64063"/>
            </a:avLst>
          </a:prstGeom>
          <a:gradFill>
            <a:gsLst>
              <a:gs pos="0">
                <a:srgbClr val="B99A57">
                  <a:alpha val="56000"/>
                </a:srgbClr>
              </a:gs>
              <a:gs pos="92000">
                <a:srgbClr val="B99A57">
                  <a:alpha val="0"/>
                </a:srgbClr>
              </a:gs>
            </a:gsLst>
            <a:lin ang="16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араллелограмм 13">
            <a:extLst>
              <a:ext uri="{FF2B5EF4-FFF2-40B4-BE49-F238E27FC236}">
                <a16:creationId xmlns:a16="http://schemas.microsoft.com/office/drawing/2014/main" id="{6E5AE855-88B8-4A81-A95F-48E85BC94C44}"/>
              </a:ext>
            </a:extLst>
          </p:cNvPr>
          <p:cNvSpPr/>
          <p:nvPr/>
        </p:nvSpPr>
        <p:spPr>
          <a:xfrm>
            <a:off x="4513586" y="4305300"/>
            <a:ext cx="1005297" cy="857043"/>
          </a:xfrm>
          <a:prstGeom prst="parallelogram">
            <a:avLst>
              <a:gd name="adj" fmla="val 64063"/>
            </a:avLst>
          </a:prstGeom>
          <a:gradFill>
            <a:gsLst>
              <a:gs pos="0">
                <a:srgbClr val="B99A57">
                  <a:alpha val="56000"/>
                </a:srgbClr>
              </a:gs>
              <a:gs pos="92000">
                <a:srgbClr val="B99A57">
                  <a:alpha val="0"/>
                </a:srgbClr>
              </a:gs>
            </a:gsLst>
            <a:lin ang="16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араллелограмм 14">
            <a:extLst>
              <a:ext uri="{FF2B5EF4-FFF2-40B4-BE49-F238E27FC236}">
                <a16:creationId xmlns:a16="http://schemas.microsoft.com/office/drawing/2014/main" id="{AB4B80F8-93F6-464E-AE8B-B7246002457A}"/>
              </a:ext>
            </a:extLst>
          </p:cNvPr>
          <p:cNvSpPr/>
          <p:nvPr/>
        </p:nvSpPr>
        <p:spPr>
          <a:xfrm>
            <a:off x="5198346" y="4713184"/>
            <a:ext cx="756467" cy="449159"/>
          </a:xfrm>
          <a:prstGeom prst="parallelogram">
            <a:avLst>
              <a:gd name="adj" fmla="val 64063"/>
            </a:avLst>
          </a:prstGeom>
          <a:gradFill>
            <a:gsLst>
              <a:gs pos="0">
                <a:srgbClr val="B99A57">
                  <a:alpha val="56000"/>
                </a:srgbClr>
              </a:gs>
              <a:gs pos="92000">
                <a:srgbClr val="B99A57">
                  <a:alpha val="0"/>
                </a:srgbClr>
              </a:gs>
            </a:gsLst>
            <a:lin ang="16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араллелограмм 15">
            <a:extLst>
              <a:ext uri="{FF2B5EF4-FFF2-40B4-BE49-F238E27FC236}">
                <a16:creationId xmlns:a16="http://schemas.microsoft.com/office/drawing/2014/main" id="{7651AC1E-25CA-47FD-87B4-8E1DCEC028C0}"/>
              </a:ext>
            </a:extLst>
          </p:cNvPr>
          <p:cNvSpPr/>
          <p:nvPr/>
        </p:nvSpPr>
        <p:spPr>
          <a:xfrm>
            <a:off x="6934646" y="4305300"/>
            <a:ext cx="1005297" cy="857043"/>
          </a:xfrm>
          <a:prstGeom prst="parallelogram">
            <a:avLst>
              <a:gd name="adj" fmla="val 64063"/>
            </a:avLst>
          </a:prstGeom>
          <a:gradFill>
            <a:gsLst>
              <a:gs pos="0">
                <a:srgbClr val="B99A57">
                  <a:alpha val="56000"/>
                </a:srgbClr>
              </a:gs>
              <a:gs pos="92000">
                <a:srgbClr val="B99A57">
                  <a:alpha val="0"/>
                </a:srgbClr>
              </a:gs>
            </a:gsLst>
            <a:lin ang="16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араллелограмм 16">
            <a:extLst>
              <a:ext uri="{FF2B5EF4-FFF2-40B4-BE49-F238E27FC236}">
                <a16:creationId xmlns:a16="http://schemas.microsoft.com/office/drawing/2014/main" id="{C115894F-3F2B-43CF-BCFB-981165F21C3E}"/>
              </a:ext>
            </a:extLst>
          </p:cNvPr>
          <p:cNvSpPr/>
          <p:nvPr/>
        </p:nvSpPr>
        <p:spPr>
          <a:xfrm>
            <a:off x="7619406" y="4713184"/>
            <a:ext cx="756467" cy="449159"/>
          </a:xfrm>
          <a:prstGeom prst="parallelogram">
            <a:avLst>
              <a:gd name="adj" fmla="val 64063"/>
            </a:avLst>
          </a:prstGeom>
          <a:gradFill>
            <a:gsLst>
              <a:gs pos="0">
                <a:srgbClr val="B99A57">
                  <a:alpha val="56000"/>
                </a:srgbClr>
              </a:gs>
              <a:gs pos="92000">
                <a:srgbClr val="B99A57">
                  <a:alpha val="0"/>
                </a:srgbClr>
              </a:gs>
            </a:gsLst>
            <a:lin ang="16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араллелограмм 18">
            <a:extLst>
              <a:ext uri="{FF2B5EF4-FFF2-40B4-BE49-F238E27FC236}">
                <a16:creationId xmlns:a16="http://schemas.microsoft.com/office/drawing/2014/main" id="{15FF3243-7E25-4B18-906B-C00F345F936E}"/>
              </a:ext>
            </a:extLst>
          </p:cNvPr>
          <p:cNvSpPr/>
          <p:nvPr/>
        </p:nvSpPr>
        <p:spPr>
          <a:xfrm>
            <a:off x="9438866" y="4305300"/>
            <a:ext cx="1005297" cy="857043"/>
          </a:xfrm>
          <a:prstGeom prst="parallelogram">
            <a:avLst>
              <a:gd name="adj" fmla="val 64063"/>
            </a:avLst>
          </a:prstGeom>
          <a:gradFill>
            <a:gsLst>
              <a:gs pos="0">
                <a:srgbClr val="B99A57">
                  <a:alpha val="56000"/>
                </a:srgbClr>
              </a:gs>
              <a:gs pos="92000">
                <a:srgbClr val="B99A57">
                  <a:alpha val="0"/>
                </a:srgbClr>
              </a:gs>
            </a:gsLst>
            <a:lin ang="16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араллелограмм 19">
            <a:extLst>
              <a:ext uri="{FF2B5EF4-FFF2-40B4-BE49-F238E27FC236}">
                <a16:creationId xmlns:a16="http://schemas.microsoft.com/office/drawing/2014/main" id="{BAE35FF3-AE82-4185-A16F-4DA59DD81935}"/>
              </a:ext>
            </a:extLst>
          </p:cNvPr>
          <p:cNvSpPr/>
          <p:nvPr/>
        </p:nvSpPr>
        <p:spPr>
          <a:xfrm>
            <a:off x="10123626" y="4713184"/>
            <a:ext cx="756467" cy="449159"/>
          </a:xfrm>
          <a:prstGeom prst="parallelogram">
            <a:avLst>
              <a:gd name="adj" fmla="val 64063"/>
            </a:avLst>
          </a:prstGeom>
          <a:gradFill>
            <a:gsLst>
              <a:gs pos="0">
                <a:srgbClr val="B99A57">
                  <a:alpha val="56000"/>
                </a:srgbClr>
              </a:gs>
              <a:gs pos="92000">
                <a:srgbClr val="B99A57">
                  <a:alpha val="0"/>
                </a:srgbClr>
              </a:gs>
            </a:gsLst>
            <a:lin ang="16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0B64730E-7F09-45E8-B4FA-55326AC638C8}"/>
              </a:ext>
            </a:extLst>
          </p:cNvPr>
          <p:cNvSpPr txBox="1"/>
          <p:nvPr/>
        </p:nvSpPr>
        <p:spPr>
          <a:xfrm>
            <a:off x="1822286" y="1815241"/>
            <a:ext cx="1411556" cy="600164"/>
          </a:xfrm>
          <a:prstGeom prst="rect">
            <a:avLst/>
          </a:prstGeom>
          <a:noFill/>
        </p:spPr>
        <p:txBody>
          <a:bodyPr wrap="square" lIns="0" tIns="0" rtlCol="0">
            <a:spAutoFit/>
          </a:bodyPr>
          <a:lstStyle/>
          <a:p>
            <a:pPr>
              <a:lnSpc>
                <a:spcPct val="90000"/>
              </a:lnSpc>
            </a:pPr>
            <a:r>
              <a:rPr lang="ru-RU" sz="2000" b="1" dirty="0">
                <a:solidFill>
                  <a:srgbClr val="B99A57"/>
                </a:solidFill>
                <a:latin typeface="Arial" panose="020B0604020202020204" pitchFamily="34" charset="0"/>
              </a:rPr>
              <a:t>3,080 </a:t>
            </a:r>
          </a:p>
          <a:p>
            <a:pPr>
              <a:lnSpc>
                <a:spcPct val="90000"/>
              </a:lnSpc>
            </a:pPr>
            <a:r>
              <a:rPr lang="ru-RU" sz="2000" b="1" dirty="0">
                <a:solidFill>
                  <a:srgbClr val="B99A57"/>
                </a:solidFill>
                <a:latin typeface="Arial" panose="020B0604020202020204" pitchFamily="34" charset="0"/>
              </a:rPr>
              <a:t>млрд р.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792BE192-BB86-441A-9A27-5F0CE5F1D950}"/>
              </a:ext>
            </a:extLst>
          </p:cNvPr>
          <p:cNvSpPr txBox="1"/>
          <p:nvPr/>
        </p:nvSpPr>
        <p:spPr>
          <a:xfrm>
            <a:off x="4384020" y="1783505"/>
            <a:ext cx="1168704" cy="600164"/>
          </a:xfrm>
          <a:prstGeom prst="rect">
            <a:avLst/>
          </a:prstGeom>
          <a:noFill/>
        </p:spPr>
        <p:txBody>
          <a:bodyPr wrap="square" lIns="0" tIns="0" rtlCol="0">
            <a:spAutoFit/>
          </a:bodyPr>
          <a:lstStyle/>
          <a:p>
            <a:pPr>
              <a:lnSpc>
                <a:spcPct val="90000"/>
              </a:lnSpc>
            </a:pPr>
            <a:r>
              <a:rPr lang="ru-RU" sz="2000" b="1" dirty="0">
                <a:solidFill>
                  <a:srgbClr val="B99A57"/>
                </a:solidFill>
                <a:latin typeface="Arial" panose="020B0604020202020204" pitchFamily="34" charset="0"/>
              </a:rPr>
              <a:t>3,110 </a:t>
            </a:r>
          </a:p>
          <a:p>
            <a:pPr>
              <a:lnSpc>
                <a:spcPct val="90000"/>
              </a:lnSpc>
            </a:pPr>
            <a:r>
              <a:rPr lang="ru-RU" sz="2000" b="1" dirty="0">
                <a:solidFill>
                  <a:srgbClr val="B99A57"/>
                </a:solidFill>
                <a:latin typeface="Arial" panose="020B0604020202020204" pitchFamily="34" charset="0"/>
              </a:rPr>
              <a:t>млрд р.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55E61234-A901-4BEB-A89C-ED5309912FDB}"/>
              </a:ext>
            </a:extLst>
          </p:cNvPr>
          <p:cNvSpPr txBox="1"/>
          <p:nvPr/>
        </p:nvSpPr>
        <p:spPr>
          <a:xfrm>
            <a:off x="6807411" y="1745763"/>
            <a:ext cx="1273214" cy="600164"/>
          </a:xfrm>
          <a:prstGeom prst="rect">
            <a:avLst/>
          </a:prstGeom>
          <a:noFill/>
        </p:spPr>
        <p:txBody>
          <a:bodyPr wrap="square" lIns="0" tIns="0" rtlCol="0">
            <a:spAutoFit/>
          </a:bodyPr>
          <a:lstStyle/>
          <a:p>
            <a:pPr>
              <a:lnSpc>
                <a:spcPct val="90000"/>
              </a:lnSpc>
            </a:pPr>
            <a:r>
              <a:rPr lang="ru-RU" sz="2000" b="1" dirty="0">
                <a:solidFill>
                  <a:srgbClr val="B99A57"/>
                </a:solidFill>
                <a:latin typeface="Arial" panose="020B0604020202020204" pitchFamily="34" charset="0"/>
              </a:rPr>
              <a:t>3,230 </a:t>
            </a:r>
          </a:p>
          <a:p>
            <a:pPr>
              <a:lnSpc>
                <a:spcPct val="90000"/>
              </a:lnSpc>
            </a:pPr>
            <a:r>
              <a:rPr lang="ru-RU" sz="2000" b="1" dirty="0">
                <a:solidFill>
                  <a:srgbClr val="B99A57"/>
                </a:solidFill>
                <a:latin typeface="Arial" panose="020B0604020202020204" pitchFamily="34" charset="0"/>
              </a:rPr>
              <a:t>млрд р.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A62FE113-730C-4D41-83AD-B763CBB0DEC6}"/>
              </a:ext>
            </a:extLst>
          </p:cNvPr>
          <p:cNvSpPr txBox="1"/>
          <p:nvPr/>
        </p:nvSpPr>
        <p:spPr>
          <a:xfrm>
            <a:off x="9335311" y="1747368"/>
            <a:ext cx="1273213" cy="600164"/>
          </a:xfrm>
          <a:prstGeom prst="rect">
            <a:avLst/>
          </a:prstGeom>
          <a:noFill/>
        </p:spPr>
        <p:txBody>
          <a:bodyPr wrap="square" lIns="0" tIns="0" rtlCol="0">
            <a:spAutoFit/>
          </a:bodyPr>
          <a:lstStyle/>
          <a:p>
            <a:pPr>
              <a:lnSpc>
                <a:spcPct val="90000"/>
              </a:lnSpc>
            </a:pPr>
            <a:r>
              <a:rPr lang="ru-RU" sz="2000" b="1" dirty="0">
                <a:solidFill>
                  <a:srgbClr val="B99A57"/>
                </a:solidFill>
                <a:latin typeface="Arial" panose="020B0604020202020204" pitchFamily="34" charset="0"/>
              </a:rPr>
              <a:t>3,230 </a:t>
            </a:r>
          </a:p>
          <a:p>
            <a:pPr>
              <a:lnSpc>
                <a:spcPct val="90000"/>
              </a:lnSpc>
            </a:pPr>
            <a:r>
              <a:rPr lang="ru-RU" sz="2000" b="1" dirty="0">
                <a:solidFill>
                  <a:srgbClr val="B99A57"/>
                </a:solidFill>
                <a:latin typeface="Arial" panose="020B0604020202020204" pitchFamily="34" charset="0"/>
              </a:rPr>
              <a:t>млрд р.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D0E851BC-E2B5-4951-B98A-D97B31CED3E8}"/>
              </a:ext>
            </a:extLst>
          </p:cNvPr>
          <p:cNvSpPr txBox="1"/>
          <p:nvPr/>
        </p:nvSpPr>
        <p:spPr>
          <a:xfrm>
            <a:off x="2633017" y="3819844"/>
            <a:ext cx="962072" cy="323165"/>
          </a:xfrm>
          <a:prstGeom prst="rect">
            <a:avLst/>
          </a:prstGeom>
          <a:noFill/>
        </p:spPr>
        <p:txBody>
          <a:bodyPr wrap="square" lIns="0" tIns="0" rtlCol="0">
            <a:spAutoFit/>
          </a:bodyPr>
          <a:lstStyle/>
          <a:p>
            <a:pPr>
              <a:lnSpc>
                <a:spcPct val="90000"/>
              </a:lnSpc>
            </a:pPr>
            <a:r>
              <a:rPr lang="ru-RU" sz="2000" b="1" dirty="0">
                <a:solidFill>
                  <a:srgbClr val="79151D"/>
                </a:solidFill>
                <a:latin typeface="Arial" panose="020B0604020202020204" pitchFamily="34" charset="0"/>
              </a:rPr>
              <a:t>2049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2E39EE27-8418-4C6A-92DD-C27A02AA3264}"/>
              </a:ext>
            </a:extLst>
          </p:cNvPr>
          <p:cNvSpPr txBox="1"/>
          <p:nvPr/>
        </p:nvSpPr>
        <p:spPr>
          <a:xfrm>
            <a:off x="5145856" y="3492574"/>
            <a:ext cx="962072" cy="323165"/>
          </a:xfrm>
          <a:prstGeom prst="rect">
            <a:avLst/>
          </a:prstGeom>
          <a:noFill/>
        </p:spPr>
        <p:txBody>
          <a:bodyPr wrap="square" lIns="0" tIns="0" rtlCol="0">
            <a:spAutoFit/>
          </a:bodyPr>
          <a:lstStyle/>
          <a:p>
            <a:pPr>
              <a:lnSpc>
                <a:spcPct val="90000"/>
              </a:lnSpc>
            </a:pPr>
            <a:r>
              <a:rPr lang="ru-RU" sz="2000" b="1" dirty="0">
                <a:solidFill>
                  <a:srgbClr val="79151D"/>
                </a:solidFill>
                <a:latin typeface="Arial" panose="020B0604020202020204" pitchFamily="34" charset="0"/>
              </a:rPr>
              <a:t>2951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E7620E0D-7297-49B8-B7B6-82EBE366E55D}"/>
              </a:ext>
            </a:extLst>
          </p:cNvPr>
          <p:cNvSpPr txBox="1"/>
          <p:nvPr/>
        </p:nvSpPr>
        <p:spPr>
          <a:xfrm>
            <a:off x="7599589" y="3428999"/>
            <a:ext cx="962072" cy="323165"/>
          </a:xfrm>
          <a:prstGeom prst="rect">
            <a:avLst/>
          </a:prstGeom>
          <a:noFill/>
        </p:spPr>
        <p:txBody>
          <a:bodyPr wrap="square" lIns="0" tIns="0" rtlCol="0">
            <a:spAutoFit/>
          </a:bodyPr>
          <a:lstStyle/>
          <a:p>
            <a:pPr>
              <a:lnSpc>
                <a:spcPct val="90000"/>
              </a:lnSpc>
            </a:pPr>
            <a:r>
              <a:rPr lang="ru-RU" sz="2000" b="1" dirty="0">
                <a:solidFill>
                  <a:srgbClr val="79151D"/>
                </a:solidFill>
                <a:latin typeface="Arial" panose="020B0604020202020204" pitchFamily="34" charset="0"/>
              </a:rPr>
              <a:t>3000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BD554C0C-483D-4D7B-B548-7EB3AFB9B76D}"/>
              </a:ext>
            </a:extLst>
          </p:cNvPr>
          <p:cNvSpPr txBox="1"/>
          <p:nvPr/>
        </p:nvSpPr>
        <p:spPr>
          <a:xfrm>
            <a:off x="10090288" y="3429000"/>
            <a:ext cx="962072" cy="323165"/>
          </a:xfrm>
          <a:prstGeom prst="rect">
            <a:avLst/>
          </a:prstGeom>
          <a:noFill/>
        </p:spPr>
        <p:txBody>
          <a:bodyPr wrap="square" lIns="0" tIns="0" rtlCol="0">
            <a:spAutoFit/>
          </a:bodyPr>
          <a:lstStyle/>
          <a:p>
            <a:pPr>
              <a:lnSpc>
                <a:spcPct val="90000"/>
              </a:lnSpc>
            </a:pPr>
            <a:r>
              <a:rPr lang="ru-RU" sz="2000" b="1" dirty="0">
                <a:solidFill>
                  <a:srgbClr val="79151D"/>
                </a:solidFill>
                <a:latin typeface="Arial" panose="020B0604020202020204" pitchFamily="34" charset="0"/>
              </a:rPr>
              <a:t>3000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C2DA58CE-9662-46E2-9C79-676468413665}"/>
              </a:ext>
            </a:extLst>
          </p:cNvPr>
          <p:cNvSpPr txBox="1"/>
          <p:nvPr/>
        </p:nvSpPr>
        <p:spPr>
          <a:xfrm>
            <a:off x="2088468" y="5305426"/>
            <a:ext cx="821941" cy="267766"/>
          </a:xfrm>
          <a:prstGeom prst="rect">
            <a:avLst/>
          </a:prstGeom>
          <a:noFill/>
        </p:spPr>
        <p:txBody>
          <a:bodyPr wrap="square" lIns="0" tIns="0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ru-RU" sz="1600" dirty="0">
                <a:solidFill>
                  <a:srgbClr val="79151D"/>
                </a:solidFill>
                <a:latin typeface="Arial" panose="020B0604020202020204" pitchFamily="34" charset="0"/>
              </a:rPr>
              <a:t>2019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701956C7-681D-4DD5-B61C-8CA938319145}"/>
              </a:ext>
            </a:extLst>
          </p:cNvPr>
          <p:cNvSpPr txBox="1"/>
          <p:nvPr/>
        </p:nvSpPr>
        <p:spPr>
          <a:xfrm>
            <a:off x="4572000" y="5305426"/>
            <a:ext cx="833289" cy="267766"/>
          </a:xfrm>
          <a:prstGeom prst="rect">
            <a:avLst/>
          </a:prstGeom>
          <a:noFill/>
        </p:spPr>
        <p:txBody>
          <a:bodyPr wrap="square" lIns="0" tIns="0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ru-RU" sz="1600" dirty="0">
                <a:solidFill>
                  <a:srgbClr val="79151D"/>
                </a:solidFill>
                <a:latin typeface="Arial" panose="020B0604020202020204" pitchFamily="34" charset="0"/>
              </a:rPr>
              <a:t>2020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8183B0FB-E176-47E7-980F-94C39DBE9DB3}"/>
              </a:ext>
            </a:extLst>
          </p:cNvPr>
          <p:cNvSpPr txBox="1"/>
          <p:nvPr/>
        </p:nvSpPr>
        <p:spPr>
          <a:xfrm>
            <a:off x="7078228" y="5305426"/>
            <a:ext cx="821941" cy="267766"/>
          </a:xfrm>
          <a:prstGeom prst="rect">
            <a:avLst/>
          </a:prstGeom>
          <a:noFill/>
        </p:spPr>
        <p:txBody>
          <a:bodyPr wrap="square" lIns="0" tIns="0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ru-RU" sz="1600" dirty="0">
                <a:solidFill>
                  <a:srgbClr val="79151D"/>
                </a:solidFill>
                <a:latin typeface="Arial" panose="020B0604020202020204" pitchFamily="34" charset="0"/>
              </a:rPr>
              <a:t>2021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22B2D508-965B-41B3-B498-F338B8F4BE19}"/>
              </a:ext>
            </a:extLst>
          </p:cNvPr>
          <p:cNvSpPr txBox="1"/>
          <p:nvPr/>
        </p:nvSpPr>
        <p:spPr>
          <a:xfrm>
            <a:off x="9573108" y="5305426"/>
            <a:ext cx="821941" cy="267766"/>
          </a:xfrm>
          <a:prstGeom prst="rect">
            <a:avLst/>
          </a:prstGeom>
          <a:noFill/>
        </p:spPr>
        <p:txBody>
          <a:bodyPr wrap="square" lIns="0" tIns="0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ru-RU" sz="1600" dirty="0">
                <a:solidFill>
                  <a:srgbClr val="79151D"/>
                </a:solidFill>
                <a:latin typeface="Arial" panose="020B0604020202020204" pitchFamily="34" charset="0"/>
              </a:rPr>
              <a:t>2022</a:t>
            </a:r>
          </a:p>
        </p:txBody>
      </p:sp>
      <p:sp>
        <p:nvSpPr>
          <p:cNvPr id="35" name="Прямоугольник 34">
            <a:extLst>
              <a:ext uri="{FF2B5EF4-FFF2-40B4-BE49-F238E27FC236}">
                <a16:creationId xmlns:a16="http://schemas.microsoft.com/office/drawing/2014/main" id="{7D194589-9D82-4BD7-B42A-5A1B0856B34F}"/>
              </a:ext>
            </a:extLst>
          </p:cNvPr>
          <p:cNvSpPr/>
          <p:nvPr/>
        </p:nvSpPr>
        <p:spPr>
          <a:xfrm>
            <a:off x="3020420" y="5896767"/>
            <a:ext cx="259433" cy="259433"/>
          </a:xfrm>
          <a:prstGeom prst="rect">
            <a:avLst/>
          </a:prstGeom>
          <a:solidFill>
            <a:srgbClr val="B99A5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A80B1AF9-EA73-4FBE-97FF-AF31D010F329}"/>
              </a:ext>
            </a:extLst>
          </p:cNvPr>
          <p:cNvSpPr txBox="1"/>
          <p:nvPr/>
        </p:nvSpPr>
        <p:spPr>
          <a:xfrm>
            <a:off x="3462848" y="5912055"/>
            <a:ext cx="3034186" cy="295466"/>
          </a:xfrm>
          <a:prstGeom prst="rect">
            <a:avLst/>
          </a:prstGeom>
          <a:noFill/>
        </p:spPr>
        <p:txBody>
          <a:bodyPr wrap="square" lIns="0" tIns="0" rtlCol="0">
            <a:spAutoFit/>
          </a:bodyPr>
          <a:lstStyle/>
          <a:p>
            <a:pPr>
              <a:lnSpc>
                <a:spcPct val="90000"/>
              </a:lnSpc>
            </a:pPr>
            <a:r>
              <a:rPr lang="ru-RU" dirty="0">
                <a:solidFill>
                  <a:srgbClr val="B99A57"/>
                </a:solidFill>
                <a:latin typeface="Arial" panose="020B0604020202020204" pitchFamily="34" charset="0"/>
              </a:rPr>
              <a:t>Финансирование из ФБ</a:t>
            </a:r>
          </a:p>
        </p:txBody>
      </p:sp>
      <p:sp>
        <p:nvSpPr>
          <p:cNvPr id="37" name="Прямоугольник 36">
            <a:extLst>
              <a:ext uri="{FF2B5EF4-FFF2-40B4-BE49-F238E27FC236}">
                <a16:creationId xmlns:a16="http://schemas.microsoft.com/office/drawing/2014/main" id="{1A0AAAE4-7C0C-40EE-B691-9A73ED813678}"/>
              </a:ext>
            </a:extLst>
          </p:cNvPr>
          <p:cNvSpPr/>
          <p:nvPr/>
        </p:nvSpPr>
        <p:spPr>
          <a:xfrm>
            <a:off x="6346964" y="5912055"/>
            <a:ext cx="259433" cy="259433"/>
          </a:xfrm>
          <a:prstGeom prst="rect">
            <a:avLst/>
          </a:prstGeom>
          <a:solidFill>
            <a:srgbClr val="79151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9F08F454-A05A-460A-92D9-16B92DA4CBE0}"/>
              </a:ext>
            </a:extLst>
          </p:cNvPr>
          <p:cNvSpPr txBox="1"/>
          <p:nvPr/>
        </p:nvSpPr>
        <p:spPr>
          <a:xfrm>
            <a:off x="6696649" y="5921828"/>
            <a:ext cx="2264229" cy="295466"/>
          </a:xfrm>
          <a:prstGeom prst="rect">
            <a:avLst/>
          </a:prstGeom>
          <a:noFill/>
        </p:spPr>
        <p:txBody>
          <a:bodyPr wrap="square" lIns="0" tIns="0" rtlCol="0">
            <a:spAutoFit/>
          </a:bodyPr>
          <a:lstStyle/>
          <a:p>
            <a:pPr>
              <a:lnSpc>
                <a:spcPct val="90000"/>
              </a:lnSpc>
            </a:pPr>
            <a:r>
              <a:rPr lang="ru-RU" dirty="0">
                <a:solidFill>
                  <a:srgbClr val="79151D"/>
                </a:solidFill>
                <a:latin typeface="Arial" panose="020B0604020202020204" pitchFamily="34" charset="0"/>
              </a:rPr>
              <a:t>Создание центров</a:t>
            </a:r>
          </a:p>
        </p:txBody>
      </p:sp>
      <p:pic>
        <p:nvPicPr>
          <p:cNvPr id="39" name="Рисунок 38">
            <a:extLst>
              <a:ext uri="{FF2B5EF4-FFF2-40B4-BE49-F238E27FC236}">
                <a16:creationId xmlns:a16="http://schemas.microsoft.com/office/drawing/2014/main" id="{E39F59E9-BA69-4DA2-B321-6EEEB0BB536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76096" y="215330"/>
            <a:ext cx="6425861" cy="911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83465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232</Words>
  <Application>Microsoft Office PowerPoint</Application>
  <PresentationFormat>Широкоэкранный</PresentationFormat>
  <Paragraphs>52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11</vt:i4>
      </vt:variant>
    </vt:vector>
  </HeadingPairs>
  <TitlesOfParts>
    <vt:vector size="19" baseType="lpstr">
      <vt:lpstr>Arial</vt:lpstr>
      <vt:lpstr>Calibri</vt:lpstr>
      <vt:lpstr>Calibri Light</vt:lpstr>
      <vt:lpstr>Helvetica Neue</vt:lpstr>
      <vt:lpstr>Times New Roman</vt:lpstr>
      <vt:lpstr>Verdana</vt:lpstr>
      <vt:lpstr>Тема Office</vt:lpstr>
      <vt:lpstr>1_Тема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Карпеева Ирина Вячеславовна</dc:creator>
  <cp:lastModifiedBy>Карпеева Ирина Вячеславовна</cp:lastModifiedBy>
  <cp:revision>1</cp:revision>
  <dcterms:created xsi:type="dcterms:W3CDTF">2024-04-18T08:52:13Z</dcterms:created>
  <dcterms:modified xsi:type="dcterms:W3CDTF">2024-04-18T08:59:48Z</dcterms:modified>
</cp:coreProperties>
</file>