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5.xml" ContentType="application/vnd.openxmlformats-officedocument.theme+xml"/>
  <Override PartName="/ppt/slideLayouts/slideLayout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07" r:id="rId1"/>
    <p:sldMasterId id="2147483660" r:id="rId2"/>
    <p:sldMasterId id="2147483720" r:id="rId3"/>
    <p:sldMasterId id="2147483732" r:id="rId4"/>
    <p:sldMasterId id="2147483798" r:id="rId5"/>
    <p:sldMasterId id="2147483685" r:id="rId6"/>
  </p:sldMasterIdLst>
  <p:notesMasterIdLst>
    <p:notesMasterId r:id="rId18"/>
  </p:notesMasterIdLst>
  <p:sldIdLst>
    <p:sldId id="274" r:id="rId7"/>
    <p:sldId id="775" r:id="rId8"/>
    <p:sldId id="782" r:id="rId9"/>
    <p:sldId id="783" r:id="rId10"/>
    <p:sldId id="797" r:id="rId11"/>
    <p:sldId id="798" r:id="rId12"/>
    <p:sldId id="800" r:id="rId13"/>
    <p:sldId id="799" r:id="rId14"/>
    <p:sldId id="801" r:id="rId15"/>
    <p:sldId id="806" r:id="rId16"/>
    <p:sldId id="802" r:id="rId17"/>
  </p:sldIdLst>
  <p:sldSz cx="9144000" cy="5143500" type="screen16x9"/>
  <p:notesSz cx="6858000" cy="9144000"/>
  <p:defaultTextStyle>
    <a:lvl1pPr>
      <a:defRPr>
        <a:latin typeface="+mj-lt"/>
        <a:ea typeface="+mj-ea"/>
        <a:cs typeface="+mj-cs"/>
        <a:sym typeface="Helvetica Neue"/>
      </a:defRPr>
    </a:lvl1pPr>
    <a:lvl2pPr>
      <a:defRPr>
        <a:latin typeface="+mj-lt"/>
        <a:ea typeface="+mj-ea"/>
        <a:cs typeface="+mj-cs"/>
        <a:sym typeface="Helvetica Neue"/>
      </a:defRPr>
    </a:lvl2pPr>
    <a:lvl3pPr>
      <a:defRPr>
        <a:latin typeface="+mj-lt"/>
        <a:ea typeface="+mj-ea"/>
        <a:cs typeface="+mj-cs"/>
        <a:sym typeface="Helvetica Neue"/>
      </a:defRPr>
    </a:lvl3pPr>
    <a:lvl4pPr>
      <a:defRPr>
        <a:latin typeface="+mj-lt"/>
        <a:ea typeface="+mj-ea"/>
        <a:cs typeface="+mj-cs"/>
        <a:sym typeface="Helvetica Neue"/>
      </a:defRPr>
    </a:lvl4pPr>
    <a:lvl5pPr>
      <a:defRPr>
        <a:latin typeface="+mj-lt"/>
        <a:ea typeface="+mj-ea"/>
        <a:cs typeface="+mj-cs"/>
        <a:sym typeface="Helvetica Neue"/>
      </a:defRPr>
    </a:lvl5pPr>
    <a:lvl6pPr>
      <a:defRPr>
        <a:latin typeface="+mj-lt"/>
        <a:ea typeface="+mj-ea"/>
        <a:cs typeface="+mj-cs"/>
        <a:sym typeface="Helvetica Neue"/>
      </a:defRPr>
    </a:lvl6pPr>
    <a:lvl7pPr>
      <a:defRPr>
        <a:latin typeface="+mj-lt"/>
        <a:ea typeface="+mj-ea"/>
        <a:cs typeface="+mj-cs"/>
        <a:sym typeface="Helvetica Neue"/>
      </a:defRPr>
    </a:lvl7pPr>
    <a:lvl8pPr>
      <a:defRPr>
        <a:latin typeface="+mj-lt"/>
        <a:ea typeface="+mj-ea"/>
        <a:cs typeface="+mj-cs"/>
        <a:sym typeface="Helvetica Neue"/>
      </a:defRPr>
    </a:lvl8pPr>
    <a:lvl9pPr>
      <a:defRPr>
        <a:latin typeface="+mj-lt"/>
        <a:ea typeface="+mj-ea"/>
        <a:cs typeface="+mj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63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orient="horz" pos="1720" userDrawn="1">
          <p15:clr>
            <a:srgbClr val="A4A3A4"/>
          </p15:clr>
        </p15:guide>
        <p15:guide id="4" pos="119" userDrawn="1">
          <p15:clr>
            <a:srgbClr val="A4A3A4"/>
          </p15:clr>
        </p15:guide>
        <p15:guide id="5" pos="4201" userDrawn="1">
          <p15:clr>
            <a:srgbClr val="A4A3A4"/>
          </p15:clr>
        </p15:guide>
        <p15:guide id="6" pos="2880">
          <p15:clr>
            <a:srgbClr val="A4A3A4"/>
          </p15:clr>
        </p15:guide>
        <p15:guide id="7" pos="159">
          <p15:clr>
            <a:srgbClr val="A4A3A4"/>
          </p15:clr>
        </p15:guide>
        <p15:guide id="8" pos="560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9330"/>
    <a:srgbClr val="1724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9" autoAdjust="0"/>
    <p:restoredTop sz="95282" autoAdjust="0"/>
  </p:normalViewPr>
  <p:slideViewPr>
    <p:cSldViewPr snapToGrid="0" snapToObjects="1">
      <p:cViewPr varScale="1">
        <p:scale>
          <a:sx n="151" d="100"/>
          <a:sy n="151" d="100"/>
        </p:scale>
        <p:origin x="424" y="176"/>
      </p:cViewPr>
      <p:guideLst>
        <p:guide orient="horz" pos="463"/>
        <p:guide pos="2160"/>
        <p:guide orient="horz" pos="1720"/>
        <p:guide pos="119"/>
        <p:guide pos="4201"/>
        <p:guide pos="2880"/>
        <p:guide pos="159"/>
        <p:guide pos="56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2CA35C-AB3F-0D44-9877-2CB12F260F89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E08E2-07CB-A548-A84E-407746EF6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516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hasCustomPrompt="1"/>
          </p:nvPr>
        </p:nvSpPr>
        <p:spPr>
          <a:xfrm>
            <a:off x="4186918" y="706955"/>
            <a:ext cx="4453374" cy="857250"/>
          </a:xfrm>
        </p:spPr>
        <p:txBody>
          <a:bodyPr>
            <a:noAutofit/>
          </a:bodyPr>
          <a:lstStyle>
            <a:lvl1pPr>
              <a:defRPr sz="2400">
                <a:solidFill>
                  <a:srgbClr val="172440"/>
                </a:solidFill>
                <a:latin typeface="Verdana"/>
                <a:cs typeface="Verdana"/>
              </a:defRPr>
            </a:lvl1pPr>
          </a:lstStyle>
          <a:p>
            <a:r>
              <a:rPr lang="ru-RU" dirty="0"/>
              <a:t>Образец заголовка </a:t>
            </a:r>
            <a:br>
              <a:rPr lang="ru-RU" dirty="0"/>
            </a:br>
            <a:r>
              <a:rPr lang="ru-RU" dirty="0"/>
              <a:t>в две строки</a:t>
            </a:r>
          </a:p>
        </p:txBody>
      </p:sp>
    </p:spTree>
    <p:extLst>
      <p:ext uri="{BB962C8B-B14F-4D97-AF65-F5344CB8AC3E}">
        <p14:creationId xmlns:p14="http://schemas.microsoft.com/office/powerpoint/2010/main" val="252877029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 hasCustomPrompt="1"/>
          </p:nvPr>
        </p:nvSpPr>
        <p:spPr>
          <a:xfrm>
            <a:off x="562190" y="402828"/>
            <a:ext cx="5840772" cy="728070"/>
          </a:xfrm>
        </p:spPr>
        <p:txBody>
          <a:bodyPr anchor="t" anchorCtr="0">
            <a:normAutofit/>
          </a:bodyPr>
          <a:lstStyle>
            <a:lvl1pPr algn="l">
              <a:defRPr sz="2000" baseline="0">
                <a:solidFill>
                  <a:srgbClr val="172440"/>
                </a:solidFill>
                <a:latin typeface="Verdana"/>
                <a:cs typeface="Verdana"/>
              </a:defRPr>
            </a:lvl1pPr>
          </a:lstStyle>
          <a:p>
            <a:r>
              <a:rPr lang="ru-RU" dirty="0"/>
              <a:t>Образец заголовка</a:t>
            </a:r>
            <a:br>
              <a:rPr lang="en-US" dirty="0"/>
            </a:br>
            <a:r>
              <a:rPr lang="ru-RU" dirty="0"/>
              <a:t>в две строки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2190" y="1079256"/>
            <a:ext cx="5840772" cy="413156"/>
          </a:xfrm>
        </p:spPr>
        <p:txBody>
          <a:bodyPr>
            <a:normAutofit/>
          </a:bodyPr>
          <a:lstStyle>
            <a:lvl1pPr marL="0" indent="0" algn="l">
              <a:buNone/>
              <a:defRPr sz="16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563034" y="1650000"/>
            <a:ext cx="8123767" cy="2944226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Calibri Light"/>
                <a:cs typeface="Calibri Light"/>
              </a:defRPr>
            </a:lvl1pPr>
            <a:lvl2pPr>
              <a:defRPr sz="1400" b="0" i="0">
                <a:latin typeface="Calibri Light"/>
                <a:cs typeface="Calibri Light"/>
              </a:defRPr>
            </a:lvl2pPr>
            <a:lvl3pPr>
              <a:defRPr sz="1400" b="0" i="0">
                <a:latin typeface="Calibri Light"/>
                <a:cs typeface="Calibri Light"/>
              </a:defRPr>
            </a:lvl3pPr>
            <a:lvl4pPr>
              <a:defRPr sz="1400" b="0" i="0">
                <a:latin typeface="Calibri Light"/>
                <a:cs typeface="Calibri Light"/>
              </a:defRPr>
            </a:lvl4pPr>
            <a:lvl5pPr>
              <a:defRPr sz="1400" b="0" i="0">
                <a:latin typeface="Calibri Light"/>
                <a:cs typeface="Calibri Light"/>
              </a:defRPr>
            </a:lvl5pPr>
          </a:lstStyle>
          <a:p>
            <a:pPr lvl="0"/>
            <a:r>
              <a:rPr lang="en-US" dirty="0" err="1"/>
              <a:t>Образец</a:t>
            </a:r>
            <a:r>
              <a:rPr lang="en-US" dirty="0"/>
              <a:t> </a:t>
            </a:r>
            <a:r>
              <a:rPr lang="en-US" dirty="0" err="1"/>
              <a:t>текста</a:t>
            </a:r>
            <a:endParaRPr lang="en-US" dirty="0"/>
          </a:p>
          <a:p>
            <a:pPr lvl="1"/>
            <a:r>
              <a:rPr lang="en-US" dirty="0" err="1"/>
              <a:t>Второй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en-US" dirty="0"/>
          </a:p>
          <a:p>
            <a:pPr lvl="2"/>
            <a:r>
              <a:rPr lang="en-US" dirty="0" err="1"/>
              <a:t>Третий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en-US" dirty="0"/>
          </a:p>
          <a:p>
            <a:pPr lvl="3"/>
            <a:r>
              <a:rPr lang="en-US" dirty="0" err="1"/>
              <a:t>Четвертый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en-US" dirty="0"/>
          </a:p>
          <a:p>
            <a:pPr lvl="4"/>
            <a:r>
              <a:rPr lang="en-US" dirty="0" err="1"/>
              <a:t>Пятый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0117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>
                <a:ln>
                  <a:noFill/>
                </a:ln>
                <a:solidFill>
                  <a:srgbClr val="0000CC"/>
                </a:solidFill>
              </a:defRPr>
            </a:lvl1pPr>
            <a:lvl2pPr>
              <a:defRPr>
                <a:ln>
                  <a:noFill/>
                </a:ln>
                <a:solidFill>
                  <a:srgbClr val="0000CC"/>
                </a:solidFill>
              </a:defRPr>
            </a:lvl2pPr>
            <a:lvl3pPr>
              <a:defRPr>
                <a:ln>
                  <a:noFill/>
                </a:ln>
                <a:solidFill>
                  <a:srgbClr val="0000CC"/>
                </a:solidFill>
              </a:defRPr>
            </a:lvl3pPr>
            <a:lvl4pPr>
              <a:defRPr>
                <a:ln>
                  <a:noFill/>
                </a:ln>
                <a:solidFill>
                  <a:srgbClr val="0000CC"/>
                </a:solidFill>
              </a:defRPr>
            </a:lvl4pPr>
            <a:lvl5pPr>
              <a:defRPr>
                <a:ln>
                  <a:noFill/>
                </a:ln>
                <a:solidFill>
                  <a:srgbClr val="0000CC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26E80-BC1A-49C1-993C-B8CFFE467826}" type="datetime1">
              <a:rPr lang="ru-RU" smtClean="0"/>
              <a:t>21.11.2023</a:t>
            </a:fld>
            <a:endParaRPr lang="ru-RU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926584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2064276" y="2236433"/>
            <a:ext cx="5166869" cy="857250"/>
          </a:xfrm>
        </p:spPr>
        <p:txBody>
          <a:bodyPr>
            <a:normAutofit/>
          </a:bodyPr>
          <a:lstStyle>
            <a:lvl1pPr>
              <a:defRPr sz="2400">
                <a:latin typeface="Verdana"/>
                <a:cs typeface="Verdana"/>
              </a:defRPr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48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969094" y="206375"/>
            <a:ext cx="3717705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 </a:t>
            </a:r>
            <a:br>
              <a:rPr lang="ru-RU" dirty="0"/>
            </a:br>
            <a:r>
              <a:rPr lang="ru-RU" dirty="0"/>
              <a:t>в три строки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</p:sldLayoutIdLst>
  <p:transition spd="med"/>
  <p:txStyles>
    <p:titleStyle>
      <a:lvl1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1pPr>
      <a:lvl2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2pPr>
      <a:lvl3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3pPr>
      <a:lvl4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4pPr>
      <a:lvl5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5pPr>
      <a:lvl6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6pPr>
      <a:lvl7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7pPr>
      <a:lvl8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8pPr>
      <a:lvl9pPr eaLnBrk="1" hangingPunct="1">
        <a:lnSpc>
          <a:spcPct val="90000"/>
        </a:lnSpc>
        <a:defRPr sz="2475">
          <a:latin typeface="Calibri"/>
          <a:ea typeface="Calibri"/>
          <a:cs typeface="Calibri"/>
          <a:sym typeface="Calibri"/>
        </a:defRPr>
      </a:lvl9pPr>
    </p:titleStyle>
    <p:bodyStyle>
      <a:lvl1pPr marL="0" indent="0" eaLnBrk="1" hangingPunct="1">
        <a:lnSpc>
          <a:spcPct val="90000"/>
        </a:lnSpc>
        <a:spcBef>
          <a:spcPts val="563"/>
        </a:spcBef>
        <a:buSzPct val="100000"/>
        <a:buFontTx/>
        <a:buNone/>
        <a:defRPr sz="1575">
          <a:latin typeface="Calibri"/>
          <a:ea typeface="Calibri"/>
          <a:cs typeface="Calibri"/>
          <a:sym typeface="Calibri"/>
        </a:defRPr>
      </a:lvl1pPr>
      <a:lvl2pPr marL="257162" indent="0" eaLnBrk="1" hangingPunct="1">
        <a:lnSpc>
          <a:spcPct val="90000"/>
        </a:lnSpc>
        <a:spcBef>
          <a:spcPts val="563"/>
        </a:spcBef>
        <a:buSzPct val="100000"/>
        <a:buFontTx/>
        <a:buNone/>
        <a:defRPr sz="1575">
          <a:latin typeface="Calibri"/>
          <a:ea typeface="Calibri"/>
          <a:cs typeface="Calibri"/>
          <a:sym typeface="Calibri"/>
        </a:defRPr>
      </a:lvl2pPr>
      <a:lvl3pPr marL="514325" indent="0" eaLnBrk="1" hangingPunct="1">
        <a:lnSpc>
          <a:spcPct val="90000"/>
        </a:lnSpc>
        <a:spcBef>
          <a:spcPts val="563"/>
        </a:spcBef>
        <a:buSzPct val="100000"/>
        <a:buFontTx/>
        <a:buNone/>
        <a:defRPr sz="1575">
          <a:latin typeface="Calibri"/>
          <a:ea typeface="Calibri"/>
          <a:cs typeface="Calibri"/>
          <a:sym typeface="Calibri"/>
        </a:defRPr>
      </a:lvl3pPr>
      <a:lvl4pPr marL="771487" indent="0" eaLnBrk="1" hangingPunct="1">
        <a:lnSpc>
          <a:spcPct val="90000"/>
        </a:lnSpc>
        <a:spcBef>
          <a:spcPts val="563"/>
        </a:spcBef>
        <a:buSzPct val="100000"/>
        <a:buFontTx/>
        <a:buNone/>
        <a:defRPr sz="1575">
          <a:latin typeface="Calibri"/>
          <a:ea typeface="Calibri"/>
          <a:cs typeface="Calibri"/>
          <a:sym typeface="Calibri"/>
        </a:defRPr>
      </a:lvl4pPr>
      <a:lvl5pPr marL="1028649" indent="0" eaLnBrk="1" hangingPunct="1">
        <a:lnSpc>
          <a:spcPct val="90000"/>
        </a:lnSpc>
        <a:spcBef>
          <a:spcPts val="563"/>
        </a:spcBef>
        <a:buSzPct val="100000"/>
        <a:buFontTx/>
        <a:buNone/>
        <a:defRPr sz="1575">
          <a:latin typeface="Calibri"/>
          <a:ea typeface="Calibri"/>
          <a:cs typeface="Calibri"/>
          <a:sym typeface="Calibri"/>
        </a:defRPr>
      </a:lvl5pPr>
      <a:lvl6pPr marL="1485826" indent="-200015" eaLnBrk="1" hangingPunct="1">
        <a:lnSpc>
          <a:spcPct val="90000"/>
        </a:lnSpc>
        <a:spcBef>
          <a:spcPts val="563"/>
        </a:spcBef>
        <a:buSzPct val="100000"/>
        <a:buFont typeface="Arial"/>
        <a:buChar char="•"/>
        <a:defRPr sz="1575">
          <a:latin typeface="Calibri"/>
          <a:ea typeface="Calibri"/>
          <a:cs typeface="Calibri"/>
          <a:sym typeface="Calibri"/>
        </a:defRPr>
      </a:lvl6pPr>
      <a:lvl7pPr marL="1742989" indent="-200015" eaLnBrk="1" hangingPunct="1">
        <a:lnSpc>
          <a:spcPct val="90000"/>
        </a:lnSpc>
        <a:spcBef>
          <a:spcPts val="563"/>
        </a:spcBef>
        <a:buSzPct val="100000"/>
        <a:buFont typeface="Arial"/>
        <a:buChar char="•"/>
        <a:defRPr sz="1575">
          <a:latin typeface="Calibri"/>
          <a:ea typeface="Calibri"/>
          <a:cs typeface="Calibri"/>
          <a:sym typeface="Calibri"/>
        </a:defRPr>
      </a:lvl7pPr>
      <a:lvl8pPr marL="2000150" indent="-200015" eaLnBrk="1" hangingPunct="1">
        <a:lnSpc>
          <a:spcPct val="90000"/>
        </a:lnSpc>
        <a:spcBef>
          <a:spcPts val="563"/>
        </a:spcBef>
        <a:buSzPct val="100000"/>
        <a:buFont typeface="Arial"/>
        <a:buChar char="•"/>
        <a:defRPr sz="1575">
          <a:latin typeface="Calibri"/>
          <a:ea typeface="Calibri"/>
          <a:cs typeface="Calibri"/>
          <a:sym typeface="Calibri"/>
        </a:defRPr>
      </a:lvl8pPr>
      <a:lvl9pPr marL="2257313" indent="-200015" eaLnBrk="1" hangingPunct="1">
        <a:lnSpc>
          <a:spcPct val="90000"/>
        </a:lnSpc>
        <a:spcBef>
          <a:spcPts val="563"/>
        </a:spcBef>
        <a:buSzPct val="100000"/>
        <a:buFont typeface="Arial"/>
        <a:buChar char="•"/>
        <a:defRPr sz="1575">
          <a:latin typeface="Calibri"/>
          <a:ea typeface="Calibri"/>
          <a:cs typeface="Calibri"/>
          <a:sym typeface="Calibri"/>
        </a:defRPr>
      </a:lvl9pPr>
    </p:bodyStyle>
    <p:otherStyle>
      <a:lvl1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algn="r" eaLnBrk="1" hangingPunct="1">
        <a:defRPr sz="675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4740441" y="278262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2614" y="428848"/>
            <a:ext cx="5340077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 в две строки</a:t>
            </a:r>
          </a:p>
        </p:txBody>
      </p:sp>
    </p:spTree>
    <p:extLst>
      <p:ext uri="{BB962C8B-B14F-4D97-AF65-F5344CB8AC3E}">
        <p14:creationId xmlns:p14="http://schemas.microsoft.com/office/powerpoint/2010/main" val="1279979403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342884" rtl="0" eaLnBrk="1" latinLnBrk="0" hangingPunct="1">
        <a:spcBef>
          <a:spcPct val="0"/>
        </a:spcBef>
        <a:buNone/>
        <a:defRPr sz="2400" b="0" i="0" kern="1200" baseline="0">
          <a:solidFill>
            <a:schemeClr val="bg1"/>
          </a:solidFill>
          <a:latin typeface="Verdana"/>
          <a:ea typeface="+mj-ea"/>
          <a:cs typeface="Verdana"/>
        </a:defRPr>
      </a:lvl1pPr>
    </p:titleStyle>
    <p:bodyStyle>
      <a:lvl1pPr marL="257162" indent="-257162" algn="l" defTabSz="34288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85" indent="-214303" algn="l" defTabSz="342884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342884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34288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342884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605686" y="426614"/>
            <a:ext cx="5859081" cy="7969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/>
              <a:t>Образец заголовка</a:t>
            </a:r>
            <a:r>
              <a:rPr lang="en-US" dirty="0"/>
              <a:t> </a:t>
            </a:r>
            <a:r>
              <a:rPr lang="ru-RU" dirty="0"/>
              <a:t>в две строки</a:t>
            </a:r>
          </a:p>
        </p:txBody>
      </p:sp>
    </p:spTree>
    <p:extLst>
      <p:ext uri="{BB962C8B-B14F-4D97-AF65-F5344CB8AC3E}">
        <p14:creationId xmlns:p14="http://schemas.microsoft.com/office/powerpoint/2010/main" val="2179911371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342884" rtl="0" eaLnBrk="1" latinLnBrk="0" hangingPunct="1">
        <a:spcBef>
          <a:spcPct val="0"/>
        </a:spcBef>
        <a:buNone/>
        <a:defRPr sz="2400" kern="1200">
          <a:solidFill>
            <a:srgbClr val="FFFFFF"/>
          </a:solidFill>
          <a:latin typeface="Verdana"/>
          <a:ea typeface="+mj-ea"/>
          <a:cs typeface="Verdana"/>
        </a:defRPr>
      </a:lvl1pPr>
    </p:titleStyle>
    <p:bodyStyle>
      <a:lvl1pPr marL="257162" indent="-257162" algn="l" defTabSz="34288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85" indent="-214303" algn="l" defTabSz="342884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342884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34288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342884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05686" y="426614"/>
            <a:ext cx="5859081" cy="7969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/>
              <a:t>Образец заголовка</a:t>
            </a:r>
            <a:r>
              <a:rPr lang="en-US" dirty="0"/>
              <a:t> </a:t>
            </a:r>
            <a:r>
              <a:rPr lang="ru-RU" dirty="0"/>
              <a:t>в две строки</a:t>
            </a:r>
          </a:p>
        </p:txBody>
      </p:sp>
    </p:spTree>
    <p:extLst>
      <p:ext uri="{BB962C8B-B14F-4D97-AF65-F5344CB8AC3E}">
        <p14:creationId xmlns:p14="http://schemas.microsoft.com/office/powerpoint/2010/main" val="4174896121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342884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Verdana"/>
          <a:ea typeface="+mj-ea"/>
          <a:cs typeface="Verdana"/>
        </a:defRPr>
      </a:lvl1pPr>
    </p:titleStyle>
    <p:bodyStyle>
      <a:lvl1pPr marL="257162" indent="-257162" algn="l" defTabSz="34288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557185" indent="-214303" algn="l" defTabSz="342884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07" indent="-171442" algn="l" defTabSz="342884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090" indent="-171442" algn="l" defTabSz="34288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bg1"/>
          </a:solidFill>
          <a:latin typeface="+mn-lt"/>
          <a:ea typeface="+mn-ea"/>
          <a:cs typeface="+mn-cs"/>
        </a:defRPr>
      </a:lvl4pPr>
      <a:lvl5pPr marL="1542974" indent="-171442" algn="l" defTabSz="342884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856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9D1BD-0BEB-464B-9104-5773324B2285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3658A9-4423-2241-B885-4157D860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812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1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7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72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635B3-C2B0-A94F-BF40-36C103B64EE6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72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72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CF12AA-2900-5846-91D2-F5331677FA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698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ctr" defTabSz="342884" rtl="0" eaLnBrk="1" latinLnBrk="0" hangingPunct="1">
        <a:spcBef>
          <a:spcPct val="0"/>
        </a:spcBef>
        <a:buNone/>
        <a:defRPr sz="33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57162" indent="-257162" algn="l" defTabSz="34288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557185" indent="-214303" algn="l" defTabSz="342884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07" indent="-171442" algn="l" defTabSz="342884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090" indent="-171442" algn="l" defTabSz="34288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bg1"/>
          </a:solidFill>
          <a:latin typeface="+mn-lt"/>
          <a:ea typeface="+mn-ea"/>
          <a:cs typeface="+mn-cs"/>
        </a:defRPr>
      </a:lvl4pPr>
      <a:lvl5pPr marL="1542974" indent="-171442" algn="l" defTabSz="342884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856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342884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3428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634885" y="668196"/>
            <a:ext cx="5387248" cy="1335185"/>
          </a:xfrm>
        </p:spPr>
        <p:txBody>
          <a:bodyPr/>
          <a:lstStyle/>
          <a:p>
            <a:pPr algn="ctr"/>
            <a:r>
              <a:rPr lang="ru-RU" sz="2200" kern="1200" dirty="0">
                <a:solidFill>
                  <a:schemeClr val="tx1"/>
                </a:solidFill>
                <a:ea typeface="+mj-ea"/>
              </a:rPr>
              <a:t>Математическая грамотность</a:t>
            </a:r>
            <a:br>
              <a:rPr lang="ru-RU" sz="2200" kern="1200" dirty="0">
                <a:solidFill>
                  <a:schemeClr val="tx1"/>
                </a:solidFill>
                <a:ea typeface="+mj-ea"/>
              </a:rPr>
            </a:br>
            <a:br>
              <a:rPr lang="ru-RU" sz="2200" kern="1200" dirty="0">
                <a:solidFill>
                  <a:schemeClr val="tx1"/>
                </a:solidFill>
                <a:ea typeface="+mj-ea"/>
              </a:rPr>
            </a:br>
            <a:r>
              <a:rPr lang="ru-RU" sz="2200" b="1" kern="1200" dirty="0">
                <a:solidFill>
                  <a:schemeClr val="tx1"/>
                </a:solidFill>
                <a:ea typeface="+mj-ea"/>
              </a:rPr>
              <a:t>Урок литературного чтения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44789" y="2632222"/>
            <a:ext cx="4453374" cy="123110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r"/>
            <a:r>
              <a:rPr lang="ru-RU" sz="1600" b="1" dirty="0" err="1">
                <a:latin typeface="Calibri Light"/>
                <a:cs typeface="Calibri Light"/>
              </a:rPr>
              <a:t>Копачевская</a:t>
            </a:r>
            <a:r>
              <a:rPr lang="ru-RU" sz="1600" b="1" dirty="0">
                <a:latin typeface="Calibri Light"/>
                <a:cs typeface="Calibri Light"/>
              </a:rPr>
              <a:t> Лариса Валентиновна</a:t>
            </a:r>
            <a:endParaRPr lang="ru-RU" sz="1400" dirty="0">
              <a:latin typeface="Calibri Light"/>
              <a:cs typeface="Calibri Light"/>
            </a:endParaRPr>
          </a:p>
          <a:p>
            <a:pPr algn="r"/>
            <a:r>
              <a:rPr lang="ru-RU" sz="1400" dirty="0">
                <a:latin typeface="Calibri Light"/>
                <a:cs typeface="Calibri Light"/>
              </a:rPr>
              <a:t>кандидат педагогических наук,</a:t>
            </a:r>
          </a:p>
          <a:p>
            <a:pPr algn="r"/>
            <a:r>
              <a:rPr lang="ru-RU" sz="1400" dirty="0">
                <a:latin typeface="Calibri Light"/>
                <a:cs typeface="Calibri Light"/>
              </a:rPr>
              <a:t>доцент кафедры общеобразовательных дисциплин</a:t>
            </a:r>
            <a:r>
              <a:rPr lang="ru-RU" sz="1600" dirty="0">
                <a:latin typeface="Calibri Light"/>
                <a:cs typeface="Calibri Light"/>
              </a:rPr>
              <a:t>,</a:t>
            </a:r>
          </a:p>
          <a:p>
            <a:pPr algn="r"/>
            <a:r>
              <a:rPr lang="ru-RU" sz="1400" dirty="0">
                <a:latin typeface="Calibri Light"/>
                <a:cs typeface="Calibri Light"/>
              </a:rPr>
              <a:t>региональный координатор направления «математическая грамотность» </a:t>
            </a:r>
          </a:p>
        </p:txBody>
      </p:sp>
    </p:spTree>
    <p:extLst>
      <p:ext uri="{BB962C8B-B14F-4D97-AF65-F5344CB8AC3E}">
        <p14:creationId xmlns:p14="http://schemas.microsoft.com/office/powerpoint/2010/main" val="3551683970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30E8049-0762-D0B2-D5C9-04F076C43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28599"/>
            <a:ext cx="3564467" cy="45386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«Решение проблемы»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Сколько в тексте строк?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А строф?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Как называется строфа, которой написано стихотворение?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Почему?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AD0B0C-72E2-6F4F-CFB1-CA3262116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5" name="Объект 1">
            <a:extLst>
              <a:ext uri="{FF2B5EF4-FFF2-40B4-BE49-F238E27FC236}">
                <a16:creationId xmlns:a16="http://schemas.microsoft.com/office/drawing/2014/main" id="{A97ED7B4-08F8-9F52-691A-F14A3D58A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80947" y="645583"/>
            <a:ext cx="4879975" cy="366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702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30E8049-0762-D0B2-D5C9-04F076C43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28599"/>
            <a:ext cx="3564467" cy="48133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«Итоги»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Помогла ли нам математика понять что-то об этом стихотворении?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Что именно?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Это было важно для понимания стихотворения или просто интересно?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AD0B0C-72E2-6F4F-CFB1-CA3262116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 dirty="0"/>
          </a:p>
        </p:txBody>
      </p:sp>
      <p:pic>
        <p:nvPicPr>
          <p:cNvPr id="5" name="Объект 1">
            <a:extLst>
              <a:ext uri="{FF2B5EF4-FFF2-40B4-BE49-F238E27FC236}">
                <a16:creationId xmlns:a16="http://schemas.microsoft.com/office/drawing/2014/main" id="{A97ED7B4-08F8-9F52-691A-F14A3D58A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80947" y="645583"/>
            <a:ext cx="4879975" cy="366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882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9B74E790-3F71-0050-2EF2-52EBD22A5B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533" y="181516"/>
            <a:ext cx="7772400" cy="4458735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C48DBC5-D023-93A1-272D-CBDB33C2B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 dirty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6183ED5F-560D-A666-8BF5-B2FAF4729CBB}"/>
              </a:ext>
            </a:extLst>
          </p:cNvPr>
          <p:cNvCxnSpPr>
            <a:cxnSpLocks/>
          </p:cNvCxnSpPr>
          <p:nvPr/>
        </p:nvCxnSpPr>
        <p:spPr>
          <a:xfrm>
            <a:off x="5300133" y="2393949"/>
            <a:ext cx="719667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ABF99FC1-1E2D-F660-2A01-518AA53B363C}"/>
              </a:ext>
            </a:extLst>
          </p:cNvPr>
          <p:cNvCxnSpPr>
            <a:cxnSpLocks/>
          </p:cNvCxnSpPr>
          <p:nvPr/>
        </p:nvCxnSpPr>
        <p:spPr>
          <a:xfrm>
            <a:off x="6781800" y="2393949"/>
            <a:ext cx="719667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090E5671-6080-D820-BA2E-B223123DDFAF}"/>
              </a:ext>
            </a:extLst>
          </p:cNvPr>
          <p:cNvCxnSpPr>
            <a:cxnSpLocks/>
          </p:cNvCxnSpPr>
          <p:nvPr/>
        </p:nvCxnSpPr>
        <p:spPr>
          <a:xfrm>
            <a:off x="4377266" y="2571750"/>
            <a:ext cx="85513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361683A3-5F72-86E6-0BCA-3ADAE4BB6704}"/>
              </a:ext>
            </a:extLst>
          </p:cNvPr>
          <p:cNvCxnSpPr>
            <a:cxnSpLocks/>
          </p:cNvCxnSpPr>
          <p:nvPr/>
        </p:nvCxnSpPr>
        <p:spPr>
          <a:xfrm>
            <a:off x="6019800" y="2766483"/>
            <a:ext cx="1121833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5A1ACB0A-13F5-3ECF-679A-3C947225ADA0}"/>
              </a:ext>
            </a:extLst>
          </p:cNvPr>
          <p:cNvCxnSpPr>
            <a:cxnSpLocks/>
          </p:cNvCxnSpPr>
          <p:nvPr/>
        </p:nvCxnSpPr>
        <p:spPr>
          <a:xfrm>
            <a:off x="5164667" y="3499115"/>
            <a:ext cx="7874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8121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30E8049-0762-D0B2-D5C9-04F076C43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28600"/>
            <a:ext cx="3564467" cy="40777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«Актуализация»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Как будете проводить актуализацию?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Есть ли там математические объекты?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Можно встроить?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AD0B0C-72E2-6F4F-CFB1-CA3262116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5" name="Объект 1">
            <a:extLst>
              <a:ext uri="{FF2B5EF4-FFF2-40B4-BE49-F238E27FC236}">
                <a16:creationId xmlns:a16="http://schemas.microsoft.com/office/drawing/2014/main" id="{A97ED7B4-08F8-9F52-691A-F14A3D58A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80947" y="645583"/>
            <a:ext cx="4879975" cy="366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2714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83578FA-547E-0C7C-0366-1E6AE2A41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201"/>
            <a:ext cx="3598333" cy="448733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«Актуализация»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Из интернета: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35C33F-6831-1F0B-CEC5-DD3733777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6" name="Объект 1">
            <a:extLst>
              <a:ext uri="{FF2B5EF4-FFF2-40B4-BE49-F238E27FC236}">
                <a16:creationId xmlns:a16="http://schemas.microsoft.com/office/drawing/2014/main" id="{12E308C1-42E4-059C-B553-7104DED56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80947" y="645583"/>
            <a:ext cx="4879975" cy="36607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3DD0C2F-4358-451E-6256-A5D74F7CA9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024468"/>
            <a:ext cx="3086100" cy="248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742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30E8049-0762-D0B2-D5C9-04F076C43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28600"/>
            <a:ext cx="3564467" cy="45386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«Актуализация»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В какие годы жил А.С. Пушкин?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Какой это век? (В каком веке он родился? А умер?)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Век – это сколько лет?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К началу девятнадцатого века сколько столетий уже прошло?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В каком году начался девятнадцатый век? (Вопрос со звездочкой)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AD0B0C-72E2-6F4F-CFB1-CA3262116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5" name="Объект 1">
            <a:extLst>
              <a:ext uri="{FF2B5EF4-FFF2-40B4-BE49-F238E27FC236}">
                <a16:creationId xmlns:a16="http://schemas.microsoft.com/office/drawing/2014/main" id="{A97ED7B4-08F8-9F52-691A-F14A3D58A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80947" y="645583"/>
            <a:ext cx="4879975" cy="366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962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30E8049-0762-D0B2-D5C9-04F076C43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28600"/>
            <a:ext cx="3564467" cy="45386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«Актуализация»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Как узнать по тексту отношение автора к Москве?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Сколько в тексте восклицательных знаков (три)?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А всего предложений (шесть)?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О чем это говорит?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AD0B0C-72E2-6F4F-CFB1-CA3262116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5" name="Объект 1">
            <a:extLst>
              <a:ext uri="{FF2B5EF4-FFF2-40B4-BE49-F238E27FC236}">
                <a16:creationId xmlns:a16="http://schemas.microsoft.com/office/drawing/2014/main" id="{A97ED7B4-08F8-9F52-691A-F14A3D58A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80947" y="645583"/>
            <a:ext cx="4879975" cy="366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725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30E8049-0762-D0B2-D5C9-04F076C43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28600"/>
            <a:ext cx="3564467" cy="45386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«Проблема»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О каком событии идет речь?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В году началась эта война?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В каком веке это было?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Лермонтов современник этой войны или нет?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Сколько лет ему было когда она началась? (+критическое мышление)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Откуда Лермонтов получил знания об этой войне?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AD0B0C-72E2-6F4F-CFB1-CA3262116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5" name="Объект 1">
            <a:extLst>
              <a:ext uri="{FF2B5EF4-FFF2-40B4-BE49-F238E27FC236}">
                <a16:creationId xmlns:a16="http://schemas.microsoft.com/office/drawing/2014/main" id="{A97ED7B4-08F8-9F52-691A-F14A3D58A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80947" y="645583"/>
            <a:ext cx="4879975" cy="366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993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30E8049-0762-D0B2-D5C9-04F076C43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28599"/>
            <a:ext cx="3564467" cy="48133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«Проблема»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С кем сравнивает Лермонтов Кремль?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Столетний великан – это кто?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Столетний великан – значит, что Кремлю сто лет?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Если ему сто лет на момент написания стихотворения, то в каком веке он должен быть построен?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Это так?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С кем ассоциируется слово «столетний»…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AD0B0C-72E2-6F4F-CFB1-CA3262116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5" name="Объект 1">
            <a:extLst>
              <a:ext uri="{FF2B5EF4-FFF2-40B4-BE49-F238E27FC236}">
                <a16:creationId xmlns:a16="http://schemas.microsoft.com/office/drawing/2014/main" id="{A97ED7B4-08F8-9F52-691A-F14A3D58A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80947" y="645583"/>
            <a:ext cx="4879975" cy="366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6996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30E8049-0762-D0B2-D5C9-04F076C43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28599"/>
            <a:ext cx="3564467" cy="48133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Этап «Решение проблемы»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Сколько метафор в этом тексте?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А сколько выразительных средств речи (известных нам)?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Это много или мало?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Что можно сказать о тексте, если в нем много выразительных средств речи?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А если мало?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AD0B0C-72E2-6F4F-CFB1-CA3262116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5" name="Объект 1">
            <a:extLst>
              <a:ext uri="{FF2B5EF4-FFF2-40B4-BE49-F238E27FC236}">
                <a16:creationId xmlns:a16="http://schemas.microsoft.com/office/drawing/2014/main" id="{A97ED7B4-08F8-9F52-691A-F14A3D58A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80947" y="645583"/>
            <a:ext cx="4879975" cy="366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771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АСОУтитул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Городской поп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472C4"/>
          </a:solidFill>
          <a:prstDash val="solid"/>
          <a:bevel/>
        </a:ln>
        <a:effectLst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472C4"/>
          </a:solidFill>
          <a:prstDash val="solid"/>
          <a:beve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8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9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по умолчанию.thmx</Template>
  <TotalTime>49554</TotalTime>
  <Words>344</Words>
  <Application>Microsoft Macintosh PowerPoint</Application>
  <PresentationFormat>Экран (16:9)</PresentationFormat>
  <Paragraphs>65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Arial</vt:lpstr>
      <vt:lpstr>Calibri</vt:lpstr>
      <vt:lpstr>Calibri Light</vt:lpstr>
      <vt:lpstr>Verdana</vt:lpstr>
      <vt:lpstr>ТемаАСОУтитул</vt:lpstr>
      <vt:lpstr>Специальное оформление</vt:lpstr>
      <vt:lpstr>8_Специальное оформление</vt:lpstr>
      <vt:lpstr>9_Специальное оформление</vt:lpstr>
      <vt:lpstr>1_Специальное оформление</vt:lpstr>
      <vt:lpstr>2_Специальное оформление</vt:lpstr>
      <vt:lpstr>Математическая грамотность  Урок литературного чтения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 Skvortsova</dc:creator>
  <cp:lastModifiedBy>Лариса Форкунова</cp:lastModifiedBy>
  <cp:revision>270</cp:revision>
  <dcterms:created xsi:type="dcterms:W3CDTF">2020-04-09T22:49:10Z</dcterms:created>
  <dcterms:modified xsi:type="dcterms:W3CDTF">2023-11-21T13:00:37Z</dcterms:modified>
</cp:coreProperties>
</file>