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61" r:id="rId3"/>
    <p:sldId id="272" r:id="rId4"/>
    <p:sldId id="273" r:id="rId5"/>
    <p:sldId id="274" r:id="rId6"/>
    <p:sldId id="275" r:id="rId7"/>
    <p:sldId id="260" r:id="rId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5326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979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300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5767E7B-619D-454D-B2FD-95E6BBA33D7A}" type="doc">
      <dgm:prSet loTypeId="urn:microsoft.com/office/officeart/2005/8/layout/cycle2" loCatId="cycle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ru-RU"/>
        </a:p>
      </dgm:t>
    </dgm:pt>
    <dgm:pt modelId="{7E651FE0-A2C3-4B8D-9233-8F30F48FFB49}">
      <dgm:prSet custT="1"/>
      <dgm:spPr/>
      <dgm:t>
        <a:bodyPr/>
        <a:lstStyle/>
        <a:p>
          <a:r>
            <a:rPr lang="ru-RU" sz="1600" b="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rPr>
            <a:t>формирование навыков работы с пластилином, пробуждение интереса к лепке</a:t>
          </a:r>
        </a:p>
      </dgm:t>
    </dgm:pt>
    <dgm:pt modelId="{8268542B-2ED8-4EFD-8F46-70F442548DD9}" type="parTrans" cxnId="{6831FA0D-DA6A-4EB5-9EB2-6569D1C27307}">
      <dgm:prSet/>
      <dgm:spPr/>
      <dgm:t>
        <a:bodyPr/>
        <a:lstStyle/>
        <a:p>
          <a:endParaRPr lang="ru-RU" sz="1600" b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Bookman Old Style" panose="02050604050505020204" pitchFamily="18" charset="0"/>
          </a:endParaRPr>
        </a:p>
      </dgm:t>
    </dgm:pt>
    <dgm:pt modelId="{08753894-0E95-43C6-B189-C95176711D50}" type="sibTrans" cxnId="{6831FA0D-DA6A-4EB5-9EB2-6569D1C27307}">
      <dgm:prSet custT="1"/>
      <dgm:spPr/>
      <dgm:t>
        <a:bodyPr/>
        <a:lstStyle/>
        <a:p>
          <a:endParaRPr lang="ru-RU" sz="1600" b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Bookman Old Style" panose="02050604050505020204" pitchFamily="18" charset="0"/>
          </a:endParaRPr>
        </a:p>
      </dgm:t>
    </dgm:pt>
    <dgm:pt modelId="{62C1E169-5F33-49F0-96CC-41B43E050A43}">
      <dgm:prSet custT="1"/>
      <dgm:spPr/>
      <dgm:t>
        <a:bodyPr/>
        <a:lstStyle/>
        <a:p>
          <a:r>
            <a:rPr lang="ru-RU" sz="1600" b="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rPr>
            <a:t>освоение новых приемов (скатывания, надавливания, размазывания) и создание с их помощью сюжетных картин</a:t>
          </a:r>
        </a:p>
      </dgm:t>
    </dgm:pt>
    <dgm:pt modelId="{2424BAFD-AFC6-4E99-93D0-2447D6A11DE8}" type="parTrans" cxnId="{0E571C9C-39E9-461B-AED4-58D44919A4AC}">
      <dgm:prSet/>
      <dgm:spPr/>
      <dgm:t>
        <a:bodyPr/>
        <a:lstStyle/>
        <a:p>
          <a:endParaRPr lang="ru-RU" sz="1600" b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Bookman Old Style" panose="02050604050505020204" pitchFamily="18" charset="0"/>
          </a:endParaRPr>
        </a:p>
      </dgm:t>
    </dgm:pt>
    <dgm:pt modelId="{C5B821ED-C0A0-4082-9F2D-5D160AD880C0}" type="sibTrans" cxnId="{0E571C9C-39E9-461B-AED4-58D44919A4AC}">
      <dgm:prSet custT="1"/>
      <dgm:spPr/>
      <dgm:t>
        <a:bodyPr/>
        <a:lstStyle/>
        <a:p>
          <a:endParaRPr lang="ru-RU" sz="1600" b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Bookman Old Style" panose="02050604050505020204" pitchFamily="18" charset="0"/>
          </a:endParaRPr>
        </a:p>
      </dgm:t>
    </dgm:pt>
    <dgm:pt modelId="{979EEBE0-7D11-4506-932E-25BD7EE87467}">
      <dgm:prSet custT="1"/>
      <dgm:spPr/>
      <dgm:t>
        <a:bodyPr/>
        <a:lstStyle/>
        <a:p>
          <a:r>
            <a:rPr lang="ru-RU" sz="1600" b="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rPr>
            <a:t>обучение умению ориентироваться на листе бумаги</a:t>
          </a:r>
        </a:p>
      </dgm:t>
    </dgm:pt>
    <dgm:pt modelId="{5CC1DCD5-9146-4B10-94C8-37B72F166EFF}" type="parTrans" cxnId="{1FD48D09-4D41-4A2F-9C15-1185F8E1455A}">
      <dgm:prSet/>
      <dgm:spPr/>
      <dgm:t>
        <a:bodyPr/>
        <a:lstStyle/>
        <a:p>
          <a:endParaRPr lang="ru-RU" sz="1600" b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Bookman Old Style" panose="02050604050505020204" pitchFamily="18" charset="0"/>
          </a:endParaRPr>
        </a:p>
      </dgm:t>
    </dgm:pt>
    <dgm:pt modelId="{7EA43EC3-AD29-4AFF-826F-6096FC86D058}" type="sibTrans" cxnId="{1FD48D09-4D41-4A2F-9C15-1185F8E1455A}">
      <dgm:prSet custT="1"/>
      <dgm:spPr/>
      <dgm:t>
        <a:bodyPr/>
        <a:lstStyle/>
        <a:p>
          <a:endParaRPr lang="ru-RU" sz="1600" b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Bookman Old Style" panose="02050604050505020204" pitchFamily="18" charset="0"/>
          </a:endParaRPr>
        </a:p>
      </dgm:t>
    </dgm:pt>
    <dgm:pt modelId="{3E420148-D5CF-4AEA-86E5-44A93F71877E}">
      <dgm:prSet custT="1"/>
      <dgm:spPr/>
      <dgm:t>
        <a:bodyPr/>
        <a:lstStyle/>
        <a:p>
          <a:r>
            <a:rPr lang="ru-RU" sz="1600" b="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rPr>
            <a:t>развитие мелкой моторики</a:t>
          </a:r>
        </a:p>
      </dgm:t>
    </dgm:pt>
    <dgm:pt modelId="{133053C0-2105-4C83-BF37-B2E8334CC585}" type="parTrans" cxnId="{F84023A3-6E81-4BF8-8141-AAA069DC2894}">
      <dgm:prSet/>
      <dgm:spPr/>
      <dgm:t>
        <a:bodyPr/>
        <a:lstStyle/>
        <a:p>
          <a:endParaRPr lang="ru-RU" sz="1600" b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Bookman Old Style" panose="02050604050505020204" pitchFamily="18" charset="0"/>
          </a:endParaRPr>
        </a:p>
      </dgm:t>
    </dgm:pt>
    <dgm:pt modelId="{046DC49D-61E6-49A1-816E-430E0A325F8C}" type="sibTrans" cxnId="{F84023A3-6E81-4BF8-8141-AAA069DC2894}">
      <dgm:prSet custT="1"/>
      <dgm:spPr/>
      <dgm:t>
        <a:bodyPr/>
        <a:lstStyle/>
        <a:p>
          <a:endParaRPr lang="ru-RU" sz="1600" b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Bookman Old Style" panose="02050604050505020204" pitchFamily="18" charset="0"/>
          </a:endParaRPr>
        </a:p>
      </dgm:t>
    </dgm:pt>
    <dgm:pt modelId="{4ED2A31F-E638-4A27-BDA6-7FCE7F694285}">
      <dgm:prSet custT="1"/>
      <dgm:spPr/>
      <dgm:t>
        <a:bodyPr/>
        <a:lstStyle/>
        <a:p>
          <a:r>
            <a:rPr lang="ru-RU" sz="1600" b="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rPr>
            <a:t>ознакомление с окружающим миром</a:t>
          </a:r>
        </a:p>
      </dgm:t>
    </dgm:pt>
    <dgm:pt modelId="{358DBC87-D266-4510-98BB-0C6455653BE3}" type="parTrans" cxnId="{64A6426B-6587-4D31-8CB7-FA366E37CD76}">
      <dgm:prSet/>
      <dgm:spPr/>
      <dgm:t>
        <a:bodyPr/>
        <a:lstStyle/>
        <a:p>
          <a:endParaRPr lang="ru-RU" sz="1600" b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Bookman Old Style" panose="02050604050505020204" pitchFamily="18" charset="0"/>
          </a:endParaRPr>
        </a:p>
      </dgm:t>
    </dgm:pt>
    <dgm:pt modelId="{D06C5068-C1D5-409F-AC22-B2F95D3F717A}" type="sibTrans" cxnId="{64A6426B-6587-4D31-8CB7-FA366E37CD76}">
      <dgm:prSet custT="1"/>
      <dgm:spPr/>
      <dgm:t>
        <a:bodyPr/>
        <a:lstStyle/>
        <a:p>
          <a:endParaRPr lang="ru-RU" sz="1600" b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Bookman Old Style" panose="02050604050505020204" pitchFamily="18" charset="0"/>
          </a:endParaRPr>
        </a:p>
      </dgm:t>
    </dgm:pt>
    <dgm:pt modelId="{C490846A-C754-4D44-BEE7-130DA5F71AAE}">
      <dgm:prSet custT="1"/>
      <dgm:spPr/>
      <dgm:t>
        <a:bodyPr/>
        <a:lstStyle/>
        <a:p>
          <a:r>
            <a:rPr lang="ru-RU" sz="1600" b="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rPr>
            <a:t>развитие творческих способностей</a:t>
          </a:r>
        </a:p>
      </dgm:t>
    </dgm:pt>
    <dgm:pt modelId="{82AEFC5A-0F63-4A6F-833B-31BD0027649C}" type="parTrans" cxnId="{EBB28036-77D7-4C13-8CD4-6A49016E8A86}">
      <dgm:prSet/>
      <dgm:spPr/>
      <dgm:t>
        <a:bodyPr/>
        <a:lstStyle/>
        <a:p>
          <a:endParaRPr lang="ru-RU" sz="1600" b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Bookman Old Style" panose="02050604050505020204" pitchFamily="18" charset="0"/>
          </a:endParaRPr>
        </a:p>
      </dgm:t>
    </dgm:pt>
    <dgm:pt modelId="{C33BBCE2-17B1-4E59-A697-270AE573C377}" type="sibTrans" cxnId="{EBB28036-77D7-4C13-8CD4-6A49016E8A86}">
      <dgm:prSet custT="1"/>
      <dgm:spPr/>
      <dgm:t>
        <a:bodyPr/>
        <a:lstStyle/>
        <a:p>
          <a:endParaRPr lang="ru-RU" sz="1600" b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Bookman Old Style" panose="02050604050505020204" pitchFamily="18" charset="0"/>
          </a:endParaRPr>
        </a:p>
      </dgm:t>
    </dgm:pt>
    <dgm:pt modelId="{AB1020EE-627C-47B4-9499-918D420AD7FE}" type="pres">
      <dgm:prSet presAssocID="{25767E7B-619D-454D-B2FD-95E6BBA33D7A}" presName="cycle" presStyleCnt="0">
        <dgm:presLayoutVars>
          <dgm:dir/>
          <dgm:resizeHandles val="exact"/>
        </dgm:presLayoutVars>
      </dgm:prSet>
      <dgm:spPr/>
    </dgm:pt>
    <dgm:pt modelId="{B229A5D3-5158-4EB8-A5CC-1D36E118F91D}" type="pres">
      <dgm:prSet presAssocID="{7E651FE0-A2C3-4B8D-9233-8F30F48FFB49}" presName="node" presStyleLbl="node1" presStyleIdx="0" presStyleCnt="6" custScaleX="172746" custScaleY="152074" custRadScaleRad="91381" custRadScaleInc="35753">
        <dgm:presLayoutVars>
          <dgm:bulletEnabled val="1"/>
        </dgm:presLayoutVars>
      </dgm:prSet>
      <dgm:spPr/>
    </dgm:pt>
    <dgm:pt modelId="{940D7917-665C-4DB3-AD87-8DB0F11EDB7E}" type="pres">
      <dgm:prSet presAssocID="{08753894-0E95-43C6-B189-C95176711D50}" presName="sibTrans" presStyleLbl="sibTrans2D1" presStyleIdx="0" presStyleCnt="6"/>
      <dgm:spPr/>
    </dgm:pt>
    <dgm:pt modelId="{E72A0DC0-BFC5-457F-AA99-85B50B8C5F9A}" type="pres">
      <dgm:prSet presAssocID="{08753894-0E95-43C6-B189-C95176711D50}" presName="connectorText" presStyleLbl="sibTrans2D1" presStyleIdx="0" presStyleCnt="6"/>
      <dgm:spPr/>
    </dgm:pt>
    <dgm:pt modelId="{8DE1972B-829C-44D5-8187-87B95230DDAD}" type="pres">
      <dgm:prSet presAssocID="{62C1E169-5F33-49F0-96CC-41B43E050A43}" presName="node" presStyleLbl="node1" presStyleIdx="1" presStyleCnt="6" custScaleX="165048" custScaleY="142279" custRadScaleRad="175158" custRadScaleInc="55167">
        <dgm:presLayoutVars>
          <dgm:bulletEnabled val="1"/>
        </dgm:presLayoutVars>
      </dgm:prSet>
      <dgm:spPr/>
    </dgm:pt>
    <dgm:pt modelId="{1365CE42-C017-4EC9-B076-D3B21C2E01A8}" type="pres">
      <dgm:prSet presAssocID="{C5B821ED-C0A0-4082-9F2D-5D160AD880C0}" presName="sibTrans" presStyleLbl="sibTrans2D1" presStyleIdx="1" presStyleCnt="6"/>
      <dgm:spPr/>
    </dgm:pt>
    <dgm:pt modelId="{4FA1C232-59BC-46F3-A4BF-78928107DA70}" type="pres">
      <dgm:prSet presAssocID="{C5B821ED-C0A0-4082-9F2D-5D160AD880C0}" presName="connectorText" presStyleLbl="sibTrans2D1" presStyleIdx="1" presStyleCnt="6"/>
      <dgm:spPr/>
    </dgm:pt>
    <dgm:pt modelId="{79BE5BC1-F6B3-42CF-8515-69EB7E4EB562}" type="pres">
      <dgm:prSet presAssocID="{979EEBE0-7D11-4506-932E-25BD7EE87467}" presName="node" presStyleLbl="node1" presStyleIdx="2" presStyleCnt="6" custScaleX="189825" custScaleY="117156" custRadScaleRad="163123" custRadScaleInc="-5828">
        <dgm:presLayoutVars>
          <dgm:bulletEnabled val="1"/>
        </dgm:presLayoutVars>
      </dgm:prSet>
      <dgm:spPr/>
    </dgm:pt>
    <dgm:pt modelId="{BF19C257-E2B8-4882-9828-EC74123BD559}" type="pres">
      <dgm:prSet presAssocID="{7EA43EC3-AD29-4AFF-826F-6096FC86D058}" presName="sibTrans" presStyleLbl="sibTrans2D1" presStyleIdx="2" presStyleCnt="6"/>
      <dgm:spPr/>
    </dgm:pt>
    <dgm:pt modelId="{D780CC47-279C-4C96-83B2-41372B570104}" type="pres">
      <dgm:prSet presAssocID="{7EA43EC3-AD29-4AFF-826F-6096FC86D058}" presName="connectorText" presStyleLbl="sibTrans2D1" presStyleIdx="2" presStyleCnt="6"/>
      <dgm:spPr/>
    </dgm:pt>
    <dgm:pt modelId="{60360575-1C6E-4251-AE5C-6DEB84C2C60A}" type="pres">
      <dgm:prSet presAssocID="{3E420148-D5CF-4AEA-86E5-44A93F71877E}" presName="node" presStyleLbl="node1" presStyleIdx="3" presStyleCnt="6" custScaleX="109992" custScaleY="95462" custRadScaleRad="88468" custRadScaleInc="71130">
        <dgm:presLayoutVars>
          <dgm:bulletEnabled val="1"/>
        </dgm:presLayoutVars>
      </dgm:prSet>
      <dgm:spPr/>
    </dgm:pt>
    <dgm:pt modelId="{6F1180C0-0011-43BA-BA1F-27C4BA2764AE}" type="pres">
      <dgm:prSet presAssocID="{046DC49D-61E6-49A1-816E-430E0A325F8C}" presName="sibTrans" presStyleLbl="sibTrans2D1" presStyleIdx="3" presStyleCnt="6"/>
      <dgm:spPr/>
    </dgm:pt>
    <dgm:pt modelId="{9C3BFD50-E725-4C49-95F5-2EB0EB95B12B}" type="pres">
      <dgm:prSet presAssocID="{046DC49D-61E6-49A1-816E-430E0A325F8C}" presName="connectorText" presStyleLbl="sibTrans2D1" presStyleIdx="3" presStyleCnt="6"/>
      <dgm:spPr/>
    </dgm:pt>
    <dgm:pt modelId="{D3501596-101A-49B6-8DA7-A199D8DC6E24}" type="pres">
      <dgm:prSet presAssocID="{4ED2A31F-E638-4A27-BDA6-7FCE7F694285}" presName="node" presStyleLbl="node1" presStyleIdx="4" presStyleCnt="6" custScaleX="164076" custScaleY="127758" custRadScaleRad="168899" custRadScaleInc="75923">
        <dgm:presLayoutVars>
          <dgm:bulletEnabled val="1"/>
        </dgm:presLayoutVars>
      </dgm:prSet>
      <dgm:spPr/>
    </dgm:pt>
    <dgm:pt modelId="{AA9D3558-EC20-4054-A912-D028636C1617}" type="pres">
      <dgm:prSet presAssocID="{D06C5068-C1D5-409F-AC22-B2F95D3F717A}" presName="sibTrans" presStyleLbl="sibTrans2D1" presStyleIdx="4" presStyleCnt="6"/>
      <dgm:spPr/>
    </dgm:pt>
    <dgm:pt modelId="{1D63E4EA-C345-4D7C-9B5F-2D088147AF0E}" type="pres">
      <dgm:prSet presAssocID="{D06C5068-C1D5-409F-AC22-B2F95D3F717A}" presName="connectorText" presStyleLbl="sibTrans2D1" presStyleIdx="4" presStyleCnt="6"/>
      <dgm:spPr/>
    </dgm:pt>
    <dgm:pt modelId="{8CA7D19D-DE7D-44B4-8091-51453332203B}" type="pres">
      <dgm:prSet presAssocID="{C490846A-C754-4D44-BEE7-130DA5F71AAE}" presName="node" presStyleLbl="node1" presStyleIdx="5" presStyleCnt="6" custScaleX="156755" custScaleY="111557" custRadScaleRad="161364" custRadScaleInc="16525">
        <dgm:presLayoutVars>
          <dgm:bulletEnabled val="1"/>
        </dgm:presLayoutVars>
      </dgm:prSet>
      <dgm:spPr/>
    </dgm:pt>
    <dgm:pt modelId="{42D545D9-1547-4EC8-86F4-4886E09F7CCE}" type="pres">
      <dgm:prSet presAssocID="{C33BBCE2-17B1-4E59-A697-270AE573C377}" presName="sibTrans" presStyleLbl="sibTrans2D1" presStyleIdx="5" presStyleCnt="6"/>
      <dgm:spPr/>
    </dgm:pt>
    <dgm:pt modelId="{129E961E-8BA1-4E8A-B545-86F224082A7A}" type="pres">
      <dgm:prSet presAssocID="{C33BBCE2-17B1-4E59-A697-270AE573C377}" presName="connectorText" presStyleLbl="sibTrans2D1" presStyleIdx="5" presStyleCnt="6"/>
      <dgm:spPr/>
    </dgm:pt>
  </dgm:ptLst>
  <dgm:cxnLst>
    <dgm:cxn modelId="{E63B8307-E1F6-47B4-BA8A-1A00176E8724}" type="presOf" srcId="{C5B821ED-C0A0-4082-9F2D-5D160AD880C0}" destId="{1365CE42-C017-4EC9-B076-D3B21C2E01A8}" srcOrd="0" destOrd="0" presId="urn:microsoft.com/office/officeart/2005/8/layout/cycle2"/>
    <dgm:cxn modelId="{1FD48D09-4D41-4A2F-9C15-1185F8E1455A}" srcId="{25767E7B-619D-454D-B2FD-95E6BBA33D7A}" destId="{979EEBE0-7D11-4506-932E-25BD7EE87467}" srcOrd="2" destOrd="0" parTransId="{5CC1DCD5-9146-4B10-94C8-37B72F166EFF}" sibTransId="{7EA43EC3-AD29-4AFF-826F-6096FC86D058}"/>
    <dgm:cxn modelId="{6831FA0D-DA6A-4EB5-9EB2-6569D1C27307}" srcId="{25767E7B-619D-454D-B2FD-95E6BBA33D7A}" destId="{7E651FE0-A2C3-4B8D-9233-8F30F48FFB49}" srcOrd="0" destOrd="0" parTransId="{8268542B-2ED8-4EFD-8F46-70F442548DD9}" sibTransId="{08753894-0E95-43C6-B189-C95176711D50}"/>
    <dgm:cxn modelId="{3C4F101E-1CE8-42C8-9B2C-6EF97BD53968}" type="presOf" srcId="{C490846A-C754-4D44-BEE7-130DA5F71AAE}" destId="{8CA7D19D-DE7D-44B4-8091-51453332203B}" srcOrd="0" destOrd="0" presId="urn:microsoft.com/office/officeart/2005/8/layout/cycle2"/>
    <dgm:cxn modelId="{EBB28036-77D7-4C13-8CD4-6A49016E8A86}" srcId="{25767E7B-619D-454D-B2FD-95E6BBA33D7A}" destId="{C490846A-C754-4D44-BEE7-130DA5F71AAE}" srcOrd="5" destOrd="0" parTransId="{82AEFC5A-0F63-4A6F-833B-31BD0027649C}" sibTransId="{C33BBCE2-17B1-4E59-A697-270AE573C377}"/>
    <dgm:cxn modelId="{7D8F525D-C628-459F-8A22-ADBFD1BFF8AE}" type="presOf" srcId="{C5B821ED-C0A0-4082-9F2D-5D160AD880C0}" destId="{4FA1C232-59BC-46F3-A4BF-78928107DA70}" srcOrd="1" destOrd="0" presId="urn:microsoft.com/office/officeart/2005/8/layout/cycle2"/>
    <dgm:cxn modelId="{089AAA61-502E-4A2B-A06F-4D46C8B96F50}" type="presOf" srcId="{7E651FE0-A2C3-4B8D-9233-8F30F48FFB49}" destId="{B229A5D3-5158-4EB8-A5CC-1D36E118F91D}" srcOrd="0" destOrd="0" presId="urn:microsoft.com/office/officeart/2005/8/layout/cycle2"/>
    <dgm:cxn modelId="{DF925E64-1CA9-4F5B-8AD4-F7546F56910B}" type="presOf" srcId="{62C1E169-5F33-49F0-96CC-41B43E050A43}" destId="{8DE1972B-829C-44D5-8187-87B95230DDAD}" srcOrd="0" destOrd="0" presId="urn:microsoft.com/office/officeart/2005/8/layout/cycle2"/>
    <dgm:cxn modelId="{64A6426B-6587-4D31-8CB7-FA366E37CD76}" srcId="{25767E7B-619D-454D-B2FD-95E6BBA33D7A}" destId="{4ED2A31F-E638-4A27-BDA6-7FCE7F694285}" srcOrd="4" destOrd="0" parTransId="{358DBC87-D266-4510-98BB-0C6455653BE3}" sibTransId="{D06C5068-C1D5-409F-AC22-B2F95D3F717A}"/>
    <dgm:cxn modelId="{EEB87F75-BF96-4363-9D6B-88E70DC96D93}" type="presOf" srcId="{046DC49D-61E6-49A1-816E-430E0A325F8C}" destId="{6F1180C0-0011-43BA-BA1F-27C4BA2764AE}" srcOrd="0" destOrd="0" presId="urn:microsoft.com/office/officeart/2005/8/layout/cycle2"/>
    <dgm:cxn modelId="{F5DCA48F-D3DA-4CBD-A295-85A6519F81D8}" type="presOf" srcId="{08753894-0E95-43C6-B189-C95176711D50}" destId="{940D7917-665C-4DB3-AD87-8DB0F11EDB7E}" srcOrd="0" destOrd="0" presId="urn:microsoft.com/office/officeart/2005/8/layout/cycle2"/>
    <dgm:cxn modelId="{6CABED8F-16BB-4880-ADCF-ACDF227AA953}" type="presOf" srcId="{4ED2A31F-E638-4A27-BDA6-7FCE7F694285}" destId="{D3501596-101A-49B6-8DA7-A199D8DC6E24}" srcOrd="0" destOrd="0" presId="urn:microsoft.com/office/officeart/2005/8/layout/cycle2"/>
    <dgm:cxn modelId="{FB446B93-BFA3-479A-BB6E-D5FEBEDBE36D}" type="presOf" srcId="{046DC49D-61E6-49A1-816E-430E0A325F8C}" destId="{9C3BFD50-E725-4C49-95F5-2EB0EB95B12B}" srcOrd="1" destOrd="0" presId="urn:microsoft.com/office/officeart/2005/8/layout/cycle2"/>
    <dgm:cxn modelId="{0E571C9C-39E9-461B-AED4-58D44919A4AC}" srcId="{25767E7B-619D-454D-B2FD-95E6BBA33D7A}" destId="{62C1E169-5F33-49F0-96CC-41B43E050A43}" srcOrd="1" destOrd="0" parTransId="{2424BAFD-AFC6-4E99-93D0-2447D6A11DE8}" sibTransId="{C5B821ED-C0A0-4082-9F2D-5D160AD880C0}"/>
    <dgm:cxn modelId="{204E619D-75DE-48E5-B153-523D42D2E9AB}" type="presOf" srcId="{D06C5068-C1D5-409F-AC22-B2F95D3F717A}" destId="{1D63E4EA-C345-4D7C-9B5F-2D088147AF0E}" srcOrd="1" destOrd="0" presId="urn:microsoft.com/office/officeart/2005/8/layout/cycle2"/>
    <dgm:cxn modelId="{52F2059E-1FE3-48F0-8F9A-D35F25CDE924}" type="presOf" srcId="{C33BBCE2-17B1-4E59-A697-270AE573C377}" destId="{42D545D9-1547-4EC8-86F4-4886E09F7CCE}" srcOrd="0" destOrd="0" presId="urn:microsoft.com/office/officeart/2005/8/layout/cycle2"/>
    <dgm:cxn modelId="{259E04A2-1771-40B5-B1D5-7A90037D5905}" type="presOf" srcId="{25767E7B-619D-454D-B2FD-95E6BBA33D7A}" destId="{AB1020EE-627C-47B4-9499-918D420AD7FE}" srcOrd="0" destOrd="0" presId="urn:microsoft.com/office/officeart/2005/8/layout/cycle2"/>
    <dgm:cxn modelId="{F84023A3-6E81-4BF8-8141-AAA069DC2894}" srcId="{25767E7B-619D-454D-B2FD-95E6BBA33D7A}" destId="{3E420148-D5CF-4AEA-86E5-44A93F71877E}" srcOrd="3" destOrd="0" parTransId="{133053C0-2105-4C83-BF37-B2E8334CC585}" sibTransId="{046DC49D-61E6-49A1-816E-430E0A325F8C}"/>
    <dgm:cxn modelId="{E5EBE3A3-1EBB-4D16-A901-D58AFCC1E66F}" type="presOf" srcId="{7EA43EC3-AD29-4AFF-826F-6096FC86D058}" destId="{BF19C257-E2B8-4882-9828-EC74123BD559}" srcOrd="0" destOrd="0" presId="urn:microsoft.com/office/officeart/2005/8/layout/cycle2"/>
    <dgm:cxn modelId="{23BCF1A6-8EBD-4279-B71B-25313B26E217}" type="presOf" srcId="{08753894-0E95-43C6-B189-C95176711D50}" destId="{E72A0DC0-BFC5-457F-AA99-85B50B8C5F9A}" srcOrd="1" destOrd="0" presId="urn:microsoft.com/office/officeart/2005/8/layout/cycle2"/>
    <dgm:cxn modelId="{2E84CEAF-B0EF-4A10-B765-E4DA788249B8}" type="presOf" srcId="{7EA43EC3-AD29-4AFF-826F-6096FC86D058}" destId="{D780CC47-279C-4C96-83B2-41372B570104}" srcOrd="1" destOrd="0" presId="urn:microsoft.com/office/officeart/2005/8/layout/cycle2"/>
    <dgm:cxn modelId="{6D768AD8-BF67-480B-A218-A4417F49DEA2}" type="presOf" srcId="{C33BBCE2-17B1-4E59-A697-270AE573C377}" destId="{129E961E-8BA1-4E8A-B545-86F224082A7A}" srcOrd="1" destOrd="0" presId="urn:microsoft.com/office/officeart/2005/8/layout/cycle2"/>
    <dgm:cxn modelId="{1127B3E7-5E85-4947-B0D7-2CCF7AF121EF}" type="presOf" srcId="{3E420148-D5CF-4AEA-86E5-44A93F71877E}" destId="{60360575-1C6E-4251-AE5C-6DEB84C2C60A}" srcOrd="0" destOrd="0" presId="urn:microsoft.com/office/officeart/2005/8/layout/cycle2"/>
    <dgm:cxn modelId="{476087E9-6D84-41B6-B7FE-C45EF01F113F}" type="presOf" srcId="{979EEBE0-7D11-4506-932E-25BD7EE87467}" destId="{79BE5BC1-F6B3-42CF-8515-69EB7E4EB562}" srcOrd="0" destOrd="0" presId="urn:microsoft.com/office/officeart/2005/8/layout/cycle2"/>
    <dgm:cxn modelId="{B758AAF7-D260-4DC3-A30F-81DB55C1FD62}" type="presOf" srcId="{D06C5068-C1D5-409F-AC22-B2F95D3F717A}" destId="{AA9D3558-EC20-4054-A912-D028636C1617}" srcOrd="0" destOrd="0" presId="urn:microsoft.com/office/officeart/2005/8/layout/cycle2"/>
    <dgm:cxn modelId="{C80AFE0C-88C0-431F-87BB-4EEB3F568139}" type="presParOf" srcId="{AB1020EE-627C-47B4-9499-918D420AD7FE}" destId="{B229A5D3-5158-4EB8-A5CC-1D36E118F91D}" srcOrd="0" destOrd="0" presId="urn:microsoft.com/office/officeart/2005/8/layout/cycle2"/>
    <dgm:cxn modelId="{A54D2081-8B2B-47D8-9C50-24798A8BB61A}" type="presParOf" srcId="{AB1020EE-627C-47B4-9499-918D420AD7FE}" destId="{940D7917-665C-4DB3-AD87-8DB0F11EDB7E}" srcOrd="1" destOrd="0" presId="urn:microsoft.com/office/officeart/2005/8/layout/cycle2"/>
    <dgm:cxn modelId="{96053D20-32B7-45E8-82D8-2F2AD75CC8F7}" type="presParOf" srcId="{940D7917-665C-4DB3-AD87-8DB0F11EDB7E}" destId="{E72A0DC0-BFC5-457F-AA99-85B50B8C5F9A}" srcOrd="0" destOrd="0" presId="urn:microsoft.com/office/officeart/2005/8/layout/cycle2"/>
    <dgm:cxn modelId="{DFCD3D98-2D51-4292-9A4A-8D254AA99BB6}" type="presParOf" srcId="{AB1020EE-627C-47B4-9499-918D420AD7FE}" destId="{8DE1972B-829C-44D5-8187-87B95230DDAD}" srcOrd="2" destOrd="0" presId="urn:microsoft.com/office/officeart/2005/8/layout/cycle2"/>
    <dgm:cxn modelId="{7429F714-5241-4A34-89FE-7D3AEF41D203}" type="presParOf" srcId="{AB1020EE-627C-47B4-9499-918D420AD7FE}" destId="{1365CE42-C017-4EC9-B076-D3B21C2E01A8}" srcOrd="3" destOrd="0" presId="urn:microsoft.com/office/officeart/2005/8/layout/cycle2"/>
    <dgm:cxn modelId="{334480EA-A09D-489B-B8E4-6B3738E3E138}" type="presParOf" srcId="{1365CE42-C017-4EC9-B076-D3B21C2E01A8}" destId="{4FA1C232-59BC-46F3-A4BF-78928107DA70}" srcOrd="0" destOrd="0" presId="urn:microsoft.com/office/officeart/2005/8/layout/cycle2"/>
    <dgm:cxn modelId="{61D5991D-A32A-4D71-848D-75A6CFF73CE1}" type="presParOf" srcId="{AB1020EE-627C-47B4-9499-918D420AD7FE}" destId="{79BE5BC1-F6B3-42CF-8515-69EB7E4EB562}" srcOrd="4" destOrd="0" presId="urn:microsoft.com/office/officeart/2005/8/layout/cycle2"/>
    <dgm:cxn modelId="{3BDF9375-25B6-45FE-8A15-D8FEABEE3A8F}" type="presParOf" srcId="{AB1020EE-627C-47B4-9499-918D420AD7FE}" destId="{BF19C257-E2B8-4882-9828-EC74123BD559}" srcOrd="5" destOrd="0" presId="urn:microsoft.com/office/officeart/2005/8/layout/cycle2"/>
    <dgm:cxn modelId="{C94F5AED-FAED-4C5F-A221-94FDCA46A2C3}" type="presParOf" srcId="{BF19C257-E2B8-4882-9828-EC74123BD559}" destId="{D780CC47-279C-4C96-83B2-41372B570104}" srcOrd="0" destOrd="0" presId="urn:microsoft.com/office/officeart/2005/8/layout/cycle2"/>
    <dgm:cxn modelId="{2672CC15-C7B6-44EF-B9D3-E74407DDE853}" type="presParOf" srcId="{AB1020EE-627C-47B4-9499-918D420AD7FE}" destId="{60360575-1C6E-4251-AE5C-6DEB84C2C60A}" srcOrd="6" destOrd="0" presId="urn:microsoft.com/office/officeart/2005/8/layout/cycle2"/>
    <dgm:cxn modelId="{851E49C5-DE35-4FC8-9798-7B38F6D2FD60}" type="presParOf" srcId="{AB1020EE-627C-47B4-9499-918D420AD7FE}" destId="{6F1180C0-0011-43BA-BA1F-27C4BA2764AE}" srcOrd="7" destOrd="0" presId="urn:microsoft.com/office/officeart/2005/8/layout/cycle2"/>
    <dgm:cxn modelId="{FACE784C-09C5-4CAD-B64E-AADD3DF064A3}" type="presParOf" srcId="{6F1180C0-0011-43BA-BA1F-27C4BA2764AE}" destId="{9C3BFD50-E725-4C49-95F5-2EB0EB95B12B}" srcOrd="0" destOrd="0" presId="urn:microsoft.com/office/officeart/2005/8/layout/cycle2"/>
    <dgm:cxn modelId="{6B950238-0882-4CA3-A4F2-48D22761580B}" type="presParOf" srcId="{AB1020EE-627C-47B4-9499-918D420AD7FE}" destId="{D3501596-101A-49B6-8DA7-A199D8DC6E24}" srcOrd="8" destOrd="0" presId="urn:microsoft.com/office/officeart/2005/8/layout/cycle2"/>
    <dgm:cxn modelId="{BD89447F-CFB6-4C9A-86B6-FF75165821E6}" type="presParOf" srcId="{AB1020EE-627C-47B4-9499-918D420AD7FE}" destId="{AA9D3558-EC20-4054-A912-D028636C1617}" srcOrd="9" destOrd="0" presId="urn:microsoft.com/office/officeart/2005/8/layout/cycle2"/>
    <dgm:cxn modelId="{DF11A7A3-4FC7-4837-A433-A90F8E795B51}" type="presParOf" srcId="{AA9D3558-EC20-4054-A912-D028636C1617}" destId="{1D63E4EA-C345-4D7C-9B5F-2D088147AF0E}" srcOrd="0" destOrd="0" presId="urn:microsoft.com/office/officeart/2005/8/layout/cycle2"/>
    <dgm:cxn modelId="{FBEA1DE3-EE21-431C-A8FC-34C2F486CB3A}" type="presParOf" srcId="{AB1020EE-627C-47B4-9499-918D420AD7FE}" destId="{8CA7D19D-DE7D-44B4-8091-51453332203B}" srcOrd="10" destOrd="0" presId="urn:microsoft.com/office/officeart/2005/8/layout/cycle2"/>
    <dgm:cxn modelId="{4546C31F-F7AF-4824-B799-507AB61FCA8B}" type="presParOf" srcId="{AB1020EE-627C-47B4-9499-918D420AD7FE}" destId="{42D545D9-1547-4EC8-86F4-4886E09F7CCE}" srcOrd="11" destOrd="0" presId="urn:microsoft.com/office/officeart/2005/8/layout/cycle2"/>
    <dgm:cxn modelId="{9D2CEDEF-2B98-4AF9-A356-0E0379E7711A}" type="presParOf" srcId="{42D545D9-1547-4EC8-86F4-4886E09F7CCE}" destId="{129E961E-8BA1-4E8A-B545-86F224082A7A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229A5D3-5158-4EB8-A5CC-1D36E118F91D}">
      <dsp:nvSpPr>
        <dsp:cNvPr id="0" name=""/>
        <dsp:cNvSpPr/>
      </dsp:nvSpPr>
      <dsp:spPr>
        <a:xfrm>
          <a:off x="5061510" y="51261"/>
          <a:ext cx="2447959" cy="2155019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0" kern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rPr>
            <a:t>формирование навыков работы с пластилином, пробуждение интереса к лепке</a:t>
          </a:r>
        </a:p>
      </dsp:txBody>
      <dsp:txXfrm>
        <a:off x="5420005" y="366856"/>
        <a:ext cx="1730969" cy="1523829"/>
      </dsp:txXfrm>
    </dsp:sp>
    <dsp:sp modelId="{940D7917-665C-4DB3-AD87-8DB0F11EDB7E}">
      <dsp:nvSpPr>
        <dsp:cNvPr id="0" name=""/>
        <dsp:cNvSpPr/>
      </dsp:nvSpPr>
      <dsp:spPr>
        <a:xfrm rot="1064121">
          <a:off x="7645879" y="1415076"/>
          <a:ext cx="565051" cy="478266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600" b="0" kern="120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Bookman Old Style" panose="02050604050505020204" pitchFamily="18" charset="0"/>
          </a:endParaRPr>
        </a:p>
      </dsp:txBody>
      <dsp:txXfrm>
        <a:off x="7649289" y="1488876"/>
        <a:ext cx="421571" cy="286960"/>
      </dsp:txXfrm>
    </dsp:sp>
    <dsp:sp modelId="{8DE1972B-829C-44D5-8187-87B95230DDAD}">
      <dsp:nvSpPr>
        <dsp:cNvPr id="0" name=""/>
        <dsp:cNvSpPr/>
      </dsp:nvSpPr>
      <dsp:spPr>
        <a:xfrm>
          <a:off x="8378344" y="1164011"/>
          <a:ext cx="2338872" cy="2016215"/>
        </a:xfrm>
        <a:prstGeom prst="ellipse">
          <a:avLst/>
        </a:prstGeom>
        <a:solidFill>
          <a:schemeClr val="accent2">
            <a:hueOff val="-291073"/>
            <a:satOff val="-16786"/>
            <a:lumOff val="172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0" kern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rPr>
            <a:t>освоение новых приемов (скатывания, надавливания, размазывания) и создание с их помощью сюжетных картин</a:t>
          </a:r>
        </a:p>
      </dsp:txBody>
      <dsp:txXfrm>
        <a:off x="8720864" y="1459279"/>
        <a:ext cx="1653832" cy="1425679"/>
      </dsp:txXfrm>
    </dsp:sp>
    <dsp:sp modelId="{1365CE42-C017-4EC9-B076-D3B21C2E01A8}">
      <dsp:nvSpPr>
        <dsp:cNvPr id="0" name=""/>
        <dsp:cNvSpPr/>
      </dsp:nvSpPr>
      <dsp:spPr>
        <a:xfrm rot="6164234">
          <a:off x="9058063" y="3260873"/>
          <a:ext cx="379115" cy="478266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-291073"/>
            <a:satOff val="-16786"/>
            <a:lumOff val="1726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600" b="0" kern="120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Bookman Old Style" panose="02050604050505020204" pitchFamily="18" charset="0"/>
          </a:endParaRPr>
        </a:p>
      </dsp:txBody>
      <dsp:txXfrm rot="10800000">
        <a:off x="9127468" y="3301058"/>
        <a:ext cx="265381" cy="286960"/>
      </dsp:txXfrm>
    </dsp:sp>
    <dsp:sp modelId="{79BE5BC1-F6B3-42CF-8515-69EB7E4EB562}">
      <dsp:nvSpPr>
        <dsp:cNvPr id="0" name=""/>
        <dsp:cNvSpPr/>
      </dsp:nvSpPr>
      <dsp:spPr>
        <a:xfrm>
          <a:off x="7635569" y="3851365"/>
          <a:ext cx="2689983" cy="1660201"/>
        </a:xfrm>
        <a:prstGeom prst="ellipse">
          <a:avLst/>
        </a:prstGeom>
        <a:solidFill>
          <a:schemeClr val="accent2">
            <a:hueOff val="-582145"/>
            <a:satOff val="-33571"/>
            <a:lumOff val="345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0" kern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rPr>
            <a:t>обучение умению ориентироваться на листе бумаги</a:t>
          </a:r>
        </a:p>
      </dsp:txBody>
      <dsp:txXfrm>
        <a:off x="8029508" y="4094496"/>
        <a:ext cx="1902105" cy="1173939"/>
      </dsp:txXfrm>
    </dsp:sp>
    <dsp:sp modelId="{BF19C257-E2B8-4882-9828-EC74123BD559}">
      <dsp:nvSpPr>
        <dsp:cNvPr id="0" name=""/>
        <dsp:cNvSpPr/>
      </dsp:nvSpPr>
      <dsp:spPr>
        <a:xfrm rot="10698595">
          <a:off x="6422380" y="4505146"/>
          <a:ext cx="858645" cy="478266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-582145"/>
            <a:satOff val="-33571"/>
            <a:lumOff val="3451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600" b="0" kern="120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Bookman Old Style" panose="02050604050505020204" pitchFamily="18" charset="0"/>
          </a:endParaRPr>
        </a:p>
      </dsp:txBody>
      <dsp:txXfrm rot="10800000">
        <a:off x="6565829" y="4598683"/>
        <a:ext cx="715165" cy="286960"/>
      </dsp:txXfrm>
    </dsp:sp>
    <dsp:sp modelId="{60360575-1C6E-4251-AE5C-6DEB84C2C60A}">
      <dsp:nvSpPr>
        <dsp:cNvPr id="0" name=""/>
        <dsp:cNvSpPr/>
      </dsp:nvSpPr>
      <dsp:spPr>
        <a:xfrm>
          <a:off x="4459490" y="4115480"/>
          <a:ext cx="1558681" cy="1352778"/>
        </a:xfrm>
        <a:prstGeom prst="ellipse">
          <a:avLst/>
        </a:prstGeom>
        <a:solidFill>
          <a:schemeClr val="accent2">
            <a:hueOff val="-873218"/>
            <a:satOff val="-50357"/>
            <a:lumOff val="517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0" kern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rPr>
            <a:t>развитие мелкой моторики</a:t>
          </a:r>
        </a:p>
      </dsp:txBody>
      <dsp:txXfrm>
        <a:off x="4687754" y="4313590"/>
        <a:ext cx="1102153" cy="956558"/>
      </dsp:txXfrm>
    </dsp:sp>
    <dsp:sp modelId="{6F1180C0-0011-43BA-BA1F-27C4BA2764AE}">
      <dsp:nvSpPr>
        <dsp:cNvPr id="0" name=""/>
        <dsp:cNvSpPr/>
      </dsp:nvSpPr>
      <dsp:spPr>
        <a:xfrm rot="12258980">
          <a:off x="3629796" y="3981123"/>
          <a:ext cx="688029" cy="478266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-873218"/>
            <a:satOff val="-50357"/>
            <a:lumOff val="5177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600" b="0" kern="120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Bookman Old Style" panose="02050604050505020204" pitchFamily="18" charset="0"/>
          </a:endParaRPr>
        </a:p>
      </dsp:txBody>
      <dsp:txXfrm rot="10800000">
        <a:off x="3766912" y="4106317"/>
        <a:ext cx="544549" cy="286960"/>
      </dsp:txXfrm>
    </dsp:sp>
    <dsp:sp modelId="{D3501596-101A-49B6-8DA7-A199D8DC6E24}">
      <dsp:nvSpPr>
        <dsp:cNvPr id="0" name=""/>
        <dsp:cNvSpPr/>
      </dsp:nvSpPr>
      <dsp:spPr>
        <a:xfrm>
          <a:off x="1196510" y="2585393"/>
          <a:ext cx="2325098" cy="1810440"/>
        </a:xfrm>
        <a:prstGeom prst="ellipse">
          <a:avLst/>
        </a:prstGeom>
        <a:solidFill>
          <a:schemeClr val="accent2">
            <a:hueOff val="-1164290"/>
            <a:satOff val="-67142"/>
            <a:lumOff val="690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0" kern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rPr>
            <a:t>ознакомление с окружающим миром</a:t>
          </a:r>
        </a:p>
      </dsp:txBody>
      <dsp:txXfrm>
        <a:off x="1537013" y="2850526"/>
        <a:ext cx="1644092" cy="1280174"/>
      </dsp:txXfrm>
    </dsp:sp>
    <dsp:sp modelId="{AA9D3558-EC20-4054-A912-D028636C1617}">
      <dsp:nvSpPr>
        <dsp:cNvPr id="0" name=""/>
        <dsp:cNvSpPr/>
      </dsp:nvSpPr>
      <dsp:spPr>
        <a:xfrm rot="17235161">
          <a:off x="2535001" y="1999614"/>
          <a:ext cx="425675" cy="478266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-1164290"/>
            <a:satOff val="-67142"/>
            <a:lumOff val="6902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600" b="0" kern="120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Bookman Old Style" panose="02050604050505020204" pitchFamily="18" charset="0"/>
          </a:endParaRPr>
        </a:p>
      </dsp:txBody>
      <dsp:txXfrm>
        <a:off x="2579915" y="2156245"/>
        <a:ext cx="297973" cy="286960"/>
      </dsp:txXfrm>
    </dsp:sp>
    <dsp:sp modelId="{8CA7D19D-DE7D-44B4-8091-51453332203B}">
      <dsp:nvSpPr>
        <dsp:cNvPr id="0" name=""/>
        <dsp:cNvSpPr/>
      </dsp:nvSpPr>
      <dsp:spPr>
        <a:xfrm>
          <a:off x="1999529" y="281497"/>
          <a:ext cx="2221353" cy="1580858"/>
        </a:xfrm>
        <a:prstGeom prst="ellipse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0" kern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rPr>
            <a:t>развитие творческих способностей</a:t>
          </a:r>
        </a:p>
      </dsp:txBody>
      <dsp:txXfrm>
        <a:off x="2324839" y="513008"/>
        <a:ext cx="1570733" cy="1117836"/>
      </dsp:txXfrm>
    </dsp:sp>
    <dsp:sp modelId="{42D545D9-1547-4EC8-86F4-4886E09F7CCE}">
      <dsp:nvSpPr>
        <dsp:cNvPr id="0" name=""/>
        <dsp:cNvSpPr/>
      </dsp:nvSpPr>
      <dsp:spPr>
        <a:xfrm rot="61537">
          <a:off x="4405566" y="859974"/>
          <a:ext cx="445924" cy="478266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600" b="0" kern="120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Bookman Old Style" panose="02050604050505020204" pitchFamily="18" charset="0"/>
          </a:endParaRPr>
        </a:p>
      </dsp:txBody>
      <dsp:txXfrm>
        <a:off x="4405577" y="954430"/>
        <a:ext cx="312147" cy="28696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7CEAC26-8CE4-4263-86DA-4A98F50AB1C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9DBC68FF-DC1B-4646-BF53-AA05A3AF551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3D421FA-CC2A-4DAB-BE4E-852EF878D8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F59D93-6D16-4485-8904-6B62A698D3FF}" type="datetimeFigureOut">
              <a:rPr lang="ru-RU" smtClean="0"/>
              <a:t>16.03.2024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16EC7CC-D3E9-4E55-B471-CB55C08B29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F5F57E5-5D7E-49EF-823F-14A21CF305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D5005-495D-4CFF-BB81-666AD112CE0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34244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EF6DA2F-05FB-4BC8-961D-C8EE035DB9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6F3F6F03-5B5C-4489-B912-7521821FDC7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484F557-CC5E-49E0-A74C-209754C31A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F59D93-6D16-4485-8904-6B62A698D3FF}" type="datetimeFigureOut">
              <a:rPr lang="ru-RU" smtClean="0"/>
              <a:t>16.03.2024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527FE42-1F59-4610-9BA9-B7C58F6530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CD45C28-7AF1-4AA1-951C-652D0648F2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D5005-495D-4CFF-BB81-666AD112CE0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27123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14D7B4F5-76E5-482E-83DD-A2F3DD03BAA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C24EC5ED-53D3-49C6-BAC4-9DEA5F4133D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B008986-CBC7-413F-A4CE-672F106C1F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F59D93-6D16-4485-8904-6B62A698D3FF}" type="datetimeFigureOut">
              <a:rPr lang="ru-RU" smtClean="0"/>
              <a:t>16.03.2024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0775F61-BEAE-49E8-B81A-0948698C5C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1A8A8E7-3CC0-4F9C-80FD-0691C26389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D5005-495D-4CFF-BB81-666AD112CE0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40872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250CF5-9177-42E2-B2B8-2BC8EE86EA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0CEB4B8-9B7B-49D7-AA15-3D9D5ACCE97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BEB2E04-CD95-4FD4-8D7E-75F1CF0F12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F59D93-6D16-4485-8904-6B62A698D3FF}" type="datetimeFigureOut">
              <a:rPr lang="ru-RU" smtClean="0"/>
              <a:t>16.03.2024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535D0C8-B1A3-42F9-861F-8D98C78CB9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57BA691-55F6-43CC-88D3-2AEF089854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D5005-495D-4CFF-BB81-666AD112CE0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849649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2A5F232-E9BD-424B-96B1-AAAE66B673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5C4B6E3-D84F-4E11-8C17-613C90DDD6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B73BA85-F5F3-42B7-B462-1180BA5A5E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F59D93-6D16-4485-8904-6B62A698D3FF}" type="datetimeFigureOut">
              <a:rPr lang="ru-RU" smtClean="0"/>
              <a:t>16.03.2024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9400478-6073-454D-95A9-A7936C2B00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3521FD9-71AD-4AD2-BFB9-4EE95BDA1E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D5005-495D-4CFF-BB81-666AD112CE0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56818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CF916B5-36E6-490C-846E-0B9F925394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2E1A5BF-FEA1-4A46-B9A9-3A23DFA906F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E3EC172-7AF5-4BF4-836E-CDDEA90E50D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FE95AE4-D68F-4528-8682-553BC3A14B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F59D93-6D16-4485-8904-6B62A698D3FF}" type="datetimeFigureOut">
              <a:rPr lang="ru-RU" smtClean="0"/>
              <a:t>16.03.2024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9E369D2-59A5-4DF2-8492-0BC699BC9D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BF66491-4B2D-4AF9-9902-DAE0D21EAB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D5005-495D-4CFF-BB81-666AD112CE0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616035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9E0C710-9FE9-4D12-ADA2-40964ED086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98E8DE4-2198-4353-AA7E-3C21789D5C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A814136-0354-46E6-BE42-E1FD39EF565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93535B72-CF43-4349-B372-2621362DD0D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931F594C-CEA2-41A8-BDCA-FABA5D14426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AE05F368-62D3-41C2-A857-D4AAA9B78E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F59D93-6D16-4485-8904-6B62A698D3FF}" type="datetimeFigureOut">
              <a:rPr lang="ru-RU" smtClean="0"/>
              <a:t>16.03.2024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800271F0-C130-4963-AD9B-231883FCD5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F9AC7EB4-C976-47F4-8083-911917CD0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D5005-495D-4CFF-BB81-666AD112CE0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986485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B27871C-12D8-4870-8DCF-1340AAA9C1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219068DC-5D4D-4593-97C7-41F0F0FEF4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F59D93-6D16-4485-8904-6B62A698D3FF}" type="datetimeFigureOut">
              <a:rPr lang="ru-RU" smtClean="0"/>
              <a:t>16.03.2024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14563540-65A9-41E7-B8E9-5D001D6CD2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DCD9C2B5-2F68-47E2-9967-D39E57029E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D5005-495D-4CFF-BB81-666AD112CE0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99195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47066F71-8E0C-4D7B-B180-A87EB28DB3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F59D93-6D16-4485-8904-6B62A698D3FF}" type="datetimeFigureOut">
              <a:rPr lang="ru-RU" smtClean="0"/>
              <a:t>16.03.2024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B042A821-8071-4D60-8599-3854FBA676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6C004B75-802D-48D8-A605-CCB53B96F3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D5005-495D-4CFF-BB81-666AD112CE0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900886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B275C44-3486-4166-89A5-745554E68C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93C86C1-D099-4CF9-BEF8-C090882C9A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D7BC7785-57A4-41C1-BA37-7C3A525D255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6260892-774B-47EF-AF1F-DED3125B68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F59D93-6D16-4485-8904-6B62A698D3FF}" type="datetimeFigureOut">
              <a:rPr lang="ru-RU" smtClean="0"/>
              <a:t>16.03.2024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C62CDF2-79D9-403F-B266-E05778C231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678FA2F-94A4-4058-910F-B3F74FA4FF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D5005-495D-4CFF-BB81-666AD112CE0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396522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52D43B4-F330-4BFA-9E55-078F1A3A58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AD959222-C508-4EB9-8008-A735D38C8B6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D93A7788-B2C2-485E-B0BD-4A2482BFC24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BA62ED2-029F-4152-A1F3-19832C26B7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F59D93-6D16-4485-8904-6B62A698D3FF}" type="datetimeFigureOut">
              <a:rPr lang="ru-RU" smtClean="0"/>
              <a:t>16.03.2024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23FB50D-DCEF-4C8E-BFBF-E78CA984E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22011C6-5080-4D83-BC6F-02A53361EC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D5005-495D-4CFF-BB81-666AD112CE0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75547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BC34356-58A2-4B05-9FC0-5D030DE44A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CC4F2B4-7FBD-448F-A92F-3F3C270CB5A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5B1BED9-4EDA-45A5-860D-3D07121CB04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F59D93-6D16-4485-8904-6B62A698D3FF}" type="datetimeFigureOut">
              <a:rPr lang="ru-RU" smtClean="0"/>
              <a:t>16.03.2024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F711C61-84D4-4FDE-8DC5-8CB4DD3A7AE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52CF587-EAB8-4908-AB86-DF7E15F1CBE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ED5005-495D-4CFF-BB81-666AD112CE0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914812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3.png"/><Relationship Id="rId7" Type="http://schemas.openxmlformats.org/officeDocument/2006/relationships/image" Target="../media/image1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1.png"/><Relationship Id="rId7" Type="http://schemas.openxmlformats.org/officeDocument/2006/relationships/image" Target="../media/image2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3.png"/><Relationship Id="rId10" Type="http://schemas.openxmlformats.org/officeDocument/2006/relationships/image" Target="../media/image27.png"/><Relationship Id="rId4" Type="http://schemas.openxmlformats.org/officeDocument/2006/relationships/image" Target="../media/image22.png"/><Relationship Id="rId9" Type="http://schemas.openxmlformats.org/officeDocument/2006/relationships/image" Target="../media/image2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3.png"/><Relationship Id="rId7" Type="http://schemas.openxmlformats.org/officeDocument/2006/relationships/image" Target="../media/image3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10" Type="http://schemas.openxmlformats.org/officeDocument/2006/relationships/image" Target="../media/image34.png"/><Relationship Id="rId4" Type="http://schemas.openxmlformats.org/officeDocument/2006/relationships/image" Target="../media/image28.png"/><Relationship Id="rId9" Type="http://schemas.openxmlformats.org/officeDocument/2006/relationships/image" Target="../media/image33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2B1C44A-B12A-46E1-8FB0-9E41B0E5718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06055" y="2491445"/>
            <a:ext cx="9022080" cy="2088943"/>
          </a:xfrm>
        </p:spPr>
        <p:txBody>
          <a:bodyPr anchor="t">
            <a:noAutofit/>
          </a:bodyPr>
          <a:lstStyle/>
          <a:p>
            <a:pPr algn="l"/>
            <a:r>
              <a:rPr lang="ru-RU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Творческая лаборатория «Пластилинография» - развитие творческих способностей, формирование художественного мышления, развитие нравственных, эстетических, волевых качеств детей» интенсива «Эффективная начальная школа Подмосковья: лучшие практики»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AC03F9B-5FFB-4F09-844A-DBF2A8C1544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006055" y="5403936"/>
            <a:ext cx="9022080" cy="1289304"/>
          </a:xfrm>
        </p:spPr>
        <p:txBody>
          <a:bodyPr>
            <a:normAutofit/>
          </a:bodyPr>
          <a:lstStyle/>
          <a:p>
            <a:pPr algn="l"/>
            <a:r>
              <a:rPr lang="ru-RU" sz="2000" b="1" dirty="0">
                <a:solidFill>
                  <a:schemeClr val="bg1"/>
                </a:solidFill>
                <a:latin typeface="Helvetica Neue"/>
              </a:rPr>
              <a:t>Якименко Елена Николаевна</a:t>
            </a:r>
            <a:r>
              <a:rPr lang="ru-RU" sz="2000" b="1" i="0" dirty="0">
                <a:solidFill>
                  <a:schemeClr val="bg1"/>
                </a:solidFill>
                <a:effectLst/>
                <a:latin typeface="Helvetica Neue"/>
              </a:rPr>
              <a:t>,</a:t>
            </a:r>
            <a:r>
              <a:rPr lang="ru-RU" sz="2000" b="0" i="0" dirty="0">
                <a:solidFill>
                  <a:schemeClr val="bg1"/>
                </a:solidFill>
                <a:effectLst/>
                <a:latin typeface="Helvetica Neue"/>
              </a:rPr>
              <a:t> учитель начальных классов </a:t>
            </a:r>
          </a:p>
          <a:p>
            <a:pPr algn="l"/>
            <a:r>
              <a:rPr lang="ru-RU" sz="2000" b="0" i="0" dirty="0">
                <a:solidFill>
                  <a:schemeClr val="bg1"/>
                </a:solidFill>
                <a:effectLst/>
                <a:latin typeface="Helvetica Neue"/>
              </a:rPr>
              <a:t>МБОУ «Центр образования №17», </a:t>
            </a:r>
          </a:p>
          <a:p>
            <a:pPr algn="l"/>
            <a:r>
              <a:rPr lang="ru-RU" sz="2000" b="0" i="0" dirty="0">
                <a:solidFill>
                  <a:schemeClr val="bg1"/>
                </a:solidFill>
                <a:effectLst/>
                <a:latin typeface="Helvetica Neue"/>
              </a:rPr>
              <a:t>Богородский городской округ</a:t>
            </a:r>
            <a:endParaRPr lang="ru-RU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41971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Схема 1">
            <a:extLst>
              <a:ext uri="{FF2B5EF4-FFF2-40B4-BE49-F238E27FC236}">
                <a16:creationId xmlns:a16="http://schemas.microsoft.com/office/drawing/2014/main" id="{ED135A51-C392-413B-A643-C7F37F5BD3F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85221399"/>
              </p:ext>
            </p:extLst>
          </p:nvPr>
        </p:nvGraphicFramePr>
        <p:xfrm>
          <a:off x="0" y="1023457"/>
          <a:ext cx="12029813" cy="567655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DA30B332-02D0-4D3A-8442-EF54D47EDA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7136" y="3286353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ru-RU" sz="4000" b="1" dirty="0">
                <a:solidFill>
                  <a:srgbClr val="002060"/>
                </a:solidFill>
                <a:latin typeface="Bookman Old Style" panose="02050604050505020204" pitchFamily="18" charset="0"/>
              </a:rPr>
              <a:t>ЗАДАЧИ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D1C1EA2-DFD2-465F-BA87-90B81043FE7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1075" y="1103153"/>
            <a:ext cx="775982" cy="775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15145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186B5EE7-229F-4ED3-9304-7D50A10628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1075" y="1103153"/>
            <a:ext cx="775982" cy="775982"/>
          </a:xfrm>
          <a:prstGeom prst="rect">
            <a:avLst/>
          </a:prstGeom>
        </p:spPr>
      </p:pic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8B2DDF1E-A8AB-46E8-B243-CB5C181AE7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7057" y="984864"/>
            <a:ext cx="10515600" cy="66273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800" b="1" dirty="0">
                <a:solidFill>
                  <a:srgbClr val="002060"/>
                </a:solidFill>
                <a:latin typeface="Bookman Old Style" panose="02050604050505020204" pitchFamily="18" charset="0"/>
              </a:rPr>
              <a:t>ИЗ ОПЫТА РАБОТЫ В ТЕХНИКЕ «ПЛАСТИЛИНОГРАФИЯ»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FF7E5F3-1F6B-4276-B17A-E63DCEEC66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6986" y="1765883"/>
            <a:ext cx="2517921" cy="2544953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9F04779-2E27-4C9D-94BC-A6244C50BA2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78078" y="1797108"/>
            <a:ext cx="2517921" cy="2882084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3FC2E96-B012-4FBB-A486-DD278E16FDC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10968" y="1857608"/>
            <a:ext cx="2700381" cy="2361501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C950CE2-0386-4AC2-AAB3-F22B6848F89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311780" y="1797108"/>
            <a:ext cx="2627426" cy="1945403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88BAA61E-86A1-40D3-AAC2-81CD6FA83E9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2877" y="4496498"/>
            <a:ext cx="2851384" cy="2248251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AFDEF3E8-661E-44D6-B5E2-32DDDA65605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517432" y="4764947"/>
            <a:ext cx="2161062" cy="1859616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DE0C0DA7-2AFF-4DAC-A70D-D0A2F170384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310968" y="4687814"/>
            <a:ext cx="1542701" cy="2056935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FFD9AC20-69F0-4BCA-9226-F6D837C3D74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848675" y="4111904"/>
            <a:ext cx="1937858" cy="2583811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AE6A28E4-B387-40B3-93CB-BC3E68BF46D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156890" y="4567628"/>
            <a:ext cx="1542701" cy="2056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09555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186B5EE7-229F-4ED3-9304-7D50A10628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1075" y="1103153"/>
            <a:ext cx="775982" cy="775982"/>
          </a:xfrm>
          <a:prstGeom prst="rect">
            <a:avLst/>
          </a:prstGeom>
        </p:spPr>
      </p:pic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71D39A7C-AE1E-4160-9029-2C1F177246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7057" y="984864"/>
            <a:ext cx="10515600" cy="66273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800" b="1" dirty="0">
                <a:solidFill>
                  <a:srgbClr val="002060"/>
                </a:solidFill>
                <a:latin typeface="Bookman Old Style" panose="02050604050505020204" pitchFamily="18" charset="0"/>
              </a:rPr>
              <a:t>ИЗ ОПЫТА РАБОТЫ В ТЕХНИКЕ «ПЛАСТИЛИНОГРАФИЯ»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FD44738-0066-488B-9363-C572ADDA8B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47127" y="1818367"/>
            <a:ext cx="2268616" cy="2575856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B411E22-811E-4324-B988-285ACA3C3DB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51198" y="1818368"/>
            <a:ext cx="1931892" cy="2575856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6878D50-1D2D-4798-9795-2C30F4DE416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6410" y="1879900"/>
            <a:ext cx="1885742" cy="2514323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B847FE5-89FC-4085-B6FA-DB7D6F0B408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867163" y="1809525"/>
            <a:ext cx="2268616" cy="2580507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EC09946-9DF3-4135-93D0-0527210E7C1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6410" y="4578493"/>
            <a:ext cx="1983497" cy="2059497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529A7071-8EDD-4708-A2B7-E89441CA987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51198" y="4564999"/>
            <a:ext cx="1931892" cy="2215140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5F4ADCB7-480E-45FC-9FA1-2C933BF469F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968162" y="4597429"/>
            <a:ext cx="2147581" cy="2201646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F9A527D9-2CEF-46EF-8081-E9B3AA0AD30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757168" y="4597428"/>
            <a:ext cx="2564080" cy="2182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57328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73B5E50C-894E-414E-AE08-DD3F0F5AAD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37767" y="2159117"/>
            <a:ext cx="2571750" cy="34290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47A8B13-6CF5-4429-8E78-AEB340534F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61700" y="1876745"/>
            <a:ext cx="1953761" cy="2605015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186B5EE7-229F-4ED3-9304-7D50A10628E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1075" y="1103153"/>
            <a:ext cx="775982" cy="775982"/>
          </a:xfrm>
          <a:prstGeom prst="rect">
            <a:avLst/>
          </a:prstGeom>
        </p:spPr>
      </p:pic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71D39A7C-AE1E-4160-9029-2C1F177246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7057" y="984864"/>
            <a:ext cx="10515600" cy="66273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800" b="1" dirty="0">
                <a:solidFill>
                  <a:srgbClr val="002060"/>
                </a:solidFill>
                <a:latin typeface="Bookman Old Style" panose="02050604050505020204" pitchFamily="18" charset="0"/>
              </a:rPr>
              <a:t>ИЗ ОПЫТА РАБОТЫ В ТЕХНИКЕ «ПЛАСТИЛИНОГРАФИЯ»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98E5544-FDB2-4A2E-81E3-31849984194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1980"/>
          <a:stretch/>
        </p:blipFill>
        <p:spPr>
          <a:xfrm>
            <a:off x="441227" y="1919884"/>
            <a:ext cx="2571749" cy="3018231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F2F8645-26DE-4771-BC38-BF299B36B264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16088"/>
          <a:stretch/>
        </p:blipFill>
        <p:spPr>
          <a:xfrm>
            <a:off x="1710322" y="3803335"/>
            <a:ext cx="2571749" cy="2877353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32FF4D0-1930-4438-9941-4E96E069171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804377" y="4299882"/>
            <a:ext cx="1689682" cy="2252909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484E4BAC-57CE-4273-AC8A-B4D8406AC5A6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" t="11815" r="-379" b="32982"/>
          <a:stretch/>
        </p:blipFill>
        <p:spPr>
          <a:xfrm>
            <a:off x="8823417" y="1647594"/>
            <a:ext cx="2927356" cy="2146533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4A0E50D1-8CD3-47EA-8155-101E655274C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111318" y="3857315"/>
            <a:ext cx="2158016" cy="2877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9572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186B5EE7-229F-4ED3-9304-7D50A10628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1075" y="1103153"/>
            <a:ext cx="775982" cy="775982"/>
          </a:xfrm>
          <a:prstGeom prst="rect">
            <a:avLst/>
          </a:prstGeom>
        </p:spPr>
      </p:pic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71D39A7C-AE1E-4160-9029-2C1F177246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7057" y="984864"/>
            <a:ext cx="10515600" cy="66273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800" b="1" dirty="0">
                <a:solidFill>
                  <a:srgbClr val="002060"/>
                </a:solidFill>
                <a:latin typeface="Bookman Old Style" panose="02050604050505020204" pitchFamily="18" charset="0"/>
              </a:rPr>
              <a:t>ИЗ ОПЫТА РАБОТЫ В ТЕХНИКЕ «ПЛАСТИЛИНОГРАФИЯ»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9BC4F25-871D-46C8-83EC-0E12C4DF5B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8931" y="1879135"/>
            <a:ext cx="2527883" cy="1895912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2292CB6-4763-446D-B358-DE83F219004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8931" y="3429000"/>
            <a:ext cx="2527883" cy="1895912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B0A9547-4953-41E1-BA70-785E153AD12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2939" y="4925180"/>
            <a:ext cx="2527882" cy="1895911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0305734-ADC9-4527-8296-BB1E3D2F76A0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4766" t="13083" r="9000" b="7750"/>
          <a:stretch/>
        </p:blipFill>
        <p:spPr>
          <a:xfrm rot="5400000">
            <a:off x="3430951" y="1636000"/>
            <a:ext cx="2170242" cy="2656513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961DDC0-6CC8-481A-8155-BAE2826B31FE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8033" b="17432"/>
          <a:stretch/>
        </p:blipFill>
        <p:spPr>
          <a:xfrm>
            <a:off x="5995330" y="1879135"/>
            <a:ext cx="2425019" cy="2170243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BFF56D72-EAF4-4D03-BF90-9AC02D04C252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2446" t="5235" r="4374" b="7268"/>
          <a:stretch/>
        </p:blipFill>
        <p:spPr>
          <a:xfrm rot="16200000">
            <a:off x="4413268" y="3728758"/>
            <a:ext cx="2324954" cy="3260803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044545CF-2F4D-46C2-BB73-84D8A501797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246437" y="1620774"/>
            <a:ext cx="3642906" cy="4857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43322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2B1C44A-B12A-46E1-8FB0-9E41B0E5718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48000" y="3538728"/>
            <a:ext cx="9022080" cy="1223962"/>
          </a:xfrm>
        </p:spPr>
        <p:txBody>
          <a:bodyPr anchor="t">
            <a:noAutofit/>
          </a:bodyPr>
          <a:lstStyle/>
          <a:p>
            <a:pPr algn="l"/>
            <a:r>
              <a:rPr lang="ru-RU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Спасибо!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AC03F9B-5FFB-4F09-844A-DBF2A8C1544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048000" y="5349240"/>
            <a:ext cx="9022080" cy="1289304"/>
          </a:xfrm>
        </p:spPr>
        <p:txBody>
          <a:bodyPr>
            <a:normAutofit fontScale="85000" lnSpcReduction="20000"/>
          </a:bodyPr>
          <a:lstStyle/>
          <a:p>
            <a:pPr algn="l"/>
            <a:r>
              <a:rPr lang="ru-RU" b="1" i="0" dirty="0">
                <a:solidFill>
                  <a:schemeClr val="bg1"/>
                </a:solidFill>
                <a:effectLst/>
                <a:latin typeface="Helvetica Neue"/>
              </a:rPr>
              <a:t>Контакты: </a:t>
            </a:r>
            <a:r>
              <a:rPr lang="ru-RU" b="1" dirty="0">
                <a:solidFill>
                  <a:schemeClr val="bg1"/>
                </a:solidFill>
                <a:latin typeface="Helvetica Neue"/>
              </a:rPr>
              <a:t>Якименко Елена Николаевна,</a:t>
            </a:r>
            <a:r>
              <a:rPr lang="ru-RU" dirty="0">
                <a:solidFill>
                  <a:schemeClr val="bg1"/>
                </a:solidFill>
                <a:latin typeface="Helvetica Neue"/>
              </a:rPr>
              <a:t> учитель начальных классов , МБОУ «Центр образования №17», Богородский городской округ</a:t>
            </a:r>
            <a:endParaRPr lang="ru-RU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ru-RU" b="1" dirty="0">
                <a:solidFill>
                  <a:schemeClr val="bg1"/>
                </a:solidFill>
                <a:latin typeface="Helvetica Neue"/>
                <a:cs typeface="Arial" panose="020B0604020202020204" pitchFamily="34" charset="0"/>
              </a:rPr>
              <a:t>Тел.: +7-903-286-65-56</a:t>
            </a:r>
          </a:p>
          <a:p>
            <a:pPr algn="l"/>
            <a:r>
              <a:rPr lang="ru-RU" b="1" dirty="0">
                <a:solidFill>
                  <a:schemeClr val="bg1"/>
                </a:solidFill>
                <a:latin typeface="Helvetica Neue"/>
                <a:cs typeface="Arial" panose="020B0604020202020204" pitchFamily="34" charset="0"/>
              </a:rPr>
              <a:t>Адрес эл. почты: </a:t>
            </a:r>
            <a:r>
              <a:rPr lang="en-US" b="1" dirty="0">
                <a:solidFill>
                  <a:schemeClr val="bg1"/>
                </a:solidFill>
                <a:latin typeface="Helvetica Neue"/>
                <a:cs typeface="Arial" panose="020B0604020202020204" pitchFamily="34" charset="0"/>
              </a:rPr>
              <a:t>e.n.yakimenko@yandex.ru</a:t>
            </a:r>
            <a:endParaRPr lang="ru-RU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8223437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74</TotalTime>
  <Words>121</Words>
  <Application>Microsoft Office PowerPoint</Application>
  <PresentationFormat>Широкоэкранный</PresentationFormat>
  <Paragraphs>19</Paragraphs>
  <Slides>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</vt:i4>
      </vt:variant>
    </vt:vector>
  </HeadingPairs>
  <TitlesOfParts>
    <vt:vector size="13" baseType="lpstr">
      <vt:lpstr>Arial</vt:lpstr>
      <vt:lpstr>Bookman Old Style</vt:lpstr>
      <vt:lpstr>Calibri</vt:lpstr>
      <vt:lpstr>Calibri Light</vt:lpstr>
      <vt:lpstr>Helvetica Neue</vt:lpstr>
      <vt:lpstr>Тема Office</vt:lpstr>
      <vt:lpstr>Творческая лаборатория «Пластилинография» - развитие творческих способностей, формирование художественного мышления, развитие нравственных, эстетических, волевых качеств детей» интенсива «Эффективная начальная школа Подмосковья: лучшие практики»</vt:lpstr>
      <vt:lpstr>ЗАДАЧИ</vt:lpstr>
      <vt:lpstr>ИЗ ОПЫТА РАБОТЫ В ТЕХНИКЕ «ПЛАСТИЛИНОГРАФИЯ»</vt:lpstr>
      <vt:lpstr>ИЗ ОПЫТА РАБОТЫ В ТЕХНИКЕ «ПЛАСТИЛИНОГРАФИЯ»</vt:lpstr>
      <vt:lpstr>ИЗ ОПЫТА РАБОТЫ В ТЕХНИКЕ «ПЛАСТИЛИНОГРАФИЯ»</vt:lpstr>
      <vt:lpstr>ИЗ ОПЫТА РАБОТЫ В ТЕХНИКЕ «ПЛАСТИЛИНОГРАФИЯ»</vt:lpstr>
      <vt:lpstr>Спасибо!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Показатели эффективности ускоренного обучения  в начальной школе</dc:title>
  <dc:creator>Сергей</dc:creator>
  <cp:lastModifiedBy>Елена Шаламова</cp:lastModifiedBy>
  <cp:revision>6</cp:revision>
  <dcterms:created xsi:type="dcterms:W3CDTF">2024-03-11T10:09:06Z</dcterms:created>
  <dcterms:modified xsi:type="dcterms:W3CDTF">2024-03-16T12:41:29Z</dcterms:modified>
</cp:coreProperties>
</file>