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61" r:id="rId5"/>
    <p:sldId id="259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jEFZNF1wtZyizjryitf4CatrKhe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0" name="Google Shape;9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855971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8026300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/>
          </a:p>
        </p:txBody>
      </p:sp>
      <p:sp>
        <p:nvSpPr>
          <p:cNvPr id="106" name="Google Shape;10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2" name="Google Shape;72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3" name="Google Shape;73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8" name="Google Shape;28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Сравнение" type="tx">
  <p:cSld name="TITLE_AND_BODY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90" cy="823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 b="1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46" name="Google Shape;46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1" descr="Аудитория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488325" y="1760425"/>
            <a:ext cx="3348600" cy="378420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411"/>
              </a:srgbClr>
            </a:outerShdw>
          </a:effectLst>
        </p:spPr>
      </p:pic>
      <p:sp>
        <p:nvSpPr>
          <p:cNvPr id="93" name="Google Shape;93;p1"/>
          <p:cNvSpPr/>
          <p:nvPr/>
        </p:nvSpPr>
        <p:spPr>
          <a:xfrm>
            <a:off x="3906675" y="2050175"/>
            <a:ext cx="7938900" cy="14157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0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3200" b="0" i="0" u="none" strike="noStrike" cap="none" dirty="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Тема номинации «»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ru-RU" sz="3200" dirty="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Тема выступления</a:t>
            </a:r>
            <a:endParaRPr sz="3200" b="0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1"/>
          <p:cNvSpPr/>
          <p:nvPr/>
        </p:nvSpPr>
        <p:spPr>
          <a:xfrm>
            <a:off x="2125875" y="235950"/>
            <a:ext cx="7226100" cy="138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 dirty="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Региональный фестиваль </a:t>
            </a:r>
            <a:endParaRPr sz="2800" b="1" i="0" u="none" strike="noStrike" cap="none" dirty="0">
              <a:solidFill>
                <a:srgbClr val="1F3864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ru-RU" sz="2800" b="1" i="0" u="none" strike="noStrike" cap="none" dirty="0">
                <a:solidFill>
                  <a:srgbClr val="1F3864"/>
                </a:solidFill>
                <a:latin typeface="Calibri"/>
                <a:ea typeface="Calibri"/>
                <a:cs typeface="Calibri"/>
                <a:sym typeface="Calibri"/>
              </a:rPr>
              <a:t>«Педагог-Педагогу: мастерство наставничества»</a:t>
            </a:r>
            <a:endParaRPr sz="14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/>
          <p:nvPr/>
        </p:nvSpPr>
        <p:spPr>
          <a:xfrm>
            <a:off x="4828136" y="4788253"/>
            <a:ext cx="60960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 i="1" u="none" strike="noStrike" cap="none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rPr>
              <a:t>ФИО спикер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ru-RU" sz="1800" b="1" i="1" u="none" strike="noStrike" cap="none">
                <a:solidFill>
                  <a:srgbClr val="1D3152"/>
                </a:solidFill>
                <a:latin typeface="Calibri"/>
                <a:ea typeface="Calibri"/>
                <a:cs typeface="Calibri"/>
                <a:sym typeface="Calibri"/>
              </a:rPr>
              <a:t>Должность, место работы, городской округ</a:t>
            </a:r>
            <a:endParaRPr sz="1800" b="1" i="1" u="none" strike="noStrike" cap="none">
              <a:solidFill>
                <a:srgbClr val="1D315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E11695-A725-4D08-A765-735CFFDFC6EE}"/>
              </a:ext>
            </a:extLst>
          </p:cNvPr>
          <p:cNvSpPr/>
          <p:nvPr/>
        </p:nvSpPr>
        <p:spPr>
          <a:xfrm>
            <a:off x="1609818" y="1172493"/>
            <a:ext cx="6096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SzPts val="3200"/>
            </a:pPr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цель; </a:t>
            </a:r>
          </a:p>
          <a:p>
            <a:pPr>
              <a:buSzPts val="3200"/>
            </a:pPr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проблема; </a:t>
            </a:r>
          </a:p>
          <a:p>
            <a:pPr>
              <a:buSzPts val="3200"/>
            </a:pPr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актуальность.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E11695-A725-4D08-A765-735CFFDFC6EE}"/>
              </a:ext>
            </a:extLst>
          </p:cNvPr>
          <p:cNvSpPr/>
          <p:nvPr/>
        </p:nvSpPr>
        <p:spPr>
          <a:xfrm>
            <a:off x="1609818" y="1172493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SzPts val="3200"/>
            </a:pPr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тезисное представление заявленной педагогической практики, </a:t>
            </a:r>
            <a:b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</a:br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с подтверждающими результатами работы (</a:t>
            </a:r>
            <a:r>
              <a:rPr lang="ru-RU" sz="3200">
                <a:solidFill>
                  <a:srgbClr val="1F3864"/>
                </a:solidFill>
                <a:latin typeface="Calibri"/>
                <a:cs typeface="Calibri"/>
              </a:rPr>
              <a:t>методический продукт)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70DF36E-AA76-4C58-9FE5-CFD074B43386}"/>
              </a:ext>
            </a:extLst>
          </p:cNvPr>
          <p:cNvSpPr/>
          <p:nvPr/>
        </p:nvSpPr>
        <p:spPr>
          <a:xfrm>
            <a:off x="3799880" y="247826"/>
            <a:ext cx="247215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Слайды 3-14 </a:t>
            </a:r>
          </a:p>
        </p:txBody>
      </p:sp>
    </p:spTree>
    <p:extLst>
      <p:ext uri="{BB962C8B-B14F-4D97-AF65-F5344CB8AC3E}">
        <p14:creationId xmlns:p14="http://schemas.microsoft.com/office/powerpoint/2010/main" val="1147223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2E11695-A725-4D08-A765-735CFFDFC6EE}"/>
              </a:ext>
            </a:extLst>
          </p:cNvPr>
          <p:cNvSpPr/>
          <p:nvPr/>
        </p:nvSpPr>
        <p:spPr>
          <a:xfrm>
            <a:off x="1609818" y="1172493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ссылки на информацию по работе над материалом в сети интернет;</a:t>
            </a:r>
          </a:p>
          <a:p>
            <a:r>
              <a:rPr lang="ru-RU" sz="3200" dirty="0">
                <a:solidFill>
                  <a:srgbClr val="1F3864"/>
                </a:solidFill>
                <a:latin typeface="Calibri"/>
                <a:cs typeface="Calibri"/>
              </a:rPr>
              <a:t>ФИО, контактный телефон и адрес электронной почты участника Фестиваля.</a:t>
            </a:r>
          </a:p>
        </p:txBody>
      </p:sp>
    </p:spTree>
    <p:extLst>
      <p:ext uri="{BB962C8B-B14F-4D97-AF65-F5344CB8AC3E}">
        <p14:creationId xmlns:p14="http://schemas.microsoft.com/office/powerpoint/2010/main" val="194062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6"/>
          <p:cNvSpPr/>
          <p:nvPr/>
        </p:nvSpPr>
        <p:spPr>
          <a:xfrm>
            <a:off x="2448387" y="969245"/>
            <a:ext cx="6729600" cy="88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</a:pPr>
            <a:r>
              <a:rPr lang="ru-RU" sz="3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Мы открыты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600"/>
              <a:buFont typeface="Calibri"/>
              <a:buNone/>
            </a:pPr>
            <a:r>
              <a:rPr lang="ru-RU" sz="3600" b="1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для сотрудничества и новых идей</a:t>
            </a:r>
            <a:endParaRPr sz="36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" name="Google Shape;109;p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198508"/>
            <a:ext cx="12192000" cy="50741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74</Words>
  <Application>Microsoft Office PowerPoint</Application>
  <PresentationFormat>Широкоэкранный</PresentationFormat>
  <Paragraphs>16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1_Тема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Карпеева Ирина Вячеславовна</cp:lastModifiedBy>
  <cp:revision>2</cp:revision>
  <dcterms:created xsi:type="dcterms:W3CDTF">2024-01-14T08:39:34Z</dcterms:created>
  <dcterms:modified xsi:type="dcterms:W3CDTF">2025-03-12T08:07:36Z</dcterms:modified>
</cp:coreProperties>
</file>