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61" r:id="rId5"/>
    <p:sldId id="273" r:id="rId6"/>
    <p:sldId id="274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153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E9BC17-4590-4CA4-856B-5EA2D7B82F8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17CCD68-F1D2-4907-A0B2-4F9F016328F0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Поиск </a:t>
          </a:r>
          <a:r>
            <a:rPr lang="ru-RU" b="1" dirty="0" err="1">
              <a:solidFill>
                <a:srgbClr val="002060"/>
              </a:solidFill>
            </a:rPr>
            <a:t>креативных</a:t>
          </a:r>
          <a:r>
            <a:rPr lang="ru-RU" b="1" dirty="0">
              <a:solidFill>
                <a:srgbClr val="002060"/>
              </a:solidFill>
            </a:rPr>
            <a:t> идей</a:t>
          </a:r>
        </a:p>
      </dgm:t>
    </dgm:pt>
    <dgm:pt modelId="{4C88B91E-EBE7-4C63-B4D4-D973C07ABBC5}" type="parTrans" cxnId="{CAB56B53-C9FD-4D81-B164-F18A717B0ED6}">
      <dgm:prSet/>
      <dgm:spPr/>
      <dgm:t>
        <a:bodyPr/>
        <a:lstStyle/>
        <a:p>
          <a:endParaRPr lang="ru-RU"/>
        </a:p>
      </dgm:t>
    </dgm:pt>
    <dgm:pt modelId="{9C82A98B-AD1D-46D3-B5F5-21E8E4E69882}" type="sibTrans" cxnId="{CAB56B53-C9FD-4D81-B164-F18A717B0ED6}">
      <dgm:prSet/>
      <dgm:spPr/>
      <dgm:t>
        <a:bodyPr/>
        <a:lstStyle/>
        <a:p>
          <a:endParaRPr lang="ru-RU"/>
        </a:p>
      </dgm:t>
    </dgm:pt>
    <dgm:pt modelId="{B64FC2CE-E02B-48BC-96DB-3FC98DAC4C27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Оценка и выбор идей для реализации</a:t>
          </a:r>
        </a:p>
      </dgm:t>
    </dgm:pt>
    <dgm:pt modelId="{AE73DC00-2731-488B-896A-F6D41FC52344}" type="parTrans" cxnId="{B5A176AC-E05C-4CAF-B089-9BC998D53F93}">
      <dgm:prSet/>
      <dgm:spPr/>
      <dgm:t>
        <a:bodyPr/>
        <a:lstStyle/>
        <a:p>
          <a:endParaRPr lang="ru-RU"/>
        </a:p>
      </dgm:t>
    </dgm:pt>
    <dgm:pt modelId="{B7CC505E-E771-41BE-89D6-C70FB54A413E}" type="sibTrans" cxnId="{B5A176AC-E05C-4CAF-B089-9BC998D53F93}">
      <dgm:prSet/>
      <dgm:spPr/>
      <dgm:t>
        <a:bodyPr/>
        <a:lstStyle/>
        <a:p>
          <a:endParaRPr lang="ru-RU"/>
        </a:p>
      </dgm:t>
    </dgm:pt>
    <dgm:pt modelId="{1691EAD0-42F1-47DF-A592-C843B2AD1D51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Реализация оригинальных идей совместно с детьми</a:t>
          </a:r>
        </a:p>
      </dgm:t>
    </dgm:pt>
    <dgm:pt modelId="{5D8E7C4B-352B-443F-A5F9-1024CE2A773C}" type="parTrans" cxnId="{F449C845-F566-4872-ADA7-FF7C44890AA2}">
      <dgm:prSet/>
      <dgm:spPr/>
      <dgm:t>
        <a:bodyPr/>
        <a:lstStyle/>
        <a:p>
          <a:endParaRPr lang="ru-RU"/>
        </a:p>
      </dgm:t>
    </dgm:pt>
    <dgm:pt modelId="{4ED57436-FEDE-4783-A4F9-7A46199F6D85}" type="sibTrans" cxnId="{F449C845-F566-4872-ADA7-FF7C44890AA2}">
      <dgm:prSet/>
      <dgm:spPr/>
      <dgm:t>
        <a:bodyPr/>
        <a:lstStyle/>
        <a:p>
          <a:endParaRPr lang="ru-RU"/>
        </a:p>
      </dgm:t>
    </dgm:pt>
    <dgm:pt modelId="{1C862EEA-9442-42A4-8FF2-4796A5E84894}" type="pres">
      <dgm:prSet presAssocID="{73E9BC17-4590-4CA4-856B-5EA2D7B82F86}" presName="compositeShape" presStyleCnt="0">
        <dgm:presLayoutVars>
          <dgm:dir/>
          <dgm:resizeHandles/>
        </dgm:presLayoutVars>
      </dgm:prSet>
      <dgm:spPr/>
    </dgm:pt>
    <dgm:pt modelId="{D07898CD-03E7-495D-B9FE-7E068C7B749B}" type="pres">
      <dgm:prSet presAssocID="{73E9BC17-4590-4CA4-856B-5EA2D7B82F86}" presName="pyramid" presStyleLbl="node1" presStyleIdx="0" presStyleCnt="1"/>
      <dgm:spPr/>
    </dgm:pt>
    <dgm:pt modelId="{C2C44685-97D8-48B9-AFBF-C6261A2C2D9B}" type="pres">
      <dgm:prSet presAssocID="{73E9BC17-4590-4CA4-856B-5EA2D7B82F86}" presName="theList" presStyleCnt="0"/>
      <dgm:spPr/>
    </dgm:pt>
    <dgm:pt modelId="{CBEB23A1-EECF-4000-8540-E49D9C25E8CC}" type="pres">
      <dgm:prSet presAssocID="{417CCD68-F1D2-4907-A0B2-4F9F016328F0}" presName="aNode" presStyleLbl="fgAcc1" presStyleIdx="0" presStyleCnt="3" custLinFactNeighborX="1470">
        <dgm:presLayoutVars>
          <dgm:bulletEnabled val="1"/>
        </dgm:presLayoutVars>
      </dgm:prSet>
      <dgm:spPr/>
    </dgm:pt>
    <dgm:pt modelId="{8D46F825-5005-4F7F-A775-A74D144679F2}" type="pres">
      <dgm:prSet presAssocID="{417CCD68-F1D2-4907-A0B2-4F9F016328F0}" presName="aSpace" presStyleCnt="0"/>
      <dgm:spPr/>
    </dgm:pt>
    <dgm:pt modelId="{333FCD89-6C87-40E5-A4A9-7B4D88DD9187}" type="pres">
      <dgm:prSet presAssocID="{B64FC2CE-E02B-48BC-96DB-3FC98DAC4C27}" presName="aNode" presStyleLbl="fgAcc1" presStyleIdx="1" presStyleCnt="3">
        <dgm:presLayoutVars>
          <dgm:bulletEnabled val="1"/>
        </dgm:presLayoutVars>
      </dgm:prSet>
      <dgm:spPr/>
    </dgm:pt>
    <dgm:pt modelId="{C9FE39FB-ED6E-456A-97E5-953B37DC2B0E}" type="pres">
      <dgm:prSet presAssocID="{B64FC2CE-E02B-48BC-96DB-3FC98DAC4C27}" presName="aSpace" presStyleCnt="0"/>
      <dgm:spPr/>
    </dgm:pt>
    <dgm:pt modelId="{6F373628-FF5A-4AA2-9AD6-D08F023A10B5}" type="pres">
      <dgm:prSet presAssocID="{1691EAD0-42F1-47DF-A592-C843B2AD1D51}" presName="aNode" presStyleLbl="fgAcc1" presStyleIdx="2" presStyleCnt="3">
        <dgm:presLayoutVars>
          <dgm:bulletEnabled val="1"/>
        </dgm:presLayoutVars>
      </dgm:prSet>
      <dgm:spPr/>
    </dgm:pt>
    <dgm:pt modelId="{525020A8-551A-4E1A-AAE5-C906A0991B32}" type="pres">
      <dgm:prSet presAssocID="{1691EAD0-42F1-47DF-A592-C843B2AD1D51}" presName="aSpace" presStyleCnt="0"/>
      <dgm:spPr/>
    </dgm:pt>
  </dgm:ptLst>
  <dgm:cxnLst>
    <dgm:cxn modelId="{5B0D4124-775F-421E-879A-21BA28D959E1}" type="presOf" srcId="{1691EAD0-42F1-47DF-A592-C843B2AD1D51}" destId="{6F373628-FF5A-4AA2-9AD6-D08F023A10B5}" srcOrd="0" destOrd="0" presId="urn:microsoft.com/office/officeart/2005/8/layout/pyramid2"/>
    <dgm:cxn modelId="{F449C845-F566-4872-ADA7-FF7C44890AA2}" srcId="{73E9BC17-4590-4CA4-856B-5EA2D7B82F86}" destId="{1691EAD0-42F1-47DF-A592-C843B2AD1D51}" srcOrd="2" destOrd="0" parTransId="{5D8E7C4B-352B-443F-A5F9-1024CE2A773C}" sibTransId="{4ED57436-FEDE-4783-A4F9-7A46199F6D85}"/>
    <dgm:cxn modelId="{CAB56B53-C9FD-4D81-B164-F18A717B0ED6}" srcId="{73E9BC17-4590-4CA4-856B-5EA2D7B82F86}" destId="{417CCD68-F1D2-4907-A0B2-4F9F016328F0}" srcOrd="0" destOrd="0" parTransId="{4C88B91E-EBE7-4C63-B4D4-D973C07ABBC5}" sibTransId="{9C82A98B-AD1D-46D3-B5F5-21E8E4E69882}"/>
    <dgm:cxn modelId="{8784908B-12CE-4430-9EEA-71CFF1A5C096}" type="presOf" srcId="{73E9BC17-4590-4CA4-856B-5EA2D7B82F86}" destId="{1C862EEA-9442-42A4-8FF2-4796A5E84894}" srcOrd="0" destOrd="0" presId="urn:microsoft.com/office/officeart/2005/8/layout/pyramid2"/>
    <dgm:cxn modelId="{552BDFA8-9604-4AD9-92C4-92473D5854BA}" type="presOf" srcId="{417CCD68-F1D2-4907-A0B2-4F9F016328F0}" destId="{CBEB23A1-EECF-4000-8540-E49D9C25E8CC}" srcOrd="0" destOrd="0" presId="urn:microsoft.com/office/officeart/2005/8/layout/pyramid2"/>
    <dgm:cxn modelId="{B5A176AC-E05C-4CAF-B089-9BC998D53F93}" srcId="{73E9BC17-4590-4CA4-856B-5EA2D7B82F86}" destId="{B64FC2CE-E02B-48BC-96DB-3FC98DAC4C27}" srcOrd="1" destOrd="0" parTransId="{AE73DC00-2731-488B-896A-F6D41FC52344}" sibTransId="{B7CC505E-E771-41BE-89D6-C70FB54A413E}"/>
    <dgm:cxn modelId="{198625FC-9885-45F2-B92C-D4279BDAFBD1}" type="presOf" srcId="{B64FC2CE-E02B-48BC-96DB-3FC98DAC4C27}" destId="{333FCD89-6C87-40E5-A4A9-7B4D88DD9187}" srcOrd="0" destOrd="0" presId="urn:microsoft.com/office/officeart/2005/8/layout/pyramid2"/>
    <dgm:cxn modelId="{39CA00FC-0671-449E-B50A-3FE26999FBE7}" type="presParOf" srcId="{1C862EEA-9442-42A4-8FF2-4796A5E84894}" destId="{D07898CD-03E7-495D-B9FE-7E068C7B749B}" srcOrd="0" destOrd="0" presId="urn:microsoft.com/office/officeart/2005/8/layout/pyramid2"/>
    <dgm:cxn modelId="{D230B291-BAE2-4B7F-8F62-E40F09C880CC}" type="presParOf" srcId="{1C862EEA-9442-42A4-8FF2-4796A5E84894}" destId="{C2C44685-97D8-48B9-AFBF-C6261A2C2D9B}" srcOrd="1" destOrd="0" presId="urn:microsoft.com/office/officeart/2005/8/layout/pyramid2"/>
    <dgm:cxn modelId="{AFE6DE9D-9970-4332-9034-5C29B8C771AD}" type="presParOf" srcId="{C2C44685-97D8-48B9-AFBF-C6261A2C2D9B}" destId="{CBEB23A1-EECF-4000-8540-E49D9C25E8CC}" srcOrd="0" destOrd="0" presId="urn:microsoft.com/office/officeart/2005/8/layout/pyramid2"/>
    <dgm:cxn modelId="{62996C70-E164-4B1E-A7DE-6835970A1017}" type="presParOf" srcId="{C2C44685-97D8-48B9-AFBF-C6261A2C2D9B}" destId="{8D46F825-5005-4F7F-A775-A74D144679F2}" srcOrd="1" destOrd="0" presId="urn:microsoft.com/office/officeart/2005/8/layout/pyramid2"/>
    <dgm:cxn modelId="{EFD9500F-0FAD-4037-A107-633D00F32A25}" type="presParOf" srcId="{C2C44685-97D8-48B9-AFBF-C6261A2C2D9B}" destId="{333FCD89-6C87-40E5-A4A9-7B4D88DD9187}" srcOrd="2" destOrd="0" presId="urn:microsoft.com/office/officeart/2005/8/layout/pyramid2"/>
    <dgm:cxn modelId="{BEDB1C9C-C4B8-4CA9-8DB1-6FA2AAEAEFD5}" type="presParOf" srcId="{C2C44685-97D8-48B9-AFBF-C6261A2C2D9B}" destId="{C9FE39FB-ED6E-456A-97E5-953B37DC2B0E}" srcOrd="3" destOrd="0" presId="urn:microsoft.com/office/officeart/2005/8/layout/pyramid2"/>
    <dgm:cxn modelId="{277B15ED-88C6-4661-A361-98325B89939B}" type="presParOf" srcId="{C2C44685-97D8-48B9-AFBF-C6261A2C2D9B}" destId="{6F373628-FF5A-4AA2-9AD6-D08F023A10B5}" srcOrd="4" destOrd="0" presId="urn:microsoft.com/office/officeart/2005/8/layout/pyramid2"/>
    <dgm:cxn modelId="{B8E8203A-F140-4B50-B571-F20D4C584379}" type="presParOf" srcId="{C2C44685-97D8-48B9-AFBF-C6261A2C2D9B}" destId="{525020A8-551A-4E1A-AAE5-C906A0991B3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CB7242-5B97-40CE-BE38-8E51F9EFD54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4DB1A3-28AB-486B-B125-FFAC522DC79F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</a:rPr>
            <a:t>Количество важнее качества</a:t>
          </a:r>
          <a:endParaRPr lang="ru-RU" sz="2400" dirty="0">
            <a:solidFill>
              <a:srgbClr val="002060"/>
            </a:solidFill>
          </a:endParaRPr>
        </a:p>
      </dgm:t>
    </dgm:pt>
    <dgm:pt modelId="{68AF7E42-4C99-4CB3-BEB7-544E1BE5CBA5}" type="parTrans" cxnId="{32079051-866E-4967-B3AC-C393B8432A9A}">
      <dgm:prSet/>
      <dgm:spPr/>
      <dgm:t>
        <a:bodyPr/>
        <a:lstStyle/>
        <a:p>
          <a:endParaRPr lang="ru-RU"/>
        </a:p>
      </dgm:t>
    </dgm:pt>
    <dgm:pt modelId="{21630D65-9207-430C-B2EF-BC47ADC16952}" type="sibTrans" cxnId="{32079051-866E-4967-B3AC-C393B8432A9A}">
      <dgm:prSet/>
      <dgm:spPr/>
      <dgm:t>
        <a:bodyPr/>
        <a:lstStyle/>
        <a:p>
          <a:endParaRPr lang="ru-RU"/>
        </a:p>
      </dgm:t>
    </dgm:pt>
    <dgm:pt modelId="{88E93E4D-3C6E-4B3E-B75F-67EC8911CA19}">
      <dgm:prSet phldrT="[Текст]" custT="1"/>
      <dgm:spPr>
        <a:solidFill>
          <a:srgbClr val="FF33CC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600" b="1" dirty="0">
              <a:solidFill>
                <a:srgbClr val="002060"/>
              </a:solidFill>
            </a:rPr>
            <a:t>большое количество идей в конечном счёте породит качество</a:t>
          </a:r>
          <a:endParaRPr lang="ru-RU" sz="1600" dirty="0">
            <a:solidFill>
              <a:srgbClr val="002060"/>
            </a:solidFill>
          </a:endParaRPr>
        </a:p>
      </dgm:t>
    </dgm:pt>
    <dgm:pt modelId="{29F75A36-0967-419E-9FA6-036856CA69E6}" type="parTrans" cxnId="{15B7EDDF-8AA7-4243-9C49-E1CFE3842051}">
      <dgm:prSet/>
      <dgm:spPr/>
      <dgm:t>
        <a:bodyPr/>
        <a:lstStyle/>
        <a:p>
          <a:endParaRPr lang="ru-RU"/>
        </a:p>
      </dgm:t>
    </dgm:pt>
    <dgm:pt modelId="{BAE3AA55-6826-4A36-8C24-6EA2ADE7BC6D}" type="sibTrans" cxnId="{15B7EDDF-8AA7-4243-9C49-E1CFE3842051}">
      <dgm:prSet/>
      <dgm:spPr/>
      <dgm:t>
        <a:bodyPr/>
        <a:lstStyle/>
        <a:p>
          <a:endParaRPr lang="ru-RU"/>
        </a:p>
      </dgm:t>
    </dgm:pt>
    <dgm:pt modelId="{47E354E3-427F-4F11-A347-BADB88457072}">
      <dgm:prSet phldrT="[Текст]" custT="1"/>
      <dgm:spPr>
        <a:solidFill>
          <a:srgbClr val="FF33CC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600" b="1" dirty="0">
              <a:solidFill>
                <a:srgbClr val="002060"/>
              </a:solidFill>
            </a:rPr>
            <a:t>идеи уточняются, объединяются и развиваются</a:t>
          </a:r>
          <a:endParaRPr lang="ru-RU" sz="1600" dirty="0">
            <a:solidFill>
              <a:srgbClr val="002060"/>
            </a:solidFill>
          </a:endParaRPr>
        </a:p>
      </dgm:t>
    </dgm:pt>
    <dgm:pt modelId="{B86A2C06-3C22-4C4F-B8DF-0FDA1AF86D7C}" type="parTrans" cxnId="{2357779A-C523-4677-AFEF-2E609750890A}">
      <dgm:prSet/>
      <dgm:spPr/>
      <dgm:t>
        <a:bodyPr/>
        <a:lstStyle/>
        <a:p>
          <a:endParaRPr lang="ru-RU"/>
        </a:p>
      </dgm:t>
    </dgm:pt>
    <dgm:pt modelId="{3A852178-B441-4431-A49D-2E666410F3E4}" type="sibTrans" cxnId="{2357779A-C523-4677-AFEF-2E609750890A}">
      <dgm:prSet/>
      <dgm:spPr/>
      <dgm:t>
        <a:bodyPr/>
        <a:lstStyle/>
        <a:p>
          <a:endParaRPr lang="ru-RU"/>
        </a:p>
      </dgm:t>
    </dgm:pt>
    <dgm:pt modelId="{A43E70C8-6AB8-490B-A593-3AD988F9FFCE}">
      <dgm:prSet phldrT="[Текст]" custT="1"/>
      <dgm:spPr/>
      <dgm:t>
        <a:bodyPr/>
        <a:lstStyle/>
        <a:p>
          <a:r>
            <a:rPr lang="ru-RU" sz="1800" b="1" dirty="0">
              <a:solidFill>
                <a:srgbClr val="FF0000"/>
              </a:solidFill>
            </a:rPr>
            <a:t> </a:t>
          </a:r>
          <a:r>
            <a:rPr lang="ru-RU" sz="2400" b="1" dirty="0">
              <a:solidFill>
                <a:srgbClr val="002060"/>
              </a:solidFill>
            </a:rPr>
            <a:t>Критике — нет </a:t>
          </a:r>
          <a:endParaRPr lang="ru-RU" sz="2400" dirty="0">
            <a:solidFill>
              <a:srgbClr val="002060"/>
            </a:solidFill>
          </a:endParaRPr>
        </a:p>
      </dgm:t>
    </dgm:pt>
    <dgm:pt modelId="{F51A2574-40F0-43CF-85CB-1D87C828FB9E}" type="parTrans" cxnId="{D4303802-F98D-405B-A101-DFE5190B48C0}">
      <dgm:prSet/>
      <dgm:spPr/>
      <dgm:t>
        <a:bodyPr/>
        <a:lstStyle/>
        <a:p>
          <a:endParaRPr lang="ru-RU"/>
        </a:p>
      </dgm:t>
    </dgm:pt>
    <dgm:pt modelId="{4AC48CAD-1AB8-40BE-BFC7-5AFBBE735FD1}" type="sibTrans" cxnId="{D4303802-F98D-405B-A101-DFE5190B48C0}">
      <dgm:prSet/>
      <dgm:spPr/>
      <dgm:t>
        <a:bodyPr/>
        <a:lstStyle/>
        <a:p>
          <a:endParaRPr lang="ru-RU"/>
        </a:p>
      </dgm:t>
    </dgm:pt>
    <dgm:pt modelId="{79985DF0-D9D2-4840-8544-F1C63B6B94EA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все участники должны «отключить» внутреннего критика</a:t>
          </a:r>
          <a:endParaRPr lang="ru-RU" dirty="0">
            <a:solidFill>
              <a:srgbClr val="002060"/>
            </a:solidFill>
          </a:endParaRPr>
        </a:p>
      </dgm:t>
    </dgm:pt>
    <dgm:pt modelId="{FF12F815-E5A6-48BE-8F24-A9B022B7F63E}" type="parTrans" cxnId="{DD1ED26E-966F-4FAC-A93E-E61443DCACE9}">
      <dgm:prSet/>
      <dgm:spPr/>
      <dgm:t>
        <a:bodyPr/>
        <a:lstStyle/>
        <a:p>
          <a:endParaRPr lang="ru-RU"/>
        </a:p>
      </dgm:t>
    </dgm:pt>
    <dgm:pt modelId="{DA7FF556-84B7-4B27-9723-0F6EE184FA4F}" type="sibTrans" cxnId="{DD1ED26E-966F-4FAC-A93E-E61443DCACE9}">
      <dgm:prSet/>
      <dgm:spPr/>
      <dgm:t>
        <a:bodyPr/>
        <a:lstStyle/>
        <a:p>
          <a:endParaRPr lang="ru-RU"/>
        </a:p>
      </dgm:t>
    </dgm:pt>
    <dgm:pt modelId="{185CA5EC-7B40-4075-95D3-9A60FE19B47B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каждый член команды может озвучивать любую идею</a:t>
          </a:r>
          <a:endParaRPr lang="ru-RU" dirty="0">
            <a:solidFill>
              <a:srgbClr val="002060"/>
            </a:solidFill>
          </a:endParaRPr>
        </a:p>
      </dgm:t>
    </dgm:pt>
    <dgm:pt modelId="{7CBF0916-0F3A-46CF-9D36-960035E56DBA}" type="parTrans" cxnId="{F17A1AAD-8EA6-4F14-A158-74AB40BA8895}">
      <dgm:prSet/>
      <dgm:spPr/>
      <dgm:t>
        <a:bodyPr/>
        <a:lstStyle/>
        <a:p>
          <a:endParaRPr lang="ru-RU"/>
        </a:p>
      </dgm:t>
    </dgm:pt>
    <dgm:pt modelId="{057F085F-58C2-4AAE-97BA-93FDA8DEAF8C}" type="sibTrans" cxnId="{F17A1AAD-8EA6-4F14-A158-74AB40BA8895}">
      <dgm:prSet/>
      <dgm:spPr/>
      <dgm:t>
        <a:bodyPr/>
        <a:lstStyle/>
        <a:p>
          <a:endParaRPr lang="ru-RU"/>
        </a:p>
      </dgm:t>
    </dgm:pt>
    <dgm:pt modelId="{1FDF21AD-020B-4DBB-87E1-AE7B8A9DAB98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</a:rPr>
            <a:t>Невероятным идеям — да </a:t>
          </a:r>
          <a:endParaRPr lang="ru-RU" sz="2400" dirty="0">
            <a:solidFill>
              <a:srgbClr val="002060"/>
            </a:solidFill>
          </a:endParaRPr>
        </a:p>
      </dgm:t>
    </dgm:pt>
    <dgm:pt modelId="{605244DB-557E-4766-BBA4-060C649884A0}" type="parTrans" cxnId="{C2480505-3AAD-490E-8FDE-244CB1897D79}">
      <dgm:prSet/>
      <dgm:spPr/>
      <dgm:t>
        <a:bodyPr/>
        <a:lstStyle/>
        <a:p>
          <a:endParaRPr lang="ru-RU"/>
        </a:p>
      </dgm:t>
    </dgm:pt>
    <dgm:pt modelId="{D4D3B3FD-771C-4584-9649-412EEF44ECF3}" type="sibTrans" cxnId="{C2480505-3AAD-490E-8FDE-244CB1897D79}">
      <dgm:prSet/>
      <dgm:spPr/>
      <dgm:t>
        <a:bodyPr/>
        <a:lstStyle/>
        <a:p>
          <a:endParaRPr lang="ru-RU"/>
        </a:p>
      </dgm:t>
    </dgm:pt>
    <dgm:pt modelId="{36264ABE-64AE-4464-8EB2-9C247AFADFC7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поощрять участников мыслить нестандартно </a:t>
          </a:r>
          <a:endParaRPr lang="ru-RU" dirty="0">
            <a:solidFill>
              <a:srgbClr val="002060"/>
            </a:solidFill>
          </a:endParaRPr>
        </a:p>
      </dgm:t>
    </dgm:pt>
    <dgm:pt modelId="{35CA0CE9-47BB-4BA8-8BF5-9CEAFD8A71D9}" type="parTrans" cxnId="{750511AB-C900-4B59-B0D3-FA529DC075A3}">
      <dgm:prSet/>
      <dgm:spPr/>
      <dgm:t>
        <a:bodyPr/>
        <a:lstStyle/>
        <a:p>
          <a:endParaRPr lang="ru-RU"/>
        </a:p>
      </dgm:t>
    </dgm:pt>
    <dgm:pt modelId="{1D44F134-ECA0-45A5-9CEB-2D2818F70799}" type="sibTrans" cxnId="{750511AB-C900-4B59-B0D3-FA529DC075A3}">
      <dgm:prSet/>
      <dgm:spPr/>
      <dgm:t>
        <a:bodyPr/>
        <a:lstStyle/>
        <a:p>
          <a:endParaRPr lang="ru-RU"/>
        </a:p>
      </dgm:t>
    </dgm:pt>
    <dgm:pt modelId="{E5081882-C62F-400F-86FE-D35F1D4985E7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идеи нужно «докручивать»: объединять, уточнять, улучшать</a:t>
          </a:r>
          <a:endParaRPr lang="ru-RU" dirty="0">
            <a:solidFill>
              <a:srgbClr val="002060"/>
            </a:solidFill>
          </a:endParaRPr>
        </a:p>
      </dgm:t>
    </dgm:pt>
    <dgm:pt modelId="{2D6A8065-8C5F-4DB6-BACD-F99FD0CC1DDE}" type="parTrans" cxnId="{E6C7ACA3-3284-4F8A-84C0-30CA29C36DC1}">
      <dgm:prSet/>
      <dgm:spPr/>
      <dgm:t>
        <a:bodyPr/>
        <a:lstStyle/>
        <a:p>
          <a:endParaRPr lang="ru-RU"/>
        </a:p>
      </dgm:t>
    </dgm:pt>
    <dgm:pt modelId="{DCCFEAAA-134B-4BDB-A746-417E75ADAD99}" type="sibTrans" cxnId="{E6C7ACA3-3284-4F8A-84C0-30CA29C36DC1}">
      <dgm:prSet/>
      <dgm:spPr/>
      <dgm:t>
        <a:bodyPr/>
        <a:lstStyle/>
        <a:p>
          <a:endParaRPr lang="ru-RU"/>
        </a:p>
      </dgm:t>
    </dgm:pt>
    <dgm:pt modelId="{B81AA28F-5D01-4614-B5DF-F50FF935B8DC}" type="pres">
      <dgm:prSet presAssocID="{E9CB7242-5B97-40CE-BE38-8E51F9EFD54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634F134-069F-43FA-87E7-882323174C7B}" type="pres">
      <dgm:prSet presAssocID="{414DB1A3-28AB-486B-B125-FFAC522DC79F}" presName="circle1" presStyleLbl="node1" presStyleIdx="0" presStyleCnt="3"/>
      <dgm:spPr/>
    </dgm:pt>
    <dgm:pt modelId="{741C222B-B44A-49D4-93C2-62C1159FDD22}" type="pres">
      <dgm:prSet presAssocID="{414DB1A3-28AB-486B-B125-FFAC522DC79F}" presName="space" presStyleCnt="0"/>
      <dgm:spPr/>
    </dgm:pt>
    <dgm:pt modelId="{9D475627-5A4C-49F7-BEC3-AFBC7605B939}" type="pres">
      <dgm:prSet presAssocID="{414DB1A3-28AB-486B-B125-FFAC522DC79F}" presName="rect1" presStyleLbl="alignAcc1" presStyleIdx="0" presStyleCnt="3" custLinFactNeighborX="-518" custLinFactNeighborY="-911"/>
      <dgm:spPr/>
    </dgm:pt>
    <dgm:pt modelId="{A4AF9931-81DB-4203-9CC6-99D82748F324}" type="pres">
      <dgm:prSet presAssocID="{A43E70C8-6AB8-490B-A593-3AD988F9FFCE}" presName="vertSpace2" presStyleLbl="node1" presStyleIdx="0" presStyleCnt="3"/>
      <dgm:spPr/>
    </dgm:pt>
    <dgm:pt modelId="{E13E140B-F465-4584-9A8D-2390BDC03607}" type="pres">
      <dgm:prSet presAssocID="{A43E70C8-6AB8-490B-A593-3AD988F9FFCE}" presName="circle2" presStyleLbl="node1" presStyleIdx="1" presStyleCnt="3" custLinFactNeighborX="1265" custLinFactNeighborY="-5691"/>
      <dgm:spPr>
        <a:solidFill>
          <a:srgbClr val="FF0000"/>
        </a:solidFill>
      </dgm:spPr>
    </dgm:pt>
    <dgm:pt modelId="{C70C446A-3611-4D1F-860E-F8F943037C3E}" type="pres">
      <dgm:prSet presAssocID="{A43E70C8-6AB8-490B-A593-3AD988F9FFCE}" presName="rect2" presStyleLbl="alignAcc1" presStyleIdx="1" presStyleCnt="3" custLinFactNeighborX="1319" custLinFactNeighborY="-935"/>
      <dgm:spPr/>
    </dgm:pt>
    <dgm:pt modelId="{12F5EC9D-177C-4A59-8D32-99AD08772576}" type="pres">
      <dgm:prSet presAssocID="{1FDF21AD-020B-4DBB-87E1-AE7B8A9DAB98}" presName="vertSpace3" presStyleLbl="node1" presStyleIdx="1" presStyleCnt="3"/>
      <dgm:spPr/>
    </dgm:pt>
    <dgm:pt modelId="{CFE2F47F-3905-454A-A34A-085AD52ACD1C}" type="pres">
      <dgm:prSet presAssocID="{1FDF21AD-020B-4DBB-87E1-AE7B8A9DAB98}" presName="circle3" presStyleLbl="node1" presStyleIdx="2" presStyleCnt="3"/>
      <dgm:spPr/>
    </dgm:pt>
    <dgm:pt modelId="{02B09B61-DF6B-4642-80E5-5DF054C47A19}" type="pres">
      <dgm:prSet presAssocID="{1FDF21AD-020B-4DBB-87E1-AE7B8A9DAB98}" presName="rect3" presStyleLbl="alignAcc1" presStyleIdx="2" presStyleCnt="3"/>
      <dgm:spPr/>
    </dgm:pt>
    <dgm:pt modelId="{14DED1F4-D0C5-4A57-BA28-C7121F968790}" type="pres">
      <dgm:prSet presAssocID="{414DB1A3-28AB-486B-B125-FFAC522DC79F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58306823-A618-48DF-8718-1EB00A0841A8}" type="pres">
      <dgm:prSet presAssocID="{414DB1A3-28AB-486B-B125-FFAC522DC79F}" presName="rect1ChTx" presStyleLbl="alignAcc1" presStyleIdx="2" presStyleCnt="3">
        <dgm:presLayoutVars>
          <dgm:bulletEnabled val="1"/>
        </dgm:presLayoutVars>
      </dgm:prSet>
      <dgm:spPr/>
    </dgm:pt>
    <dgm:pt modelId="{B41BC247-A8AC-4697-BAC4-7F31522A8943}" type="pres">
      <dgm:prSet presAssocID="{A43E70C8-6AB8-490B-A593-3AD988F9FFC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2C1ACA78-98CF-45E2-AE2C-3F11A3AB0B7C}" type="pres">
      <dgm:prSet presAssocID="{A43E70C8-6AB8-490B-A593-3AD988F9FFCE}" presName="rect2ChTx" presStyleLbl="alignAcc1" presStyleIdx="2" presStyleCnt="3">
        <dgm:presLayoutVars>
          <dgm:bulletEnabled val="1"/>
        </dgm:presLayoutVars>
      </dgm:prSet>
      <dgm:spPr/>
    </dgm:pt>
    <dgm:pt modelId="{A1E5C990-13AB-475B-BDB7-D85AAD87497E}" type="pres">
      <dgm:prSet presAssocID="{1FDF21AD-020B-4DBB-87E1-AE7B8A9DAB98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A20840BA-B58D-4652-AB38-F33D60A97062}" type="pres">
      <dgm:prSet presAssocID="{1FDF21AD-020B-4DBB-87E1-AE7B8A9DAB98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4303802-F98D-405B-A101-DFE5190B48C0}" srcId="{E9CB7242-5B97-40CE-BE38-8E51F9EFD545}" destId="{A43E70C8-6AB8-490B-A593-3AD988F9FFCE}" srcOrd="1" destOrd="0" parTransId="{F51A2574-40F0-43CF-85CB-1D87C828FB9E}" sibTransId="{4AC48CAD-1AB8-40BE-BFC7-5AFBBE735FD1}"/>
    <dgm:cxn modelId="{C2480505-3AAD-490E-8FDE-244CB1897D79}" srcId="{E9CB7242-5B97-40CE-BE38-8E51F9EFD545}" destId="{1FDF21AD-020B-4DBB-87E1-AE7B8A9DAB98}" srcOrd="2" destOrd="0" parTransId="{605244DB-557E-4766-BBA4-060C649884A0}" sibTransId="{D4D3B3FD-771C-4584-9649-412EEF44ECF3}"/>
    <dgm:cxn modelId="{DEDC4208-A611-45DB-B7C2-526C6EFBD058}" type="presOf" srcId="{E9CB7242-5B97-40CE-BE38-8E51F9EFD545}" destId="{B81AA28F-5D01-4614-B5DF-F50FF935B8DC}" srcOrd="0" destOrd="0" presId="urn:microsoft.com/office/officeart/2005/8/layout/target3"/>
    <dgm:cxn modelId="{8ECCBE1F-1449-4364-A6B4-313E233B1A97}" type="presOf" srcId="{1FDF21AD-020B-4DBB-87E1-AE7B8A9DAB98}" destId="{02B09B61-DF6B-4642-80E5-5DF054C47A19}" srcOrd="0" destOrd="0" presId="urn:microsoft.com/office/officeart/2005/8/layout/target3"/>
    <dgm:cxn modelId="{F440F429-D44F-4C03-A29C-F402E378CAAF}" type="presOf" srcId="{185CA5EC-7B40-4075-95D3-9A60FE19B47B}" destId="{2C1ACA78-98CF-45E2-AE2C-3F11A3AB0B7C}" srcOrd="0" destOrd="1" presId="urn:microsoft.com/office/officeart/2005/8/layout/target3"/>
    <dgm:cxn modelId="{DD1ED26E-966F-4FAC-A93E-E61443DCACE9}" srcId="{A43E70C8-6AB8-490B-A593-3AD988F9FFCE}" destId="{79985DF0-D9D2-4840-8544-F1C63B6B94EA}" srcOrd="0" destOrd="0" parTransId="{FF12F815-E5A6-48BE-8F24-A9B022B7F63E}" sibTransId="{DA7FF556-84B7-4B27-9723-0F6EE184FA4F}"/>
    <dgm:cxn modelId="{32079051-866E-4967-B3AC-C393B8432A9A}" srcId="{E9CB7242-5B97-40CE-BE38-8E51F9EFD545}" destId="{414DB1A3-28AB-486B-B125-FFAC522DC79F}" srcOrd="0" destOrd="0" parTransId="{68AF7E42-4C99-4CB3-BEB7-544E1BE5CBA5}" sibTransId="{21630D65-9207-430C-B2EF-BC47ADC16952}"/>
    <dgm:cxn modelId="{D23F3672-3152-4C18-BC3C-CFFCF2B17EEE}" type="presOf" srcId="{79985DF0-D9D2-4840-8544-F1C63B6B94EA}" destId="{2C1ACA78-98CF-45E2-AE2C-3F11A3AB0B7C}" srcOrd="0" destOrd="0" presId="urn:microsoft.com/office/officeart/2005/8/layout/target3"/>
    <dgm:cxn modelId="{70108B7D-C33E-4408-81D6-0052ACCEED61}" type="presOf" srcId="{E5081882-C62F-400F-86FE-D35F1D4985E7}" destId="{A20840BA-B58D-4652-AB38-F33D60A97062}" srcOrd="0" destOrd="1" presId="urn:microsoft.com/office/officeart/2005/8/layout/target3"/>
    <dgm:cxn modelId="{C4226783-9706-4755-B9B8-D75134FA5458}" type="presOf" srcId="{A43E70C8-6AB8-490B-A593-3AD988F9FFCE}" destId="{B41BC247-A8AC-4697-BAC4-7F31522A8943}" srcOrd="1" destOrd="0" presId="urn:microsoft.com/office/officeart/2005/8/layout/target3"/>
    <dgm:cxn modelId="{AA3D3A97-A626-4DDA-B225-5B6F24DF6499}" type="presOf" srcId="{36264ABE-64AE-4464-8EB2-9C247AFADFC7}" destId="{A20840BA-B58D-4652-AB38-F33D60A97062}" srcOrd="0" destOrd="0" presId="urn:microsoft.com/office/officeart/2005/8/layout/target3"/>
    <dgm:cxn modelId="{2357779A-C523-4677-AFEF-2E609750890A}" srcId="{414DB1A3-28AB-486B-B125-FFAC522DC79F}" destId="{47E354E3-427F-4F11-A347-BADB88457072}" srcOrd="1" destOrd="0" parTransId="{B86A2C06-3C22-4C4F-B8DF-0FDA1AF86D7C}" sibTransId="{3A852178-B441-4431-A49D-2E666410F3E4}"/>
    <dgm:cxn modelId="{47E427A0-6B00-488D-9838-CA3E89FAA7DB}" type="presOf" srcId="{1FDF21AD-020B-4DBB-87E1-AE7B8A9DAB98}" destId="{A1E5C990-13AB-475B-BDB7-D85AAD87497E}" srcOrd="1" destOrd="0" presId="urn:microsoft.com/office/officeart/2005/8/layout/target3"/>
    <dgm:cxn modelId="{E6C7ACA3-3284-4F8A-84C0-30CA29C36DC1}" srcId="{1FDF21AD-020B-4DBB-87E1-AE7B8A9DAB98}" destId="{E5081882-C62F-400F-86FE-D35F1D4985E7}" srcOrd="1" destOrd="0" parTransId="{2D6A8065-8C5F-4DB6-BACD-F99FD0CC1DDE}" sibTransId="{DCCFEAAA-134B-4BDB-A746-417E75ADAD99}"/>
    <dgm:cxn modelId="{1DBAF2A6-DDD9-4978-B059-ECE97B5B7F06}" type="presOf" srcId="{88E93E4D-3C6E-4B3E-B75F-67EC8911CA19}" destId="{58306823-A618-48DF-8718-1EB00A0841A8}" srcOrd="0" destOrd="0" presId="urn:microsoft.com/office/officeart/2005/8/layout/target3"/>
    <dgm:cxn modelId="{750511AB-C900-4B59-B0D3-FA529DC075A3}" srcId="{1FDF21AD-020B-4DBB-87E1-AE7B8A9DAB98}" destId="{36264ABE-64AE-4464-8EB2-9C247AFADFC7}" srcOrd="0" destOrd="0" parTransId="{35CA0CE9-47BB-4BA8-8BF5-9CEAFD8A71D9}" sibTransId="{1D44F134-ECA0-45A5-9CEB-2D2818F70799}"/>
    <dgm:cxn modelId="{F17A1AAD-8EA6-4F14-A158-74AB40BA8895}" srcId="{A43E70C8-6AB8-490B-A593-3AD988F9FFCE}" destId="{185CA5EC-7B40-4075-95D3-9A60FE19B47B}" srcOrd="1" destOrd="0" parTransId="{7CBF0916-0F3A-46CF-9D36-960035E56DBA}" sibTransId="{057F085F-58C2-4AAE-97BA-93FDA8DEAF8C}"/>
    <dgm:cxn modelId="{01BD45AE-34B8-4AC1-A78F-BEA8212B1D59}" type="presOf" srcId="{414DB1A3-28AB-486B-B125-FFAC522DC79F}" destId="{9D475627-5A4C-49F7-BEC3-AFBC7605B939}" srcOrd="0" destOrd="0" presId="urn:microsoft.com/office/officeart/2005/8/layout/target3"/>
    <dgm:cxn modelId="{7E5BBEAF-2992-4147-94FF-CD9259EB1C84}" type="presOf" srcId="{414DB1A3-28AB-486B-B125-FFAC522DC79F}" destId="{14DED1F4-D0C5-4A57-BA28-C7121F968790}" srcOrd="1" destOrd="0" presId="urn:microsoft.com/office/officeart/2005/8/layout/target3"/>
    <dgm:cxn modelId="{50908DDC-B62B-47EF-B4E4-E9709EF4755A}" type="presOf" srcId="{A43E70C8-6AB8-490B-A593-3AD988F9FFCE}" destId="{C70C446A-3611-4D1F-860E-F8F943037C3E}" srcOrd="0" destOrd="0" presId="urn:microsoft.com/office/officeart/2005/8/layout/target3"/>
    <dgm:cxn modelId="{15B7EDDF-8AA7-4243-9C49-E1CFE3842051}" srcId="{414DB1A3-28AB-486B-B125-FFAC522DC79F}" destId="{88E93E4D-3C6E-4B3E-B75F-67EC8911CA19}" srcOrd="0" destOrd="0" parTransId="{29F75A36-0967-419E-9FA6-036856CA69E6}" sibTransId="{BAE3AA55-6826-4A36-8C24-6EA2ADE7BC6D}"/>
    <dgm:cxn modelId="{E0804FFB-2BCF-4214-B7FC-3394F67EC256}" type="presOf" srcId="{47E354E3-427F-4F11-A347-BADB88457072}" destId="{58306823-A618-48DF-8718-1EB00A0841A8}" srcOrd="0" destOrd="1" presId="urn:microsoft.com/office/officeart/2005/8/layout/target3"/>
    <dgm:cxn modelId="{6D462F9D-7092-445F-B3EC-87857F4A5F6E}" type="presParOf" srcId="{B81AA28F-5D01-4614-B5DF-F50FF935B8DC}" destId="{C634F134-069F-43FA-87E7-882323174C7B}" srcOrd="0" destOrd="0" presId="urn:microsoft.com/office/officeart/2005/8/layout/target3"/>
    <dgm:cxn modelId="{619245C1-B8F8-4970-94E8-294E1E8FE984}" type="presParOf" srcId="{B81AA28F-5D01-4614-B5DF-F50FF935B8DC}" destId="{741C222B-B44A-49D4-93C2-62C1159FDD22}" srcOrd="1" destOrd="0" presId="urn:microsoft.com/office/officeart/2005/8/layout/target3"/>
    <dgm:cxn modelId="{30BFB754-7551-4745-A2B9-BD3D8D7772DC}" type="presParOf" srcId="{B81AA28F-5D01-4614-B5DF-F50FF935B8DC}" destId="{9D475627-5A4C-49F7-BEC3-AFBC7605B939}" srcOrd="2" destOrd="0" presId="urn:microsoft.com/office/officeart/2005/8/layout/target3"/>
    <dgm:cxn modelId="{26ADAE29-438A-4468-ADA7-9C0DBF87587A}" type="presParOf" srcId="{B81AA28F-5D01-4614-B5DF-F50FF935B8DC}" destId="{A4AF9931-81DB-4203-9CC6-99D82748F324}" srcOrd="3" destOrd="0" presId="urn:microsoft.com/office/officeart/2005/8/layout/target3"/>
    <dgm:cxn modelId="{4E0DCCE9-3AF9-4633-9189-1AB4ABEB783C}" type="presParOf" srcId="{B81AA28F-5D01-4614-B5DF-F50FF935B8DC}" destId="{E13E140B-F465-4584-9A8D-2390BDC03607}" srcOrd="4" destOrd="0" presId="urn:microsoft.com/office/officeart/2005/8/layout/target3"/>
    <dgm:cxn modelId="{D64D5C20-2DB8-4666-9634-C0DBDDA21D23}" type="presParOf" srcId="{B81AA28F-5D01-4614-B5DF-F50FF935B8DC}" destId="{C70C446A-3611-4D1F-860E-F8F943037C3E}" srcOrd="5" destOrd="0" presId="urn:microsoft.com/office/officeart/2005/8/layout/target3"/>
    <dgm:cxn modelId="{3BE69E82-9664-4399-8A6B-A4D93E02727B}" type="presParOf" srcId="{B81AA28F-5D01-4614-B5DF-F50FF935B8DC}" destId="{12F5EC9D-177C-4A59-8D32-99AD08772576}" srcOrd="6" destOrd="0" presId="urn:microsoft.com/office/officeart/2005/8/layout/target3"/>
    <dgm:cxn modelId="{D1E04296-7D1D-4334-8F65-ED0A044A9651}" type="presParOf" srcId="{B81AA28F-5D01-4614-B5DF-F50FF935B8DC}" destId="{CFE2F47F-3905-454A-A34A-085AD52ACD1C}" srcOrd="7" destOrd="0" presId="urn:microsoft.com/office/officeart/2005/8/layout/target3"/>
    <dgm:cxn modelId="{76A56F58-D2AC-4675-BB58-EE8C5BB8E8AE}" type="presParOf" srcId="{B81AA28F-5D01-4614-B5DF-F50FF935B8DC}" destId="{02B09B61-DF6B-4642-80E5-5DF054C47A19}" srcOrd="8" destOrd="0" presId="urn:microsoft.com/office/officeart/2005/8/layout/target3"/>
    <dgm:cxn modelId="{07901B12-60C4-41B7-AA2F-75AB1EC2FBBC}" type="presParOf" srcId="{B81AA28F-5D01-4614-B5DF-F50FF935B8DC}" destId="{14DED1F4-D0C5-4A57-BA28-C7121F968790}" srcOrd="9" destOrd="0" presId="urn:microsoft.com/office/officeart/2005/8/layout/target3"/>
    <dgm:cxn modelId="{D909E2DA-FF2D-4759-83C5-D19BE483F922}" type="presParOf" srcId="{B81AA28F-5D01-4614-B5DF-F50FF935B8DC}" destId="{58306823-A618-48DF-8718-1EB00A0841A8}" srcOrd="10" destOrd="0" presId="urn:microsoft.com/office/officeart/2005/8/layout/target3"/>
    <dgm:cxn modelId="{5427065C-BEF3-4C50-959E-0DA82153E9D7}" type="presParOf" srcId="{B81AA28F-5D01-4614-B5DF-F50FF935B8DC}" destId="{B41BC247-A8AC-4697-BAC4-7F31522A8943}" srcOrd="11" destOrd="0" presId="urn:microsoft.com/office/officeart/2005/8/layout/target3"/>
    <dgm:cxn modelId="{A3806C54-2279-4B9A-BFA3-D0CE2C1D8981}" type="presParOf" srcId="{B81AA28F-5D01-4614-B5DF-F50FF935B8DC}" destId="{2C1ACA78-98CF-45E2-AE2C-3F11A3AB0B7C}" srcOrd="12" destOrd="0" presId="urn:microsoft.com/office/officeart/2005/8/layout/target3"/>
    <dgm:cxn modelId="{9E5504CE-1BF2-42B6-B9D7-6C7723F37A3C}" type="presParOf" srcId="{B81AA28F-5D01-4614-B5DF-F50FF935B8DC}" destId="{A1E5C990-13AB-475B-BDB7-D85AAD87497E}" srcOrd="13" destOrd="0" presId="urn:microsoft.com/office/officeart/2005/8/layout/target3"/>
    <dgm:cxn modelId="{C7274DFB-0800-42EB-BC3A-BCA9DE189D24}" type="presParOf" srcId="{B81AA28F-5D01-4614-B5DF-F50FF935B8DC}" destId="{A20840BA-B58D-4652-AB38-F33D60A97062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98CD-03E7-495D-B9FE-7E068C7B749B}">
      <dsp:nvSpPr>
        <dsp:cNvPr id="0" name=""/>
        <dsp:cNvSpPr/>
      </dsp:nvSpPr>
      <dsp:spPr>
        <a:xfrm>
          <a:off x="88780" y="0"/>
          <a:ext cx="4351338" cy="43513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B23A1-EECF-4000-8540-E49D9C25E8CC}">
      <dsp:nvSpPr>
        <dsp:cNvPr id="0" name=""/>
        <dsp:cNvSpPr/>
      </dsp:nvSpPr>
      <dsp:spPr>
        <a:xfrm>
          <a:off x="2306026" y="437470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</a:rPr>
            <a:t>Поиск </a:t>
          </a:r>
          <a:r>
            <a:rPr lang="ru-RU" sz="1800" b="1" kern="1200" dirty="0" err="1">
              <a:solidFill>
                <a:srgbClr val="002060"/>
              </a:solidFill>
            </a:rPr>
            <a:t>креативных</a:t>
          </a:r>
          <a:r>
            <a:rPr lang="ru-RU" sz="1800" b="1" kern="1200" dirty="0">
              <a:solidFill>
                <a:srgbClr val="002060"/>
              </a:solidFill>
            </a:rPr>
            <a:t> идей</a:t>
          </a:r>
        </a:p>
      </dsp:txBody>
      <dsp:txXfrm>
        <a:off x="2356309" y="487753"/>
        <a:ext cx="2727803" cy="929477"/>
      </dsp:txXfrm>
    </dsp:sp>
    <dsp:sp modelId="{333FCD89-6C87-40E5-A4A9-7B4D88DD9187}">
      <dsp:nvSpPr>
        <dsp:cNvPr id="0" name=""/>
        <dsp:cNvSpPr/>
      </dsp:nvSpPr>
      <dsp:spPr>
        <a:xfrm>
          <a:off x="2264449" y="1596269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</a:rPr>
            <a:t>Оценка и выбор идей для реализации</a:t>
          </a:r>
        </a:p>
      </dsp:txBody>
      <dsp:txXfrm>
        <a:off x="2314732" y="1646552"/>
        <a:ext cx="2727803" cy="929477"/>
      </dsp:txXfrm>
    </dsp:sp>
    <dsp:sp modelId="{6F373628-FF5A-4AA2-9AD6-D08F023A10B5}">
      <dsp:nvSpPr>
        <dsp:cNvPr id="0" name=""/>
        <dsp:cNvSpPr/>
      </dsp:nvSpPr>
      <dsp:spPr>
        <a:xfrm>
          <a:off x="2264449" y="2755068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</a:rPr>
            <a:t>Реализация оригинальных идей совместно с детьми</a:t>
          </a:r>
        </a:p>
      </dsp:txBody>
      <dsp:txXfrm>
        <a:off x="2314732" y="2805351"/>
        <a:ext cx="2727803" cy="929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4F134-069F-43FA-87E7-882323174C7B}">
      <dsp:nvSpPr>
        <dsp:cNvPr id="0" name=""/>
        <dsp:cNvSpPr/>
      </dsp:nvSpPr>
      <dsp:spPr>
        <a:xfrm>
          <a:off x="0" y="0"/>
          <a:ext cx="4668550" cy="46685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75627-5A4C-49F7-BEC3-AFBC7605B939}">
      <dsp:nvSpPr>
        <dsp:cNvPr id="0" name=""/>
        <dsp:cNvSpPr/>
      </dsp:nvSpPr>
      <dsp:spPr>
        <a:xfrm>
          <a:off x="2301727" y="0"/>
          <a:ext cx="6283250" cy="4668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</a:rPr>
            <a:t>Количество важнее качества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2301727" y="0"/>
        <a:ext cx="3141625" cy="1400568"/>
      </dsp:txXfrm>
    </dsp:sp>
    <dsp:sp modelId="{E13E140B-F465-4584-9A8D-2390BDC03607}">
      <dsp:nvSpPr>
        <dsp:cNvPr id="0" name=""/>
        <dsp:cNvSpPr/>
      </dsp:nvSpPr>
      <dsp:spPr>
        <a:xfrm>
          <a:off x="855384" y="1227871"/>
          <a:ext cx="3034554" cy="3034554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C446A-3611-4D1F-860E-F8F943037C3E}">
      <dsp:nvSpPr>
        <dsp:cNvPr id="0" name=""/>
        <dsp:cNvSpPr/>
      </dsp:nvSpPr>
      <dsp:spPr>
        <a:xfrm>
          <a:off x="2334275" y="1372194"/>
          <a:ext cx="6283250" cy="30345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F0000"/>
              </a:solidFill>
            </a:rPr>
            <a:t> </a:t>
          </a:r>
          <a:r>
            <a:rPr lang="ru-RU" sz="2400" b="1" kern="1200" dirty="0">
              <a:solidFill>
                <a:srgbClr val="002060"/>
              </a:solidFill>
            </a:rPr>
            <a:t>Критике — нет 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2334275" y="1372194"/>
        <a:ext cx="3141625" cy="1400563"/>
      </dsp:txXfrm>
    </dsp:sp>
    <dsp:sp modelId="{CFE2F47F-3905-454A-A34A-085AD52ACD1C}">
      <dsp:nvSpPr>
        <dsp:cNvPr id="0" name=""/>
        <dsp:cNvSpPr/>
      </dsp:nvSpPr>
      <dsp:spPr>
        <a:xfrm>
          <a:off x="1633993" y="2801131"/>
          <a:ext cx="1400563" cy="14005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09B61-DF6B-4642-80E5-5DF054C47A19}">
      <dsp:nvSpPr>
        <dsp:cNvPr id="0" name=""/>
        <dsp:cNvSpPr/>
      </dsp:nvSpPr>
      <dsp:spPr>
        <a:xfrm>
          <a:off x="2334275" y="2801131"/>
          <a:ext cx="6283250" cy="14005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</a:rPr>
            <a:t>Невероятным идеям — да 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2334275" y="2801131"/>
        <a:ext cx="3141625" cy="1400563"/>
      </dsp:txXfrm>
    </dsp:sp>
    <dsp:sp modelId="{58306823-A618-48DF-8718-1EB00A0841A8}">
      <dsp:nvSpPr>
        <dsp:cNvPr id="0" name=""/>
        <dsp:cNvSpPr/>
      </dsp:nvSpPr>
      <dsp:spPr>
        <a:xfrm>
          <a:off x="5475900" y="0"/>
          <a:ext cx="3141625" cy="14005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rgbClr val="002060"/>
              </a:solidFill>
            </a:rPr>
            <a:t>большое количество идей в конечном счёте породит качество</a:t>
          </a: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rgbClr val="002060"/>
              </a:solidFill>
            </a:rPr>
            <a:t>идеи уточняются, объединяются и развиваются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5475900" y="0"/>
        <a:ext cx="3141625" cy="1400568"/>
      </dsp:txXfrm>
    </dsp:sp>
    <dsp:sp modelId="{2C1ACA78-98CF-45E2-AE2C-3F11A3AB0B7C}">
      <dsp:nvSpPr>
        <dsp:cNvPr id="0" name=""/>
        <dsp:cNvSpPr/>
      </dsp:nvSpPr>
      <dsp:spPr>
        <a:xfrm>
          <a:off x="5475900" y="1400568"/>
          <a:ext cx="3141625" cy="14005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rgbClr val="002060"/>
              </a:solidFill>
            </a:rPr>
            <a:t>все участники должны «отключить» внутреннего критика</a:t>
          </a: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rgbClr val="002060"/>
              </a:solidFill>
            </a:rPr>
            <a:t>каждый член команды может озвучивать любую идею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5475900" y="1400568"/>
        <a:ext cx="3141625" cy="1400563"/>
      </dsp:txXfrm>
    </dsp:sp>
    <dsp:sp modelId="{A20840BA-B58D-4652-AB38-F33D60A97062}">
      <dsp:nvSpPr>
        <dsp:cNvPr id="0" name=""/>
        <dsp:cNvSpPr/>
      </dsp:nvSpPr>
      <dsp:spPr>
        <a:xfrm>
          <a:off x="5475900" y="2801131"/>
          <a:ext cx="3141625" cy="14005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rgbClr val="002060"/>
              </a:solidFill>
            </a:rPr>
            <a:t>поощрять участников мыслить нестандартно </a:t>
          </a: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rgbClr val="002060"/>
              </a:solidFill>
            </a:rPr>
            <a:t>идеи нужно «докручивать»: объединять, уточнять, улучшать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5475900" y="2801131"/>
        <a:ext cx="3141625" cy="1400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AC26-8CE4-4263-86DA-4A98F50A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BC68FF-DC1B-4646-BF53-AA05A3AF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421FA-CC2A-4DAB-BE4E-852EF87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EC7CC-D3E9-4E55-B471-CB55C08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F57E5-5D7E-49EF-823F-14A21CF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6DA2F-05FB-4BC8-961D-C8EE035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3F6F03-5B5C-4489-B912-7521821F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4F557-CC5E-49E0-A74C-209754C3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7FE42-1F59-4610-9BA9-B7C58F65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45C28-7AF1-4AA1-951C-652D0648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D7B4F5-76E5-482E-83DD-A2F3DD03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EC5ED-53D3-49C6-BAC4-9DEA5F41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08986-CBC7-413F-A4CE-672F106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75F61-BEAE-49E8-B81A-0948698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8A8E7-3CC0-4F9C-80FD-0691C26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0CF5-9177-42E2-B2B8-2BC8EE86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EB4B8-9B7B-49D7-AA15-3D9D5ACC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B2E04-CD95-4FD4-8D7E-75F1CF0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5D0C8-B1A3-42F9-861F-8D98C78C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BA691-55F6-43CC-88D3-2AEF089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F232-E9BD-424B-96B1-AAAE66B6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C4B6E3-D84F-4E11-8C17-613C90DD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3BA85-F5F3-42B7-B462-1180BA5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00478-6073-454D-95A9-A7936C2B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21FD9-71AD-4AD2-BFB9-4EE95BD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8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916B5-36E6-490C-846E-0B9F9253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1A5BF-FEA1-4A46-B9A9-3A23DFA9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EC172-7AF5-4BF4-836E-CDDEA90E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95AE4-D68F-4528-8682-553BC3A1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369D2-59A5-4DF2-8492-0BC699B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66491-4B2D-4AF9-9902-DAE0D21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C710-9FE9-4D12-ADA2-40964ED0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E8DE4-2198-4353-AA7E-3C21789D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14136-0354-46E6-BE42-E1FD39EF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535B72-CF43-4349-B372-2621362DD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1F594C-CEA2-41A8-BDCA-FABA5D14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5F368-62D3-41C2-A857-D4AAA9B7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71F0-C130-4963-AD9B-231883FC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AC7EB4-C976-47F4-8083-911917C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4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7871C-12D8-4870-8DCF-1340AAA9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9068DC-5D4D-4593-97C7-41F0F0FE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63540-65A9-41E7-B8E9-5D001D6C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9C2B5-2F68-47E2-9967-D39E570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1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066F71-8E0C-4D7B-B180-A87EB28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2A821-8071-4D60-8599-3854FBA6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004B75-802D-48D8-A605-CCB53B96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75C44-3486-4166-89A5-745554E6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C86C1-D099-4CF9-BEF8-C090882C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C7785-57A4-41C1-BA37-7C3A525D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60892-774B-47EF-AF1F-DED3125B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2CDF2-79D9-403F-B266-E05778C2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8FA2F-94A4-4058-910F-B3F74FA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5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D43B4-F330-4BFA-9E55-078F1A3A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959222-C508-4EB9-8008-A735D38C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3A7788-B2C2-485E-B0BD-4A2482BF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62ED2-029F-4152-A1F3-19832C26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FB50D-DCEF-4C8E-BFBF-E78CA98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011C6-5080-4D83-BC6F-02A53361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34356-58A2-4B05-9FC0-5D030DE4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4F2B4-7FBD-448F-A92F-3F3C270C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1BED9-4EDA-45A5-860D-3D07121C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9D93-6D16-4485-8904-6B62A698D3FF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11C61-84D4-4FDE-8DC5-8CB4DD3A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CF587-EAB8-4908-AB86-DF7E15F1C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4029" y="2601683"/>
            <a:ext cx="9157800" cy="3548141"/>
          </a:xfrm>
        </p:spPr>
        <p:txBody>
          <a:bodyPr anchor="t">
            <a:no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</a:rPr>
              <a:t>«</a:t>
            </a:r>
            <a:r>
              <a:rPr lang="ru-RU" sz="3200" b="1" dirty="0" err="1">
                <a:solidFill>
                  <a:schemeClr val="bg1"/>
                </a:solidFill>
              </a:rPr>
              <a:t>Брейнсторминг</a:t>
            </a:r>
            <a:r>
              <a:rPr lang="ru-RU" sz="3200" b="1" dirty="0">
                <a:solidFill>
                  <a:schemeClr val="bg1"/>
                </a:solidFill>
              </a:rPr>
              <a:t> по совместной подготовке родителей и обучающихся к проведению Благотворительной ярмарки как пример успешного сотрудничества школы и родителей»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интенсива «Эффективная начальная школа Подмосковья: лучшие практики»</a:t>
            </a:r>
            <a:br>
              <a:rPr lang="ru-RU" sz="3200" b="1" dirty="0"/>
            </a:br>
            <a:br>
              <a:rPr lang="ru-RU" sz="4000" b="1" dirty="0"/>
            </a:br>
            <a:endParaRPr 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4029" y="5818642"/>
            <a:ext cx="9745072" cy="662363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Чуб Наталья Владимировна, советник директора по воспитанию МБОУ «Центр образования № 21, Богородский городской округ</a:t>
            </a:r>
          </a:p>
          <a:p>
            <a:pPr algn="l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6800"/>
            <a:ext cx="10515600" cy="858982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Брейнсторминг</a:t>
            </a:r>
            <a:r>
              <a:rPr lang="ru-RU" b="1" dirty="0">
                <a:solidFill>
                  <a:srgbClr val="002060"/>
                </a:solidFill>
              </a:rPr>
              <a:t> – совместный поиск идей родителей и учеников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3599"/>
            <a:ext cx="5181600" cy="40433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ЦЕЛЬ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  Вовлечение родителей в совместную общественно-полезную деятельность с детьми</a:t>
            </a:r>
          </a:p>
          <a:p>
            <a:r>
              <a:rPr lang="ru-RU" b="1" dirty="0">
                <a:solidFill>
                  <a:srgbClr val="002060"/>
                </a:solidFill>
              </a:rPr>
              <a:t>Задачи</a:t>
            </a:r>
          </a:p>
          <a:p>
            <a:r>
              <a:rPr lang="ru-RU" dirty="0">
                <a:solidFill>
                  <a:srgbClr val="002060"/>
                </a:solidFill>
              </a:rPr>
              <a:t>Разработка оригинальных идей для Благотворительных ярмарок</a:t>
            </a:r>
          </a:p>
          <a:p>
            <a:r>
              <a:rPr lang="ru-RU" dirty="0">
                <a:solidFill>
                  <a:srgbClr val="002060"/>
                </a:solidFill>
              </a:rPr>
              <a:t>Вовлечение родителей в проведение Благотворительных ярмарок</a:t>
            </a:r>
          </a:p>
        </p:txBody>
      </p:sp>
      <p:pic>
        <p:nvPicPr>
          <p:cNvPr id="5" name="Picture 2" descr="C:\Users\!\Desktop\28 ноября стажпл\проф 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4545" y="1472839"/>
            <a:ext cx="5223164" cy="5223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181" y="1219200"/>
            <a:ext cx="10515600" cy="858982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Брейнсторминг</a:t>
            </a:r>
            <a:r>
              <a:rPr lang="ru-RU" b="1" dirty="0">
                <a:solidFill>
                  <a:srgbClr val="002060"/>
                </a:solidFill>
              </a:rPr>
              <a:t> – как начало сотрудничества</a:t>
            </a:r>
          </a:p>
        </p:txBody>
      </p:sp>
      <p:pic>
        <p:nvPicPr>
          <p:cNvPr id="1028" name="Picture 4" descr="C:\Users\!\Desktop\ДЖЕК\22 марта\5c0bf578-7268-4a64-8c91-f99553927ff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57" y="1999166"/>
            <a:ext cx="5868843" cy="4401633"/>
          </a:xfrm>
          <a:prstGeom prst="rect">
            <a:avLst/>
          </a:prstGeom>
          <a:noFill/>
        </p:spPr>
      </p:pic>
      <p:graphicFrame>
        <p:nvGraphicFramePr>
          <p:cNvPr id="11" name="Содержимое 10"/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999018" y="2189018"/>
            <a:ext cx="1842655" cy="21613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Использование различных видов мозгового штурма в зависимости от возраста детей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5541817" y="4544291"/>
            <a:ext cx="2757055" cy="20366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Брейнсторминг</a:t>
            </a:r>
            <a:r>
              <a:rPr lang="ru-RU" b="1" dirty="0"/>
              <a:t> как начальная фаза взаимодействия родителей и детей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4987636" y="3920836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7716981" y="5098472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09" y="817418"/>
            <a:ext cx="10515600" cy="84512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15326C"/>
                </a:solidFill>
              </a:rPr>
              <a:t>Принципы </a:t>
            </a:r>
            <a:r>
              <a:rPr lang="ru-RU" b="1" dirty="0" err="1">
                <a:solidFill>
                  <a:srgbClr val="15326C"/>
                </a:solidFill>
              </a:rPr>
              <a:t>брейнсторминга</a:t>
            </a:r>
            <a:endParaRPr lang="ru-RU" b="1" dirty="0">
              <a:solidFill>
                <a:srgbClr val="15326C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40327" y="1825625"/>
            <a:ext cx="10030691" cy="435133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None/>
            </a:pPr>
            <a:br>
              <a:rPr lang="ru-RU" sz="4000" b="1" dirty="0"/>
            </a:br>
            <a:endParaRPr lang="ru-RU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4294967295"/>
          </p:nvPr>
        </p:nvGraphicFramePr>
        <p:xfrm>
          <a:off x="637310" y="1814945"/>
          <a:ext cx="8617526" cy="466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5" name="Picture 1" descr="C:\Users\!\Desktop\ДЖЕК\22 марта\png-transparent-brainstorming-leadership-business-idea-business-service-people-presentati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08424" y="4170218"/>
            <a:ext cx="2692630" cy="23414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1268" name="Picture 4" descr="C:\Users\!\Desktop\ДЖЕК\22 марта\png-transparent-brainstorming-animation-health-and-safety-miscellaneous-text-presentati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3975" y="1842655"/>
            <a:ext cx="2679370" cy="2427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77060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09" y="817418"/>
            <a:ext cx="10515600" cy="845127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15326C"/>
              </a:solidFill>
            </a:endParaRPr>
          </a:p>
        </p:txBody>
      </p:sp>
      <p:pic>
        <p:nvPicPr>
          <p:cNvPr id="7" name="Picture 2" descr="C:\Users\!\Desktop\ДЖЕК\лотере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819" y="890690"/>
            <a:ext cx="2683452" cy="3592908"/>
          </a:xfrm>
          <a:prstGeom prst="rect">
            <a:avLst/>
          </a:prstGeom>
          <a:noFill/>
        </p:spPr>
      </p:pic>
      <p:pic>
        <p:nvPicPr>
          <p:cNvPr id="28674" name="Picture 2" descr="C:\Users\!\Desktop\ДЖЕК\подел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08028" y="2470728"/>
            <a:ext cx="3124199" cy="4165599"/>
          </a:xfrm>
          <a:prstGeom prst="rect">
            <a:avLst/>
          </a:prstGeom>
          <a:noFill/>
        </p:spPr>
      </p:pic>
      <p:pic>
        <p:nvPicPr>
          <p:cNvPr id="28675" name="Picture 3" descr="C:\Users\!\Desktop\ДЖЕК\нач школ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7944" y="1011380"/>
            <a:ext cx="2763982" cy="3685309"/>
          </a:xfrm>
          <a:prstGeom prst="rect">
            <a:avLst/>
          </a:prstGeom>
          <a:noFill/>
        </p:spPr>
      </p:pic>
      <p:pic>
        <p:nvPicPr>
          <p:cNvPr id="28676" name="Picture 4" descr="C:\Users\!\Desktop\ДЖЕК\рассада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7565" y="3826579"/>
            <a:ext cx="2687780" cy="2838152"/>
          </a:xfrm>
          <a:prstGeom prst="rect">
            <a:avLst/>
          </a:prstGeom>
          <a:noFill/>
        </p:spPr>
      </p:pic>
      <p:pic>
        <p:nvPicPr>
          <p:cNvPr id="28677" name="Picture 5" descr="C:\Users\!\Desktop\ДЖЕК\поделки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238" y="3948546"/>
            <a:ext cx="3602180" cy="2701635"/>
          </a:xfrm>
          <a:prstGeom prst="rect">
            <a:avLst/>
          </a:prstGeom>
          <a:noFill/>
        </p:spPr>
      </p:pic>
      <p:pic>
        <p:nvPicPr>
          <p:cNvPr id="28678" name="Picture 6" descr="C:\Users\!\Desktop\ДЖЕК\поделки 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92836" y="1108364"/>
            <a:ext cx="3519051" cy="2639288"/>
          </a:xfrm>
          <a:prstGeom prst="rect">
            <a:avLst/>
          </a:prstGeom>
          <a:noFill/>
        </p:spPr>
      </p:pic>
      <p:pic>
        <p:nvPicPr>
          <p:cNvPr id="28679" name="Picture 7" descr="C:\Users\!\Desktop\ДЖЕК\шоколад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9770" y="1025237"/>
            <a:ext cx="2699111" cy="3613872"/>
          </a:xfrm>
          <a:prstGeom prst="rect">
            <a:avLst/>
          </a:prstGeom>
          <a:noFill/>
        </p:spPr>
      </p:pic>
      <p:pic>
        <p:nvPicPr>
          <p:cNvPr id="28680" name="Picture 8" descr="C:\Users\!\Desktop\ДЖЕК\22 марта\7feb1e76-78f4-4013-857f-aeec77f6f59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3236" y="4267205"/>
            <a:ext cx="1853154" cy="2419926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637308" y="1066800"/>
            <a:ext cx="2951019" cy="83127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ярмарках родители и дети  реализуют более 100 идей</a:t>
            </a:r>
          </a:p>
        </p:txBody>
      </p:sp>
    </p:spTree>
    <p:extLst>
      <p:ext uri="{BB962C8B-B14F-4D97-AF65-F5344CB8AC3E}">
        <p14:creationId xmlns:p14="http://schemas.microsoft.com/office/powerpoint/2010/main" val="337706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09" y="817418"/>
            <a:ext cx="10515600" cy="84512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15326C"/>
                </a:solidFill>
              </a:rPr>
              <a:t>                Итоги применения </a:t>
            </a:r>
            <a:r>
              <a:rPr lang="ru-RU" b="1" dirty="0" err="1">
                <a:solidFill>
                  <a:srgbClr val="15326C"/>
                </a:solidFill>
              </a:rPr>
              <a:t>брейнсторминга</a:t>
            </a:r>
            <a:endParaRPr lang="ru-RU" b="1" dirty="0">
              <a:solidFill>
                <a:srgbClr val="15326C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40327" y="1825625"/>
            <a:ext cx="10030691" cy="435133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None/>
            </a:pPr>
            <a:br>
              <a:rPr lang="ru-RU" sz="4000" b="1" dirty="0"/>
            </a:br>
            <a:endParaRPr lang="ru-RU" dirty="0"/>
          </a:p>
        </p:txBody>
      </p:sp>
      <p:pic>
        <p:nvPicPr>
          <p:cNvPr id="4" name="Picture 3" descr="C:\Users\!\Desktop\ДЖЕК\ул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502" y="2309329"/>
            <a:ext cx="5801782" cy="4351337"/>
          </a:xfrm>
          <a:prstGeom prst="rect">
            <a:avLst/>
          </a:prstGeom>
          <a:noFill/>
        </p:spPr>
      </p:pic>
      <p:pic>
        <p:nvPicPr>
          <p:cNvPr id="5" name="Picture 5" descr="C:\Users\!\Desktop\28 ноября стажпл\e4fddf39-af62-4441-807f-b74b28d16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1418" y="2506662"/>
            <a:ext cx="5694218" cy="4270664"/>
          </a:xfrm>
          <a:prstGeom prst="rect">
            <a:avLst/>
          </a:prstGeom>
          <a:noFill/>
        </p:spPr>
      </p:pic>
      <p:pic>
        <p:nvPicPr>
          <p:cNvPr id="6" name="Picture 6" descr="C:\Users\!\Desktop\28 ноября стажпл\6cb91693-78cd-4fea-91e1-1e430b6cb7b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2212" y="1711927"/>
            <a:ext cx="3656922" cy="2742692"/>
          </a:xfrm>
          <a:prstGeom prst="rect">
            <a:avLst/>
          </a:prstGeom>
          <a:noFill/>
        </p:spPr>
      </p:pic>
      <p:pic>
        <p:nvPicPr>
          <p:cNvPr id="7" name="Picture 4" descr="C:\Users\!\Desktop\28 ноября стажпл\проф 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7046" y="1578902"/>
            <a:ext cx="2158699" cy="2885780"/>
          </a:xfrm>
          <a:prstGeom prst="rect">
            <a:avLst/>
          </a:prstGeom>
          <a:noFill/>
        </p:spPr>
      </p:pic>
      <p:pic>
        <p:nvPicPr>
          <p:cNvPr id="9" name="Picture 1" descr="C:\Users\!\Desktop\ДЖЕК\вязани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091" y="1316182"/>
            <a:ext cx="2519588" cy="3373508"/>
          </a:xfrm>
          <a:prstGeom prst="rect">
            <a:avLst/>
          </a:prstGeom>
          <a:noFill/>
        </p:spPr>
      </p:pic>
      <p:pic>
        <p:nvPicPr>
          <p:cNvPr id="29698" name="Picture 2" descr="C:\Users\!\Desktop\ДЖЕК\рассада 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9417" y="1607128"/>
            <a:ext cx="3454400" cy="25908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3893127" y="4294909"/>
            <a:ext cx="2078182" cy="9144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Проведено 4 общешкольных ярмарки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68291" y="1510145"/>
            <a:ext cx="4128653" cy="81741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ярмарке сентябрь 2023 года приняли участие  более 200 родителей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659091" y="5597236"/>
            <a:ext cx="3338945" cy="108065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ярмарках заработано и передано в фонд поддержки СВО более </a:t>
            </a:r>
          </a:p>
          <a:p>
            <a:pPr algn="ctr"/>
            <a:r>
              <a:rPr lang="ru-RU" b="1" dirty="0"/>
              <a:t>500 000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337706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538728"/>
            <a:ext cx="9022080" cy="1223962"/>
          </a:xfrm>
        </p:spPr>
        <p:txBody>
          <a:bodyPr anchor="t">
            <a:no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382796"/>
            <a:ext cx="9590116" cy="1289304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elvetica Neue"/>
              </a:rPr>
              <a:t>Контакты: Чуб Наталья Владимировна</a:t>
            </a:r>
            <a:r>
              <a:rPr lang="ru-RU" b="1" i="0">
                <a:solidFill>
                  <a:schemeClr val="bg1"/>
                </a:solidFill>
                <a:effectLst/>
                <a:latin typeface="Helvetica Neue"/>
              </a:rPr>
              <a:t>, </a:t>
            </a:r>
          </a:p>
          <a:p>
            <a:pPr algn="l"/>
            <a:r>
              <a:rPr lang="ru-RU" b="1" i="0">
                <a:solidFill>
                  <a:schemeClr val="bg1"/>
                </a:solidFill>
                <a:effectLst/>
                <a:latin typeface="Helvetica Neue"/>
              </a:rPr>
              <a:t>тел</a:t>
            </a:r>
            <a:r>
              <a:rPr lang="ru-RU" b="1" i="0" dirty="0">
                <a:solidFill>
                  <a:schemeClr val="bg1"/>
                </a:solidFill>
                <a:effectLst/>
                <a:latin typeface="Helvetica Neue"/>
              </a:rPr>
              <a:t>. 7 924 150 95 00,</a:t>
            </a:r>
          </a:p>
          <a:p>
            <a:pPr algn="l"/>
            <a:r>
              <a:rPr lang="en-US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Email</a:t>
            </a:r>
            <a:r>
              <a:rPr lang="ru-RU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: </a:t>
            </a:r>
            <a:r>
              <a:rPr lang="en-US" b="1" dirty="0">
                <a:solidFill>
                  <a:schemeClr val="bg1"/>
                </a:solidFill>
              </a:rPr>
              <a:t>escaflowne06@mail.ru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3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226</Words>
  <Application>Microsoft Office PowerPoint</Application>
  <PresentationFormat>Широкоэкранный</PresentationFormat>
  <Paragraphs>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 Neue</vt:lpstr>
      <vt:lpstr>Тема Office</vt:lpstr>
      <vt:lpstr>«Брейнсторминг по совместной подготовке родителей и обучающихся к проведению Благотворительной ярмарки как пример успешного сотрудничества школы и родителей» интенсива «Эффективная начальная школа Подмосковья: лучшие практики»  </vt:lpstr>
      <vt:lpstr>Брейнсторминг – совместный поиск идей родителей и учеников</vt:lpstr>
      <vt:lpstr>Брейнсторминг – как начало сотрудничества</vt:lpstr>
      <vt:lpstr>Принципы брейнсторминга</vt:lpstr>
      <vt:lpstr>Презентация PowerPoint</vt:lpstr>
      <vt:lpstr>                Итоги применения брейнсторминга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эффективности ускоренного обучения  в начальной школе</dc:title>
  <dc:creator>Сергей</dc:creator>
  <cp:lastModifiedBy>Елена Шаламова</cp:lastModifiedBy>
  <cp:revision>23</cp:revision>
  <dcterms:created xsi:type="dcterms:W3CDTF">2024-03-11T10:09:06Z</dcterms:created>
  <dcterms:modified xsi:type="dcterms:W3CDTF">2024-03-17T10:56:08Z</dcterms:modified>
</cp:coreProperties>
</file>