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8" r:id="rId4"/>
    <p:sldId id="290" r:id="rId5"/>
    <p:sldId id="275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4BC6C8-37FB-49F3-880D-6E4E70F33C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955843-FA37-44A0-9FF4-4F2A96D9ACF8}">
      <dgm:prSet phldrT="[Текст]"/>
      <dgm:spPr/>
      <dgm:t>
        <a:bodyPr/>
        <a:lstStyle/>
        <a:p>
          <a:r>
            <a:rPr lang="ru-RU" b="1" dirty="0"/>
            <a:t>Лаборатория</a:t>
          </a:r>
        </a:p>
      </dgm:t>
    </dgm:pt>
    <dgm:pt modelId="{520EDA8E-95DC-4659-8E31-0F476DBBA0FB}" type="parTrans" cxnId="{8468A8DF-6C9D-45B2-85E7-9ECC9510A3D5}">
      <dgm:prSet/>
      <dgm:spPr/>
      <dgm:t>
        <a:bodyPr/>
        <a:lstStyle/>
        <a:p>
          <a:endParaRPr lang="ru-RU"/>
        </a:p>
      </dgm:t>
    </dgm:pt>
    <dgm:pt modelId="{99239652-241A-40C8-AFD6-8E9226B1D67D}" type="sibTrans" cxnId="{8468A8DF-6C9D-45B2-85E7-9ECC9510A3D5}">
      <dgm:prSet/>
      <dgm:spPr/>
      <dgm:t>
        <a:bodyPr/>
        <a:lstStyle/>
        <a:p>
          <a:endParaRPr lang="ru-RU"/>
        </a:p>
      </dgm:t>
    </dgm:pt>
    <dgm:pt modelId="{467EF560-B38F-41AE-9613-18C9B4DD01E4}">
      <dgm:prSet phldrT="[Текст]" custT="1"/>
      <dgm:spPr/>
      <dgm:t>
        <a:bodyPr/>
        <a:lstStyle/>
        <a:p>
          <a:r>
            <a:rPr kumimoji="0" lang="ru-RU" sz="2000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(</a:t>
          </a:r>
          <a:r>
            <a:rPr kumimoji="0" lang="ru-RU" sz="2000" b="1" i="0" u="none" strike="noStrike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средн</a:t>
          </a:r>
          <a:r>
            <a:rPr kumimoji="0" lang="ru-RU" sz="2000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. лат. </a:t>
          </a:r>
          <a:r>
            <a:rPr kumimoji="0" lang="ru-RU" sz="2000" b="1" i="0" u="none" strike="noStrike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laboratorium</a:t>
          </a:r>
          <a:r>
            <a:rPr kumimoji="0" lang="ru-RU" sz="2000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, от </a:t>
          </a:r>
          <a:r>
            <a:rPr kumimoji="0" lang="ru-RU" sz="2000" b="1" i="0" u="none" strike="noStrike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laboro</a:t>
          </a:r>
          <a:r>
            <a:rPr kumimoji="0" lang="ru-RU" sz="2000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 «работаю») — оборудованное помещение, приспособленное для научных опытов и исследований.</a:t>
          </a:r>
          <a:endParaRPr lang="ru-RU" sz="2000" dirty="0"/>
        </a:p>
      </dgm:t>
    </dgm:pt>
    <dgm:pt modelId="{A4074072-A286-4099-85BC-7E0C9D5892B3}" type="parTrans" cxnId="{FD7F1C64-6F34-422A-BF58-C0386CACF37F}">
      <dgm:prSet/>
      <dgm:spPr/>
      <dgm:t>
        <a:bodyPr/>
        <a:lstStyle/>
        <a:p>
          <a:endParaRPr lang="ru-RU"/>
        </a:p>
      </dgm:t>
    </dgm:pt>
    <dgm:pt modelId="{E8566330-D8DB-44EB-B1F7-5275D82FEC46}" type="sibTrans" cxnId="{FD7F1C64-6F34-422A-BF58-C0386CACF37F}">
      <dgm:prSet/>
      <dgm:spPr/>
      <dgm:t>
        <a:bodyPr/>
        <a:lstStyle/>
        <a:p>
          <a:endParaRPr lang="ru-RU"/>
        </a:p>
      </dgm:t>
    </dgm:pt>
    <dgm:pt modelId="{3D5E3B50-4192-46C8-ABF7-4F332C294741}">
      <dgm:prSet phldrT="[Текст]" phldr="1"/>
      <dgm:spPr/>
      <dgm:t>
        <a:bodyPr/>
        <a:lstStyle/>
        <a:p>
          <a:endParaRPr lang="ru-RU" sz="1700" dirty="0"/>
        </a:p>
      </dgm:t>
    </dgm:pt>
    <dgm:pt modelId="{B96CAB73-C5A3-413A-9390-A2D22C6F3410}" type="parTrans" cxnId="{9E9AB391-F3A7-4763-A1B5-F8608C14FE27}">
      <dgm:prSet/>
      <dgm:spPr/>
      <dgm:t>
        <a:bodyPr/>
        <a:lstStyle/>
        <a:p>
          <a:endParaRPr lang="ru-RU"/>
        </a:p>
      </dgm:t>
    </dgm:pt>
    <dgm:pt modelId="{E11C3F46-9DE8-4D62-B7BB-D9EE18FF788A}" type="sibTrans" cxnId="{9E9AB391-F3A7-4763-A1B5-F8608C14FE27}">
      <dgm:prSet/>
      <dgm:spPr/>
      <dgm:t>
        <a:bodyPr/>
        <a:lstStyle/>
        <a:p>
          <a:endParaRPr lang="ru-RU"/>
        </a:p>
      </dgm:t>
    </dgm:pt>
    <dgm:pt modelId="{A7E36A8D-8B4C-4393-AE8D-DE431BC44312}">
      <dgm:prSet phldrT="[Текст]"/>
      <dgm:spPr/>
      <dgm:t>
        <a:bodyPr/>
        <a:lstStyle/>
        <a:p>
          <a:r>
            <a:rPr lang="ru-RU" b="1" dirty="0" err="1"/>
            <a:t>Креатив-лаборатория</a:t>
          </a:r>
          <a:endParaRPr lang="ru-RU" b="1" dirty="0"/>
        </a:p>
      </dgm:t>
    </dgm:pt>
    <dgm:pt modelId="{02903A46-1363-4568-87C0-EFDBF125A5C1}" type="parTrans" cxnId="{B30D2FCC-3B25-47FC-9E9E-40B347088F59}">
      <dgm:prSet/>
      <dgm:spPr/>
      <dgm:t>
        <a:bodyPr/>
        <a:lstStyle/>
        <a:p>
          <a:endParaRPr lang="ru-RU"/>
        </a:p>
      </dgm:t>
    </dgm:pt>
    <dgm:pt modelId="{606B6DAB-62BF-4CB7-92C6-C73C0705F317}" type="sibTrans" cxnId="{B30D2FCC-3B25-47FC-9E9E-40B347088F59}">
      <dgm:prSet/>
      <dgm:spPr/>
      <dgm:t>
        <a:bodyPr/>
        <a:lstStyle/>
        <a:p>
          <a:endParaRPr lang="ru-RU"/>
        </a:p>
      </dgm:t>
    </dgm:pt>
    <dgm:pt modelId="{A949DB4D-B134-4439-BB40-399C184A468E}">
      <dgm:prSet phldrT="[Текст]" custT="1"/>
      <dgm:spPr/>
      <dgm:t>
        <a:bodyPr/>
        <a:lstStyle/>
        <a:p>
          <a:pPr rtl="0"/>
          <a:r>
            <a:rPr kumimoji="0" lang="ru-RU" sz="2000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Исследования я провожу и на уроках русского языка с  целью развития </a:t>
          </a:r>
          <a:r>
            <a:rPr kumimoji="0" lang="ru-RU" sz="2000" b="1" i="0" u="none" strike="noStrike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креативного</a:t>
          </a:r>
          <a:r>
            <a:rPr kumimoji="0" lang="ru-RU" sz="2000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 мышления, логики, активизации мыслительной деятельности. Только предметом наших опытов и экспериментов становятся слова, предложения, тексты.</a:t>
          </a:r>
          <a:endParaRPr lang="ru-RU" sz="2000" dirty="0"/>
        </a:p>
      </dgm:t>
    </dgm:pt>
    <dgm:pt modelId="{0230487A-8748-412F-B95C-A71FD671C4DA}" type="parTrans" cxnId="{B7CA3F94-FD27-451D-834A-6114AD56EC72}">
      <dgm:prSet/>
      <dgm:spPr/>
      <dgm:t>
        <a:bodyPr/>
        <a:lstStyle/>
        <a:p>
          <a:endParaRPr lang="ru-RU"/>
        </a:p>
      </dgm:t>
    </dgm:pt>
    <dgm:pt modelId="{8E9C27E8-94B7-450F-9515-3A1206C550F2}" type="sibTrans" cxnId="{B7CA3F94-FD27-451D-834A-6114AD56EC72}">
      <dgm:prSet/>
      <dgm:spPr/>
      <dgm:t>
        <a:bodyPr/>
        <a:lstStyle/>
        <a:p>
          <a:endParaRPr lang="ru-RU"/>
        </a:p>
      </dgm:t>
    </dgm:pt>
    <dgm:pt modelId="{46179B02-3C79-4305-AA4F-D40C428EAAD0}">
      <dgm:prSet phldrT="[Текст]" phldr="1"/>
      <dgm:spPr/>
      <dgm:t>
        <a:bodyPr/>
        <a:lstStyle/>
        <a:p>
          <a:endParaRPr lang="ru-RU" sz="1800" dirty="0"/>
        </a:p>
      </dgm:t>
    </dgm:pt>
    <dgm:pt modelId="{8E512C29-A054-411A-B8E3-47F25459A87C}" type="parTrans" cxnId="{B8B1F85D-96EC-43F4-9201-80BD5AF03D73}">
      <dgm:prSet/>
      <dgm:spPr/>
      <dgm:t>
        <a:bodyPr/>
        <a:lstStyle/>
        <a:p>
          <a:endParaRPr lang="ru-RU"/>
        </a:p>
      </dgm:t>
    </dgm:pt>
    <dgm:pt modelId="{8D83945D-150D-4F10-BAEF-47059159F429}" type="sibTrans" cxnId="{B8B1F85D-96EC-43F4-9201-80BD5AF03D73}">
      <dgm:prSet/>
      <dgm:spPr/>
      <dgm:t>
        <a:bodyPr/>
        <a:lstStyle/>
        <a:p>
          <a:endParaRPr lang="ru-RU"/>
        </a:p>
      </dgm:t>
    </dgm:pt>
    <dgm:pt modelId="{C2A67E74-FD4B-4B1D-8FA2-2097FD9720CC}" type="pres">
      <dgm:prSet presAssocID="{2D4BC6C8-37FB-49F3-880D-6E4E70F33CE7}" presName="linearFlow" presStyleCnt="0">
        <dgm:presLayoutVars>
          <dgm:dir/>
          <dgm:animLvl val="lvl"/>
          <dgm:resizeHandles val="exact"/>
        </dgm:presLayoutVars>
      </dgm:prSet>
      <dgm:spPr/>
    </dgm:pt>
    <dgm:pt modelId="{7E3FE815-5CD4-4586-8968-AB901840B531}" type="pres">
      <dgm:prSet presAssocID="{76955843-FA37-44A0-9FF4-4F2A96D9ACF8}" presName="composite" presStyleCnt="0"/>
      <dgm:spPr/>
    </dgm:pt>
    <dgm:pt modelId="{5505FC86-2DBC-40B4-8892-464849CF0486}" type="pres">
      <dgm:prSet presAssocID="{76955843-FA37-44A0-9FF4-4F2A96D9ACF8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42B09F72-6E18-459E-AFF2-CEE0CB0E98CF}" type="pres">
      <dgm:prSet presAssocID="{76955843-FA37-44A0-9FF4-4F2A96D9ACF8}" presName="descendantText" presStyleLbl="alignAcc1" presStyleIdx="0" presStyleCnt="2">
        <dgm:presLayoutVars>
          <dgm:bulletEnabled val="1"/>
        </dgm:presLayoutVars>
      </dgm:prSet>
      <dgm:spPr/>
    </dgm:pt>
    <dgm:pt modelId="{204AED83-7CF7-433A-8B10-635423C39E0E}" type="pres">
      <dgm:prSet presAssocID="{99239652-241A-40C8-AFD6-8E9226B1D67D}" presName="sp" presStyleCnt="0"/>
      <dgm:spPr/>
    </dgm:pt>
    <dgm:pt modelId="{2A9B3460-F41C-4A12-9047-9BC6944D5FC1}" type="pres">
      <dgm:prSet presAssocID="{A7E36A8D-8B4C-4393-AE8D-DE431BC44312}" presName="composite" presStyleCnt="0"/>
      <dgm:spPr/>
    </dgm:pt>
    <dgm:pt modelId="{1714C94A-B7D4-4BC8-9FF1-FDB62AD3987C}" type="pres">
      <dgm:prSet presAssocID="{A7E36A8D-8B4C-4393-AE8D-DE431BC44312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1997A101-5A2E-4D66-BE78-03FE808E7FF8}" type="pres">
      <dgm:prSet presAssocID="{A7E36A8D-8B4C-4393-AE8D-DE431BC44312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BFC7C32B-1C26-4F0A-9DBF-2C39FFFB2D92}" type="presOf" srcId="{2D4BC6C8-37FB-49F3-880D-6E4E70F33CE7}" destId="{C2A67E74-FD4B-4B1D-8FA2-2097FD9720CC}" srcOrd="0" destOrd="0" presId="urn:microsoft.com/office/officeart/2005/8/layout/chevron2"/>
    <dgm:cxn modelId="{B8B1F85D-96EC-43F4-9201-80BD5AF03D73}" srcId="{A7E36A8D-8B4C-4393-AE8D-DE431BC44312}" destId="{46179B02-3C79-4305-AA4F-D40C428EAAD0}" srcOrd="1" destOrd="0" parTransId="{8E512C29-A054-411A-B8E3-47F25459A87C}" sibTransId="{8D83945D-150D-4F10-BAEF-47059159F429}"/>
    <dgm:cxn modelId="{FD7F1C64-6F34-422A-BF58-C0386CACF37F}" srcId="{76955843-FA37-44A0-9FF4-4F2A96D9ACF8}" destId="{467EF560-B38F-41AE-9613-18C9B4DD01E4}" srcOrd="0" destOrd="0" parTransId="{A4074072-A286-4099-85BC-7E0C9D5892B3}" sibTransId="{E8566330-D8DB-44EB-B1F7-5275D82FEC46}"/>
    <dgm:cxn modelId="{448BCD48-94F6-4A2C-9BAD-CBA2F3217342}" type="presOf" srcId="{A7E36A8D-8B4C-4393-AE8D-DE431BC44312}" destId="{1714C94A-B7D4-4BC8-9FF1-FDB62AD3987C}" srcOrd="0" destOrd="0" presId="urn:microsoft.com/office/officeart/2005/8/layout/chevron2"/>
    <dgm:cxn modelId="{9E9AB391-F3A7-4763-A1B5-F8608C14FE27}" srcId="{76955843-FA37-44A0-9FF4-4F2A96D9ACF8}" destId="{3D5E3B50-4192-46C8-ABF7-4F332C294741}" srcOrd="1" destOrd="0" parTransId="{B96CAB73-C5A3-413A-9390-A2D22C6F3410}" sibTransId="{E11C3F46-9DE8-4D62-B7BB-D9EE18FF788A}"/>
    <dgm:cxn modelId="{B7CA3F94-FD27-451D-834A-6114AD56EC72}" srcId="{A7E36A8D-8B4C-4393-AE8D-DE431BC44312}" destId="{A949DB4D-B134-4439-BB40-399C184A468E}" srcOrd="0" destOrd="0" parTransId="{0230487A-8748-412F-B95C-A71FD671C4DA}" sibTransId="{8E9C27E8-94B7-450F-9515-3A1206C550F2}"/>
    <dgm:cxn modelId="{3E8FF8B6-BA2C-4B08-A1F6-F7ABB3F3C7CB}" type="presOf" srcId="{76955843-FA37-44A0-9FF4-4F2A96D9ACF8}" destId="{5505FC86-2DBC-40B4-8892-464849CF0486}" srcOrd="0" destOrd="0" presId="urn:microsoft.com/office/officeart/2005/8/layout/chevron2"/>
    <dgm:cxn modelId="{E983C0BF-C60A-468B-A353-4D80611D2E76}" type="presOf" srcId="{A949DB4D-B134-4439-BB40-399C184A468E}" destId="{1997A101-5A2E-4D66-BE78-03FE808E7FF8}" srcOrd="0" destOrd="0" presId="urn:microsoft.com/office/officeart/2005/8/layout/chevron2"/>
    <dgm:cxn modelId="{B30D2FCC-3B25-47FC-9E9E-40B347088F59}" srcId="{2D4BC6C8-37FB-49F3-880D-6E4E70F33CE7}" destId="{A7E36A8D-8B4C-4393-AE8D-DE431BC44312}" srcOrd="1" destOrd="0" parTransId="{02903A46-1363-4568-87C0-EFDBF125A5C1}" sibTransId="{606B6DAB-62BF-4CB7-92C6-C73C0705F317}"/>
    <dgm:cxn modelId="{3E1801D4-9417-4860-A652-2E75856CA56A}" type="presOf" srcId="{46179B02-3C79-4305-AA4F-D40C428EAAD0}" destId="{1997A101-5A2E-4D66-BE78-03FE808E7FF8}" srcOrd="0" destOrd="1" presId="urn:microsoft.com/office/officeart/2005/8/layout/chevron2"/>
    <dgm:cxn modelId="{8468A8DF-6C9D-45B2-85E7-9ECC9510A3D5}" srcId="{2D4BC6C8-37FB-49F3-880D-6E4E70F33CE7}" destId="{76955843-FA37-44A0-9FF4-4F2A96D9ACF8}" srcOrd="0" destOrd="0" parTransId="{520EDA8E-95DC-4659-8E31-0F476DBBA0FB}" sibTransId="{99239652-241A-40C8-AFD6-8E9226B1D67D}"/>
    <dgm:cxn modelId="{1845F9DF-5764-4867-BA1C-CEED5F0D2B8D}" type="presOf" srcId="{467EF560-B38F-41AE-9613-18C9B4DD01E4}" destId="{42B09F72-6E18-459E-AFF2-CEE0CB0E98CF}" srcOrd="0" destOrd="0" presId="urn:microsoft.com/office/officeart/2005/8/layout/chevron2"/>
    <dgm:cxn modelId="{F23311E9-1F12-420D-BF4D-2203B196F186}" type="presOf" srcId="{3D5E3B50-4192-46C8-ABF7-4F332C294741}" destId="{42B09F72-6E18-459E-AFF2-CEE0CB0E98CF}" srcOrd="0" destOrd="1" presId="urn:microsoft.com/office/officeart/2005/8/layout/chevron2"/>
    <dgm:cxn modelId="{AEBF436A-41F1-4F1C-BF8A-A8F5D1C49B34}" type="presParOf" srcId="{C2A67E74-FD4B-4B1D-8FA2-2097FD9720CC}" destId="{7E3FE815-5CD4-4586-8968-AB901840B531}" srcOrd="0" destOrd="0" presId="urn:microsoft.com/office/officeart/2005/8/layout/chevron2"/>
    <dgm:cxn modelId="{867DB622-95C7-493E-AE27-307125EB25B0}" type="presParOf" srcId="{7E3FE815-5CD4-4586-8968-AB901840B531}" destId="{5505FC86-2DBC-40B4-8892-464849CF0486}" srcOrd="0" destOrd="0" presId="urn:microsoft.com/office/officeart/2005/8/layout/chevron2"/>
    <dgm:cxn modelId="{641DEC6E-5181-41FE-BFAD-93C03A03D5F5}" type="presParOf" srcId="{7E3FE815-5CD4-4586-8968-AB901840B531}" destId="{42B09F72-6E18-459E-AFF2-CEE0CB0E98CF}" srcOrd="1" destOrd="0" presId="urn:microsoft.com/office/officeart/2005/8/layout/chevron2"/>
    <dgm:cxn modelId="{0A7EDF69-C24E-442B-A101-550B3F68FFD2}" type="presParOf" srcId="{C2A67E74-FD4B-4B1D-8FA2-2097FD9720CC}" destId="{204AED83-7CF7-433A-8B10-635423C39E0E}" srcOrd="1" destOrd="0" presId="urn:microsoft.com/office/officeart/2005/8/layout/chevron2"/>
    <dgm:cxn modelId="{299593E1-A7E3-4B5B-A4DC-6D255B240515}" type="presParOf" srcId="{C2A67E74-FD4B-4B1D-8FA2-2097FD9720CC}" destId="{2A9B3460-F41C-4A12-9047-9BC6944D5FC1}" srcOrd="2" destOrd="0" presId="urn:microsoft.com/office/officeart/2005/8/layout/chevron2"/>
    <dgm:cxn modelId="{76AF6D48-7505-45AA-9E8A-9C9E1938B02A}" type="presParOf" srcId="{2A9B3460-F41C-4A12-9047-9BC6944D5FC1}" destId="{1714C94A-B7D4-4BC8-9FF1-FDB62AD3987C}" srcOrd="0" destOrd="0" presId="urn:microsoft.com/office/officeart/2005/8/layout/chevron2"/>
    <dgm:cxn modelId="{254FBC88-5260-48FD-ABAB-55963E9605A1}" type="presParOf" srcId="{2A9B3460-F41C-4A12-9047-9BC6944D5FC1}" destId="{1997A101-5A2E-4D66-BE78-03FE808E7F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8BEEEF-7FC5-440D-AF77-D5270F829C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FB432E-2849-4CCB-98E6-B239B130481F}">
      <dgm:prSet phldrT="[Текст]" custT="1"/>
      <dgm:spPr/>
      <dgm:t>
        <a:bodyPr/>
        <a:lstStyle/>
        <a:p>
          <a:r>
            <a:rPr lang="ru-RU" sz="2000" b="1" dirty="0">
              <a:latin typeface="+mn-lt"/>
            </a:rPr>
            <a:t>Вызов</a:t>
          </a:r>
        </a:p>
      </dgm:t>
    </dgm:pt>
    <dgm:pt modelId="{7D55F654-E1B1-466F-BD7A-1955DB39ED30}" type="parTrans" cxnId="{41DA2F99-9D07-474D-B754-DA882998AA75}">
      <dgm:prSet/>
      <dgm:spPr/>
      <dgm:t>
        <a:bodyPr/>
        <a:lstStyle/>
        <a:p>
          <a:endParaRPr lang="ru-RU"/>
        </a:p>
      </dgm:t>
    </dgm:pt>
    <dgm:pt modelId="{F97C51D4-6352-4CDA-AA58-7D9C35D616E0}" type="sibTrans" cxnId="{41DA2F99-9D07-474D-B754-DA882998AA75}">
      <dgm:prSet/>
      <dgm:spPr/>
      <dgm:t>
        <a:bodyPr/>
        <a:lstStyle/>
        <a:p>
          <a:endParaRPr lang="ru-RU"/>
        </a:p>
      </dgm:t>
    </dgm:pt>
    <dgm:pt modelId="{287597CC-918B-42FD-B1A6-EB4D200696A9}">
      <dgm:prSet phldrT="[Текст]"/>
      <dgm:spPr/>
      <dgm:t>
        <a:bodyPr/>
        <a:lstStyle/>
        <a:p>
          <a:pPr rtl="0"/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rPr>
            <a:t>Цели:</a:t>
          </a:r>
          <a:endParaRPr lang="ru-RU" dirty="0"/>
        </a:p>
      </dgm:t>
    </dgm:pt>
    <dgm:pt modelId="{B3B39E2F-9800-4EA1-81A9-09B2C882D193}" type="parTrans" cxnId="{978AD6A8-6CCB-498B-84E7-8279D2B3FD61}">
      <dgm:prSet/>
      <dgm:spPr/>
      <dgm:t>
        <a:bodyPr/>
        <a:lstStyle/>
        <a:p>
          <a:endParaRPr lang="ru-RU"/>
        </a:p>
      </dgm:t>
    </dgm:pt>
    <dgm:pt modelId="{19A0A5CD-1B2A-4691-A4A9-D5548EACDB49}" type="sibTrans" cxnId="{978AD6A8-6CCB-498B-84E7-8279D2B3FD61}">
      <dgm:prSet/>
      <dgm:spPr/>
      <dgm:t>
        <a:bodyPr/>
        <a:lstStyle/>
        <a:p>
          <a:endParaRPr lang="ru-RU"/>
        </a:p>
      </dgm:t>
    </dgm:pt>
    <dgm:pt modelId="{0FB8EA79-06CD-43D1-9B4A-C0664200589E}">
      <dgm:prSet phldrT="[Текст]" phldr="1"/>
      <dgm:spPr/>
      <dgm:t>
        <a:bodyPr/>
        <a:lstStyle/>
        <a:p>
          <a:endParaRPr lang="ru-RU"/>
        </a:p>
      </dgm:t>
    </dgm:pt>
    <dgm:pt modelId="{C26B0AC8-98AB-4B58-880D-A75587ACBEF3}" type="parTrans" cxnId="{BBEC47F4-F973-4854-A0D0-4F4026F2C9EC}">
      <dgm:prSet/>
      <dgm:spPr/>
      <dgm:t>
        <a:bodyPr/>
        <a:lstStyle/>
        <a:p>
          <a:endParaRPr lang="ru-RU"/>
        </a:p>
      </dgm:t>
    </dgm:pt>
    <dgm:pt modelId="{7106272E-1A9E-4DEF-9702-4BF686DB2B2E}" type="sibTrans" cxnId="{BBEC47F4-F973-4854-A0D0-4F4026F2C9EC}">
      <dgm:prSet/>
      <dgm:spPr/>
      <dgm:t>
        <a:bodyPr/>
        <a:lstStyle/>
        <a:p>
          <a:endParaRPr lang="ru-RU"/>
        </a:p>
      </dgm:t>
    </dgm:pt>
    <dgm:pt modelId="{5F936BB3-9FDA-42A1-9B9D-C9ABF2BAF6AF}">
      <dgm:prSet phldrT="[Текст]" custT="1"/>
      <dgm:spPr/>
      <dgm:t>
        <a:bodyPr/>
        <a:lstStyle/>
        <a:p>
          <a:r>
            <a:rPr lang="ru-RU" sz="2000" b="1" dirty="0"/>
            <a:t>Осмысление</a:t>
          </a:r>
        </a:p>
      </dgm:t>
    </dgm:pt>
    <dgm:pt modelId="{FE15CA53-7D5F-4CD8-92EA-CFB7296ED30A}" type="parTrans" cxnId="{6A75CC54-3441-4BCC-91D0-7F2E71D7D3BC}">
      <dgm:prSet/>
      <dgm:spPr/>
      <dgm:t>
        <a:bodyPr/>
        <a:lstStyle/>
        <a:p>
          <a:endParaRPr lang="ru-RU"/>
        </a:p>
      </dgm:t>
    </dgm:pt>
    <dgm:pt modelId="{046AB952-D170-48D6-B3A1-9BAF8F6B44F9}" type="sibTrans" cxnId="{6A75CC54-3441-4BCC-91D0-7F2E71D7D3BC}">
      <dgm:prSet/>
      <dgm:spPr/>
      <dgm:t>
        <a:bodyPr/>
        <a:lstStyle/>
        <a:p>
          <a:endParaRPr lang="ru-RU"/>
        </a:p>
      </dgm:t>
    </dgm:pt>
    <dgm:pt modelId="{C77DE8AD-1185-41C1-A296-88D214E78A71}">
      <dgm:prSet phldrT="[Текст]"/>
      <dgm:spPr/>
      <dgm:t>
        <a:bodyPr/>
        <a:lstStyle/>
        <a:p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rPr>
            <a:t>Цели:</a:t>
          </a:r>
          <a:endParaRPr lang="ru-RU" dirty="0"/>
        </a:p>
      </dgm:t>
    </dgm:pt>
    <dgm:pt modelId="{A537AA44-DB6F-426B-8514-BDCE89553C0B}" type="parTrans" cxnId="{AE95DA9B-C66E-4903-9971-BE11EB2F6FCE}">
      <dgm:prSet/>
      <dgm:spPr/>
      <dgm:t>
        <a:bodyPr/>
        <a:lstStyle/>
        <a:p>
          <a:endParaRPr lang="ru-RU"/>
        </a:p>
      </dgm:t>
    </dgm:pt>
    <dgm:pt modelId="{624A4CDB-717F-4DA3-8736-79AF1E107A56}" type="sibTrans" cxnId="{AE95DA9B-C66E-4903-9971-BE11EB2F6FCE}">
      <dgm:prSet/>
      <dgm:spPr/>
      <dgm:t>
        <a:bodyPr/>
        <a:lstStyle/>
        <a:p>
          <a:endParaRPr lang="ru-RU"/>
        </a:p>
      </dgm:t>
    </dgm:pt>
    <dgm:pt modelId="{A9C14B77-C831-425E-8717-68F987A963B3}">
      <dgm:prSet phldrT="[Текст]" phldr="1"/>
      <dgm:spPr/>
      <dgm:t>
        <a:bodyPr/>
        <a:lstStyle/>
        <a:p>
          <a:endParaRPr lang="ru-RU"/>
        </a:p>
      </dgm:t>
    </dgm:pt>
    <dgm:pt modelId="{EEA52D57-022E-4268-95FE-DBB07A851F6E}" type="parTrans" cxnId="{7ACD0D26-CDE0-4C89-A344-3F9A65BB673A}">
      <dgm:prSet/>
      <dgm:spPr/>
      <dgm:t>
        <a:bodyPr/>
        <a:lstStyle/>
        <a:p>
          <a:endParaRPr lang="ru-RU"/>
        </a:p>
      </dgm:t>
    </dgm:pt>
    <dgm:pt modelId="{F99271E1-ECF6-4357-A0AF-B43E2EFFCBC5}" type="sibTrans" cxnId="{7ACD0D26-CDE0-4C89-A344-3F9A65BB673A}">
      <dgm:prSet/>
      <dgm:spPr/>
      <dgm:t>
        <a:bodyPr/>
        <a:lstStyle/>
        <a:p>
          <a:endParaRPr lang="ru-RU"/>
        </a:p>
      </dgm:t>
    </dgm:pt>
    <dgm:pt modelId="{97190C40-387D-45A7-BD8A-A1F8B446A312}">
      <dgm:prSet phldrT="[Текст]" custT="1"/>
      <dgm:spPr/>
      <dgm:t>
        <a:bodyPr/>
        <a:lstStyle/>
        <a:p>
          <a:r>
            <a:rPr lang="ru-RU" sz="2000" b="1" dirty="0"/>
            <a:t>Рефлексия</a:t>
          </a:r>
        </a:p>
      </dgm:t>
    </dgm:pt>
    <dgm:pt modelId="{92658425-C086-45F2-ACF9-F32415A7A0BF}" type="parTrans" cxnId="{EC129C7F-3277-4D27-904E-E690774952EC}">
      <dgm:prSet/>
      <dgm:spPr/>
      <dgm:t>
        <a:bodyPr/>
        <a:lstStyle/>
        <a:p>
          <a:endParaRPr lang="ru-RU"/>
        </a:p>
      </dgm:t>
    </dgm:pt>
    <dgm:pt modelId="{0DFDC2CE-206D-4241-8A1E-3E322772DA69}" type="sibTrans" cxnId="{EC129C7F-3277-4D27-904E-E690774952EC}">
      <dgm:prSet/>
      <dgm:spPr/>
      <dgm:t>
        <a:bodyPr/>
        <a:lstStyle/>
        <a:p>
          <a:endParaRPr lang="ru-RU"/>
        </a:p>
      </dgm:t>
    </dgm:pt>
    <dgm:pt modelId="{93FD256A-867D-453E-A32A-85E30603D567}">
      <dgm:prSet phldrT="[Текст]"/>
      <dgm:spPr/>
      <dgm:t>
        <a:bodyPr/>
        <a:lstStyle/>
        <a:p>
          <a:pPr rtl="0"/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rPr>
            <a:t>Цели:</a:t>
          </a:r>
          <a:endParaRPr lang="ru-RU" dirty="0"/>
        </a:p>
      </dgm:t>
    </dgm:pt>
    <dgm:pt modelId="{04146F7E-4946-4883-BECA-6C97E0F78BB1}" type="parTrans" cxnId="{81D5A9B9-7F10-414A-A036-A78B72FBDE1A}">
      <dgm:prSet/>
      <dgm:spPr/>
      <dgm:t>
        <a:bodyPr/>
        <a:lstStyle/>
        <a:p>
          <a:endParaRPr lang="ru-RU"/>
        </a:p>
      </dgm:t>
    </dgm:pt>
    <dgm:pt modelId="{7CB2E280-A27D-4ABC-A152-FCA700D1ED87}" type="sibTrans" cxnId="{81D5A9B9-7F10-414A-A036-A78B72FBDE1A}">
      <dgm:prSet/>
      <dgm:spPr/>
      <dgm:t>
        <a:bodyPr/>
        <a:lstStyle/>
        <a:p>
          <a:endParaRPr lang="ru-RU"/>
        </a:p>
      </dgm:t>
    </dgm:pt>
    <dgm:pt modelId="{4168271F-AD43-4F68-81A6-40B61E12DD36}">
      <dgm:prSet phldrT="[Текст]" phldr="1"/>
      <dgm:spPr/>
      <dgm:t>
        <a:bodyPr/>
        <a:lstStyle/>
        <a:p>
          <a:endParaRPr lang="ru-RU" dirty="0"/>
        </a:p>
      </dgm:t>
    </dgm:pt>
    <dgm:pt modelId="{29C4D728-DAB3-4FC9-8D72-1F74EC9423F8}" type="parTrans" cxnId="{86025673-AFE3-4619-92D2-094447E3212C}">
      <dgm:prSet/>
      <dgm:spPr/>
      <dgm:t>
        <a:bodyPr/>
        <a:lstStyle/>
        <a:p>
          <a:endParaRPr lang="ru-RU"/>
        </a:p>
      </dgm:t>
    </dgm:pt>
    <dgm:pt modelId="{DD1FD8D1-2860-4EAD-8755-1667EADB2564}" type="sibTrans" cxnId="{86025673-AFE3-4619-92D2-094447E3212C}">
      <dgm:prSet/>
      <dgm:spPr/>
      <dgm:t>
        <a:bodyPr/>
        <a:lstStyle/>
        <a:p>
          <a:endParaRPr lang="ru-RU"/>
        </a:p>
      </dgm:t>
    </dgm:pt>
    <dgm:pt modelId="{B55A345E-7484-4D8B-9874-F34FCE65218C}">
      <dgm:prSet/>
      <dgm:spPr/>
      <dgm:t>
        <a:bodyPr/>
        <a:lstStyle/>
        <a:p>
          <a:pPr rtl="0"/>
          <a:r>
            <a:rPr kumimoji="0" lang="ru-RU" b="1" i="0" u="none" strike="noStrike" cap="none" spc="0" normalizeH="0" baseline="0" noProof="0">
              <a:ln>
                <a:noFill/>
              </a:ln>
              <a:solidFill>
                <a:srgbClr val="15326C"/>
              </a:solidFill>
              <a:effectLst/>
              <a:uLnTx/>
              <a:uFillTx/>
              <a:latin typeface="Calibri"/>
              <a:ea typeface="+mn-ea"/>
              <a:cs typeface="+mn-cs"/>
            </a:rPr>
            <a:t>Актуализация опыта и предыдущих знаний обучаемых. </a:t>
          </a:r>
          <a:endParaRPr kumimoji="0" lang="ru-RU" b="1" i="0" u="none" strike="noStrike" cap="none" spc="0" normalizeH="0" baseline="0" noProof="0" dirty="0">
            <a:ln>
              <a:noFill/>
            </a:ln>
            <a:solidFill>
              <a:srgbClr val="15326C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85810AC4-734F-4685-8CCD-5E1DD388491E}" type="parTrans" cxnId="{9EE7F876-C27F-4578-B7B5-AAB69BBCD64A}">
      <dgm:prSet/>
      <dgm:spPr/>
      <dgm:t>
        <a:bodyPr/>
        <a:lstStyle/>
        <a:p>
          <a:endParaRPr lang="ru-RU"/>
        </a:p>
      </dgm:t>
    </dgm:pt>
    <dgm:pt modelId="{0EAEE228-68FC-4FED-8DA6-FE371F342794}" type="sibTrans" cxnId="{9EE7F876-C27F-4578-B7B5-AAB69BBCD64A}">
      <dgm:prSet/>
      <dgm:spPr/>
      <dgm:t>
        <a:bodyPr/>
        <a:lstStyle/>
        <a:p>
          <a:endParaRPr lang="ru-RU"/>
        </a:p>
      </dgm:t>
    </dgm:pt>
    <dgm:pt modelId="{3D6B005F-680B-4E87-9D9A-850F513C131E}">
      <dgm:prSet/>
      <dgm:spPr/>
      <dgm:t>
        <a:bodyPr/>
        <a:lstStyle/>
        <a:p>
          <a:pPr rtl="0"/>
          <a:r>
            <a:rPr kumimoji="0" lang="ru-RU" b="1" i="0" u="none" strike="noStrike" cap="none" spc="0" normalizeH="0" baseline="0" noProof="0">
              <a:ln>
                <a:noFill/>
              </a:ln>
              <a:solidFill>
                <a:srgbClr val="15326C"/>
              </a:solidFill>
              <a:effectLst/>
              <a:uLnTx/>
              <a:uFillTx/>
              <a:latin typeface="Calibri"/>
              <a:ea typeface="+mn-ea"/>
              <a:cs typeface="+mn-cs"/>
            </a:rPr>
            <a:t>Активизация деятельности учащихся.  </a:t>
          </a:r>
          <a:endParaRPr kumimoji="0" lang="ru-RU" b="1" i="0" u="none" strike="noStrike" cap="none" spc="0" normalizeH="0" baseline="0" noProof="0" dirty="0">
            <a:ln>
              <a:noFill/>
            </a:ln>
            <a:solidFill>
              <a:srgbClr val="15326C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5A17D973-EC0E-4B9D-BD73-F3A14318CD4E}" type="parTrans" cxnId="{4C9ACD16-95C7-48D0-8ED9-780653BF4BED}">
      <dgm:prSet/>
      <dgm:spPr/>
      <dgm:t>
        <a:bodyPr/>
        <a:lstStyle/>
        <a:p>
          <a:endParaRPr lang="ru-RU"/>
        </a:p>
      </dgm:t>
    </dgm:pt>
    <dgm:pt modelId="{A1FB3CAC-8038-4801-99AE-3CEFD242C4C2}" type="sibTrans" cxnId="{4C9ACD16-95C7-48D0-8ED9-780653BF4BED}">
      <dgm:prSet/>
      <dgm:spPr/>
      <dgm:t>
        <a:bodyPr/>
        <a:lstStyle/>
        <a:p>
          <a:endParaRPr lang="ru-RU"/>
        </a:p>
      </dgm:t>
    </dgm:pt>
    <dgm:pt modelId="{9B7EEE7C-06D1-421C-AFB7-94D80727B6B6}">
      <dgm:prSet/>
      <dgm:spPr/>
      <dgm:t>
        <a:bodyPr/>
        <a:lstStyle/>
        <a:p>
          <a:pPr rtl="0"/>
          <a:r>
            <a:rPr kumimoji="0" lang="ru-RU" b="1" i="0" u="none" strike="noStrike" cap="none" spc="0" normalizeH="0" baseline="0" noProof="0">
              <a:ln>
                <a:noFill/>
              </a:ln>
              <a:solidFill>
                <a:srgbClr val="15326C"/>
              </a:solidFill>
              <a:effectLst/>
              <a:uLnTx/>
              <a:uFillTx/>
              <a:latin typeface="Calibri"/>
              <a:ea typeface="+mn-ea"/>
              <a:cs typeface="+mn-cs"/>
            </a:rPr>
            <a:t>Формирование мотивации на учебную деятельность. </a:t>
          </a:r>
          <a:endParaRPr kumimoji="0" lang="ru-RU" b="1" i="0" u="none" strike="noStrike" cap="none" spc="0" normalizeH="0" baseline="0" noProof="0" dirty="0">
            <a:ln>
              <a:noFill/>
            </a:ln>
            <a:solidFill>
              <a:srgbClr val="15326C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910A4CDF-214F-4CDD-8748-DC0698D63018}" type="parTrans" cxnId="{A0C53321-E5FF-4823-8492-7AA58B7F963D}">
      <dgm:prSet/>
      <dgm:spPr/>
      <dgm:t>
        <a:bodyPr/>
        <a:lstStyle/>
        <a:p>
          <a:endParaRPr lang="ru-RU"/>
        </a:p>
      </dgm:t>
    </dgm:pt>
    <dgm:pt modelId="{1F8F9B4B-1A29-49EA-AA26-F4ADDA8A4B60}" type="sibTrans" cxnId="{A0C53321-E5FF-4823-8492-7AA58B7F963D}">
      <dgm:prSet/>
      <dgm:spPr/>
      <dgm:t>
        <a:bodyPr/>
        <a:lstStyle/>
        <a:p>
          <a:endParaRPr lang="ru-RU"/>
        </a:p>
      </dgm:t>
    </dgm:pt>
    <dgm:pt modelId="{4593961B-3EDE-4A01-A525-DF2A604D68CF}">
      <dgm:prSet/>
      <dgm:spPr/>
      <dgm:t>
        <a:bodyPr/>
        <a:lstStyle/>
        <a:p>
          <a:pPr rtl="0"/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15326C"/>
              </a:solidFill>
              <a:effectLst/>
              <a:uLnTx/>
              <a:uFillTx/>
              <a:latin typeface="Calibri"/>
              <a:ea typeface="+mn-ea"/>
              <a:cs typeface="+mn-cs"/>
            </a:rPr>
            <a:t>Постановка обучаемыми индивидуальных целей в учебной деятельности.</a:t>
          </a:r>
        </a:p>
      </dgm:t>
    </dgm:pt>
    <dgm:pt modelId="{E7B06093-B23E-4052-8742-D4C8E7A50321}" type="parTrans" cxnId="{20B04435-360F-4123-80AC-25FD41FB373C}">
      <dgm:prSet/>
      <dgm:spPr/>
      <dgm:t>
        <a:bodyPr/>
        <a:lstStyle/>
        <a:p>
          <a:endParaRPr lang="ru-RU"/>
        </a:p>
      </dgm:t>
    </dgm:pt>
    <dgm:pt modelId="{B613E0AD-D19E-42B1-92B0-099BF377ACE4}" type="sibTrans" cxnId="{20B04435-360F-4123-80AC-25FD41FB373C}">
      <dgm:prSet/>
      <dgm:spPr/>
      <dgm:t>
        <a:bodyPr/>
        <a:lstStyle/>
        <a:p>
          <a:endParaRPr lang="ru-RU"/>
        </a:p>
      </dgm:t>
    </dgm:pt>
    <dgm:pt modelId="{4EF82689-95E4-4561-AAB7-815F73FC6F63}">
      <dgm:prSet/>
      <dgm:spPr/>
      <dgm:t>
        <a:bodyPr/>
        <a:lstStyle/>
        <a:p>
          <a:pPr rtl="0"/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rPr>
            <a:t>Методы: </a:t>
          </a:r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метод ассоциаций, </a:t>
          </a:r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15326C"/>
              </a:solidFill>
              <a:effectLst/>
              <a:uLnTx/>
              <a:uFillTx/>
              <a:latin typeface="Calibri"/>
              <a:ea typeface="+mn-ea"/>
              <a:cs typeface="+mn-cs"/>
            </a:rPr>
            <a:t>«мозговой штурм», корзина идей, кластер и др.</a:t>
          </a:r>
        </a:p>
      </dgm:t>
    </dgm:pt>
    <dgm:pt modelId="{F0250121-D1A0-4F83-BBC5-11F27DCAAAD2}" type="parTrans" cxnId="{E6A0C4A4-5D8A-40F5-A8BD-3A3174051063}">
      <dgm:prSet/>
      <dgm:spPr/>
      <dgm:t>
        <a:bodyPr/>
        <a:lstStyle/>
        <a:p>
          <a:endParaRPr lang="ru-RU"/>
        </a:p>
      </dgm:t>
    </dgm:pt>
    <dgm:pt modelId="{3A2249C8-86A9-40AF-9444-AD798290A028}" type="sibTrans" cxnId="{E6A0C4A4-5D8A-40F5-A8BD-3A3174051063}">
      <dgm:prSet/>
      <dgm:spPr/>
      <dgm:t>
        <a:bodyPr/>
        <a:lstStyle/>
        <a:p>
          <a:endParaRPr lang="ru-RU"/>
        </a:p>
      </dgm:t>
    </dgm:pt>
    <dgm:pt modelId="{6BD2E6A9-8D9F-473E-8193-5A29C7601079}">
      <dgm:prSet/>
      <dgm:spPr/>
      <dgm:t>
        <a:bodyPr/>
        <a:lstStyle/>
        <a:p>
          <a:pPr rtl="0"/>
          <a:r>
            <a:rPr kumimoji="0" lang="ru-RU" b="1" i="0" u="none" strike="noStrike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Получение обучаемыми нового знания. </a:t>
          </a:r>
          <a:endParaRPr kumimoji="0" lang="ru-RU" b="1" i="0" u="none" strike="noStrike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70F653A2-4F4B-4A76-9F5E-5A67E702C023}" type="parTrans" cxnId="{9D4BAF94-B435-439D-A410-AE693488CF27}">
      <dgm:prSet/>
      <dgm:spPr/>
      <dgm:t>
        <a:bodyPr/>
        <a:lstStyle/>
        <a:p>
          <a:endParaRPr lang="ru-RU"/>
        </a:p>
      </dgm:t>
    </dgm:pt>
    <dgm:pt modelId="{237D5F74-55D4-4702-A5D7-80038D20EDC8}" type="sibTrans" cxnId="{9D4BAF94-B435-439D-A410-AE693488CF27}">
      <dgm:prSet/>
      <dgm:spPr/>
      <dgm:t>
        <a:bodyPr/>
        <a:lstStyle/>
        <a:p>
          <a:endParaRPr lang="ru-RU"/>
        </a:p>
      </dgm:t>
    </dgm:pt>
    <dgm:pt modelId="{8B7FCC0E-11C8-46C8-9D4B-91EFD26E1AD7}">
      <dgm:prSet/>
      <dgm:spPr/>
      <dgm:t>
        <a:bodyPr/>
        <a:lstStyle/>
        <a:p>
          <a:pPr rtl="0"/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Формирование понимания и систематизация знаний, соотнесение уже известного с новым.  </a:t>
          </a:r>
        </a:p>
      </dgm:t>
    </dgm:pt>
    <dgm:pt modelId="{9A29FEFB-E37B-4D56-9FF0-A69BDB7C4278}" type="parTrans" cxnId="{29ED2346-E91F-4058-9AA4-999620E6AC4A}">
      <dgm:prSet/>
      <dgm:spPr/>
      <dgm:t>
        <a:bodyPr/>
        <a:lstStyle/>
        <a:p>
          <a:endParaRPr lang="ru-RU"/>
        </a:p>
      </dgm:t>
    </dgm:pt>
    <dgm:pt modelId="{A8B89829-29D8-44C3-B86A-37BCF235FB4B}" type="sibTrans" cxnId="{29ED2346-E91F-4058-9AA4-999620E6AC4A}">
      <dgm:prSet/>
      <dgm:spPr/>
      <dgm:t>
        <a:bodyPr/>
        <a:lstStyle/>
        <a:p>
          <a:endParaRPr lang="ru-RU"/>
        </a:p>
      </dgm:t>
    </dgm:pt>
    <dgm:pt modelId="{3D0306D4-9C69-45F2-94B7-9EB68F1A29F3}">
      <dgm:prSet/>
      <dgm:spPr/>
      <dgm:t>
        <a:bodyPr/>
        <a:lstStyle/>
        <a:p>
          <a:pPr rtl="0"/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Освоение способа работы с информацией.  </a:t>
          </a:r>
        </a:p>
      </dgm:t>
    </dgm:pt>
    <dgm:pt modelId="{823E468E-E62E-4AA2-AEEC-C1BEF30E4F4B}" type="parTrans" cxnId="{B64EBF73-0528-416C-8BB7-2DD6CC1BCF2A}">
      <dgm:prSet/>
      <dgm:spPr/>
      <dgm:t>
        <a:bodyPr/>
        <a:lstStyle/>
        <a:p>
          <a:endParaRPr lang="ru-RU"/>
        </a:p>
      </dgm:t>
    </dgm:pt>
    <dgm:pt modelId="{BAC3940A-150E-451E-99EA-AD23E1DD03E8}" type="sibTrans" cxnId="{B64EBF73-0528-416C-8BB7-2DD6CC1BCF2A}">
      <dgm:prSet/>
      <dgm:spPr/>
      <dgm:t>
        <a:bodyPr/>
        <a:lstStyle/>
        <a:p>
          <a:endParaRPr lang="ru-RU"/>
        </a:p>
      </dgm:t>
    </dgm:pt>
    <dgm:pt modelId="{B492529B-3A28-4BCA-9D67-2AB3E9D69615}">
      <dgm:prSet/>
      <dgm:spPr/>
      <dgm:t>
        <a:bodyPr/>
        <a:lstStyle/>
        <a:p>
          <a:pPr rtl="0"/>
          <a:r>
            <a:rPr kumimoji="0" lang="ru-RU" b="1" i="0" u="none" strike="noStrike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Поддержка целей, поставленных на стадии Вызова.</a:t>
          </a:r>
          <a:endParaRPr kumimoji="0" lang="ru-RU" b="1" i="0" u="none" strike="noStrike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851F3B1D-BFE2-43A1-876A-C01B0C30FE22}" type="parTrans" cxnId="{4367D604-C840-4167-BB58-12E1C07451C3}">
      <dgm:prSet/>
      <dgm:spPr/>
      <dgm:t>
        <a:bodyPr/>
        <a:lstStyle/>
        <a:p>
          <a:endParaRPr lang="ru-RU"/>
        </a:p>
      </dgm:t>
    </dgm:pt>
    <dgm:pt modelId="{15214F73-3064-4161-9BA1-F43DE379E520}" type="sibTrans" cxnId="{4367D604-C840-4167-BB58-12E1C07451C3}">
      <dgm:prSet/>
      <dgm:spPr/>
      <dgm:t>
        <a:bodyPr/>
        <a:lstStyle/>
        <a:p>
          <a:endParaRPr lang="ru-RU"/>
        </a:p>
      </dgm:t>
    </dgm:pt>
    <dgm:pt modelId="{FF514E73-23B2-4E6D-BA4C-75B1AE061A6E}">
      <dgm:prSet/>
      <dgm:spPr/>
      <dgm:t>
        <a:bodyPr/>
        <a:lstStyle/>
        <a:p>
          <a:pPr rtl="0"/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rPr>
            <a:t>Методы:</a:t>
          </a:r>
          <a:r>
            <a:rPr kumimoji="0" lang="ru-RU" b="0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rPr>
            <a:t> </a:t>
          </a:r>
          <a:r>
            <a:rPr kumimoji="0" lang="ru-RU" b="1" i="0" u="none" strike="noStrike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инсерт</a:t>
          </a:r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, таблица «З-Х-У» и др.</a:t>
          </a:r>
        </a:p>
      </dgm:t>
    </dgm:pt>
    <dgm:pt modelId="{19BC691B-ADC2-4483-B4EC-DB4AA1ADE290}" type="parTrans" cxnId="{26ACCB26-0183-4AEB-AC3F-87117451D009}">
      <dgm:prSet/>
      <dgm:spPr/>
      <dgm:t>
        <a:bodyPr/>
        <a:lstStyle/>
        <a:p>
          <a:endParaRPr lang="ru-RU"/>
        </a:p>
      </dgm:t>
    </dgm:pt>
    <dgm:pt modelId="{22317B2B-2A43-4531-BA80-A0426D8F9F9E}" type="sibTrans" cxnId="{26ACCB26-0183-4AEB-AC3F-87117451D009}">
      <dgm:prSet/>
      <dgm:spPr/>
      <dgm:t>
        <a:bodyPr/>
        <a:lstStyle/>
        <a:p>
          <a:endParaRPr lang="ru-RU"/>
        </a:p>
      </dgm:t>
    </dgm:pt>
    <dgm:pt modelId="{FE30E54A-43EE-45B3-977B-4838EDE62F9E}">
      <dgm:prSet/>
      <dgm:spPr/>
      <dgm:t>
        <a:bodyPr/>
        <a:lstStyle/>
        <a:p>
          <a:pPr rtl="0"/>
          <a:r>
            <a:rPr kumimoji="0" lang="ru-RU" b="1" i="0" u="none" strike="noStrike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Присвоение нового знания. </a:t>
          </a:r>
          <a:endParaRPr kumimoji="0" lang="ru-RU" b="1" i="0" u="none" strike="noStrike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0BDF62CA-2D80-4E3A-926E-33B9BE19B9B8}" type="parTrans" cxnId="{8EAB6E97-4292-4519-989A-97333080F0F3}">
      <dgm:prSet/>
      <dgm:spPr/>
      <dgm:t>
        <a:bodyPr/>
        <a:lstStyle/>
        <a:p>
          <a:endParaRPr lang="ru-RU"/>
        </a:p>
      </dgm:t>
    </dgm:pt>
    <dgm:pt modelId="{5D88750A-3D80-4B77-B920-7E32CE5D9D02}" type="sibTrans" cxnId="{8EAB6E97-4292-4519-989A-97333080F0F3}">
      <dgm:prSet/>
      <dgm:spPr/>
      <dgm:t>
        <a:bodyPr/>
        <a:lstStyle/>
        <a:p>
          <a:endParaRPr lang="ru-RU"/>
        </a:p>
      </dgm:t>
    </dgm:pt>
    <dgm:pt modelId="{D8F02310-80F8-4922-BF4F-869E45EAD888}">
      <dgm:prSet/>
      <dgm:spPr/>
      <dgm:t>
        <a:bodyPr/>
        <a:lstStyle/>
        <a:p>
          <a:pPr rtl="0"/>
          <a:r>
            <a:rPr kumimoji="0" lang="ru-RU" b="1" i="0" u="none" strike="noStrike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Создание целостного представления о предмете изучения. </a:t>
          </a:r>
          <a:endParaRPr kumimoji="0" lang="ru-RU" b="1" i="0" u="none" strike="noStrike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686CB5A8-B7D7-43CF-8975-097341621A7A}" type="parTrans" cxnId="{F5190894-28C1-441E-A992-0A307A737E7F}">
      <dgm:prSet/>
      <dgm:spPr/>
      <dgm:t>
        <a:bodyPr/>
        <a:lstStyle/>
        <a:p>
          <a:endParaRPr lang="ru-RU"/>
        </a:p>
      </dgm:t>
    </dgm:pt>
    <dgm:pt modelId="{AE772419-8B15-4A09-9CD4-4255252CAFB5}" type="sibTrans" cxnId="{F5190894-28C1-441E-A992-0A307A737E7F}">
      <dgm:prSet/>
      <dgm:spPr/>
      <dgm:t>
        <a:bodyPr/>
        <a:lstStyle/>
        <a:p>
          <a:endParaRPr lang="ru-RU"/>
        </a:p>
      </dgm:t>
    </dgm:pt>
    <dgm:pt modelId="{CCF6D1A4-8D1E-46FB-B815-C5D81756F8F8}">
      <dgm:prSet/>
      <dgm:spPr/>
      <dgm:t>
        <a:bodyPr/>
        <a:lstStyle/>
        <a:p>
          <a:pPr rtl="0"/>
          <a:r>
            <a:rPr kumimoji="0" lang="ru-RU" b="1" i="0" u="none" strike="noStrike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Постановка новых целей в учебной деятельности. </a:t>
          </a:r>
          <a:endParaRPr kumimoji="0" lang="ru-RU" b="1" i="0" u="none" strike="noStrike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3BA90AB4-646F-47C7-92C1-9C147A3AAF67}" type="parTrans" cxnId="{2DB42199-5613-492B-BB4E-963364D8D88D}">
      <dgm:prSet/>
      <dgm:spPr/>
      <dgm:t>
        <a:bodyPr/>
        <a:lstStyle/>
        <a:p>
          <a:endParaRPr lang="ru-RU"/>
        </a:p>
      </dgm:t>
    </dgm:pt>
    <dgm:pt modelId="{92E28639-D5B1-4FEC-9125-370C8AB3EE34}" type="sibTrans" cxnId="{2DB42199-5613-492B-BB4E-963364D8D88D}">
      <dgm:prSet/>
      <dgm:spPr/>
      <dgm:t>
        <a:bodyPr/>
        <a:lstStyle/>
        <a:p>
          <a:endParaRPr lang="ru-RU"/>
        </a:p>
      </dgm:t>
    </dgm:pt>
    <dgm:pt modelId="{720118BE-A1A2-4F00-9A20-C40FAEA4DD60}">
      <dgm:prSet/>
      <dgm:spPr/>
      <dgm:t>
        <a:bodyPr/>
        <a:lstStyle/>
        <a:p>
          <a:pPr rtl="0"/>
          <a:r>
            <a:rPr kumimoji="0" lang="ru-RU" b="1" i="0" u="none" strike="noStrike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Оценка и самооценка развития обучаемых в теме. </a:t>
          </a:r>
          <a:endParaRPr kumimoji="0" lang="ru-RU" b="1" i="0" u="none" strike="noStrike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5E0AEBA5-8445-4A0E-B387-C7E53C21AED9}" type="parTrans" cxnId="{3444469A-6F7D-400F-A1EE-26508BA8A141}">
      <dgm:prSet/>
      <dgm:spPr/>
      <dgm:t>
        <a:bodyPr/>
        <a:lstStyle/>
        <a:p>
          <a:endParaRPr lang="ru-RU"/>
        </a:p>
      </dgm:t>
    </dgm:pt>
    <dgm:pt modelId="{8D29ED20-3FB1-4673-9AFA-D29CEDD1E756}" type="sibTrans" cxnId="{3444469A-6F7D-400F-A1EE-26508BA8A141}">
      <dgm:prSet/>
      <dgm:spPr/>
      <dgm:t>
        <a:bodyPr/>
        <a:lstStyle/>
        <a:p>
          <a:endParaRPr lang="ru-RU"/>
        </a:p>
      </dgm:t>
    </dgm:pt>
    <dgm:pt modelId="{4CEACE70-E4CF-4FFF-9262-735910B176F8}">
      <dgm:prSet/>
      <dgm:spPr/>
      <dgm:t>
        <a:bodyPr/>
        <a:lstStyle/>
        <a:p>
          <a:pPr rtl="0"/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rPr>
            <a:t>Методы: </a:t>
          </a:r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перепутанные логические цепи, «шесть шляп», </a:t>
          </a:r>
          <a:r>
            <a:rPr kumimoji="0" lang="ru-RU" b="1" i="0" u="none" strike="noStrike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синквейн</a:t>
          </a:r>
          <a:r>
            <a:rPr kumimoji="0" lang="ru-RU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, диаманта, РАФТ и др.</a:t>
          </a:r>
        </a:p>
      </dgm:t>
    </dgm:pt>
    <dgm:pt modelId="{A94A6109-BE15-43BA-8D4D-9885667CBB4F}" type="parTrans" cxnId="{F48A37F0-9099-4193-9FFF-6F7DEE811D80}">
      <dgm:prSet/>
      <dgm:spPr/>
      <dgm:t>
        <a:bodyPr/>
        <a:lstStyle/>
        <a:p>
          <a:endParaRPr lang="ru-RU"/>
        </a:p>
      </dgm:t>
    </dgm:pt>
    <dgm:pt modelId="{F007CD26-5ACB-4012-AB09-9F5BB0FC42A5}" type="sibTrans" cxnId="{F48A37F0-9099-4193-9FFF-6F7DEE811D80}">
      <dgm:prSet/>
      <dgm:spPr/>
      <dgm:t>
        <a:bodyPr/>
        <a:lstStyle/>
        <a:p>
          <a:endParaRPr lang="ru-RU"/>
        </a:p>
      </dgm:t>
    </dgm:pt>
    <dgm:pt modelId="{2A9B0506-367D-45A7-8DE5-46086608FDE4}" type="pres">
      <dgm:prSet presAssocID="{D58BEEEF-7FC5-440D-AF77-D5270F829C69}" presName="Name0" presStyleCnt="0">
        <dgm:presLayoutVars>
          <dgm:dir/>
          <dgm:animLvl val="lvl"/>
          <dgm:resizeHandles val="exact"/>
        </dgm:presLayoutVars>
      </dgm:prSet>
      <dgm:spPr/>
    </dgm:pt>
    <dgm:pt modelId="{5E698A16-6B8A-4C86-B40F-A069FF496CA4}" type="pres">
      <dgm:prSet presAssocID="{72FB432E-2849-4CCB-98E6-B239B130481F}" presName="composite" presStyleCnt="0"/>
      <dgm:spPr/>
    </dgm:pt>
    <dgm:pt modelId="{E4A63E60-8793-4100-8B77-428FDAA5C255}" type="pres">
      <dgm:prSet presAssocID="{72FB432E-2849-4CCB-98E6-B239B130481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92998AB-143C-4154-BF6B-5B0D0EE8C659}" type="pres">
      <dgm:prSet presAssocID="{72FB432E-2849-4CCB-98E6-B239B130481F}" presName="desTx" presStyleLbl="alignAccFollowNode1" presStyleIdx="0" presStyleCnt="3">
        <dgm:presLayoutVars>
          <dgm:bulletEnabled val="1"/>
        </dgm:presLayoutVars>
      </dgm:prSet>
      <dgm:spPr/>
    </dgm:pt>
    <dgm:pt modelId="{0BC67D0E-5668-46F5-9881-B9BD3017C4B5}" type="pres">
      <dgm:prSet presAssocID="{F97C51D4-6352-4CDA-AA58-7D9C35D616E0}" presName="space" presStyleCnt="0"/>
      <dgm:spPr/>
    </dgm:pt>
    <dgm:pt modelId="{F96F0C4F-AED3-452E-B2C2-C0A946CD02DF}" type="pres">
      <dgm:prSet presAssocID="{5F936BB3-9FDA-42A1-9B9D-C9ABF2BAF6AF}" presName="composite" presStyleCnt="0"/>
      <dgm:spPr/>
    </dgm:pt>
    <dgm:pt modelId="{D57F37A2-9DED-4C52-BE3C-FD34E6670392}" type="pres">
      <dgm:prSet presAssocID="{5F936BB3-9FDA-42A1-9B9D-C9ABF2BAF6AF}" presName="parTx" presStyleLbl="alignNode1" presStyleIdx="1" presStyleCnt="3" custLinFactNeighborX="0" custLinFactNeighborY="-2962">
        <dgm:presLayoutVars>
          <dgm:chMax val="0"/>
          <dgm:chPref val="0"/>
          <dgm:bulletEnabled val="1"/>
        </dgm:presLayoutVars>
      </dgm:prSet>
      <dgm:spPr/>
    </dgm:pt>
    <dgm:pt modelId="{CC77BCAC-1D43-4703-808B-D899EE9C94AA}" type="pres">
      <dgm:prSet presAssocID="{5F936BB3-9FDA-42A1-9B9D-C9ABF2BAF6AF}" presName="desTx" presStyleLbl="alignAccFollowNode1" presStyleIdx="1" presStyleCnt="3">
        <dgm:presLayoutVars>
          <dgm:bulletEnabled val="1"/>
        </dgm:presLayoutVars>
      </dgm:prSet>
      <dgm:spPr/>
    </dgm:pt>
    <dgm:pt modelId="{CE1079C0-23F9-4AC0-8188-1B6C60BFEF52}" type="pres">
      <dgm:prSet presAssocID="{046AB952-D170-48D6-B3A1-9BAF8F6B44F9}" presName="space" presStyleCnt="0"/>
      <dgm:spPr/>
    </dgm:pt>
    <dgm:pt modelId="{65403DB5-3943-4720-B61E-0F79E33E60EC}" type="pres">
      <dgm:prSet presAssocID="{97190C40-387D-45A7-BD8A-A1F8B446A312}" presName="composite" presStyleCnt="0"/>
      <dgm:spPr/>
    </dgm:pt>
    <dgm:pt modelId="{3EBEEF55-7677-4EE0-B523-6AA4055D8039}" type="pres">
      <dgm:prSet presAssocID="{97190C40-387D-45A7-BD8A-A1F8B446A31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867ED07-6F1F-46AC-B770-0D4362171DAE}" type="pres">
      <dgm:prSet presAssocID="{97190C40-387D-45A7-BD8A-A1F8B446A31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367D604-C840-4167-BB58-12E1C07451C3}" srcId="{5F936BB3-9FDA-42A1-9B9D-C9ABF2BAF6AF}" destId="{B492529B-3A28-4BCA-9D67-2AB3E9D69615}" srcOrd="4" destOrd="0" parTransId="{851F3B1D-BFE2-43A1-876A-C01B0C30FE22}" sibTransId="{15214F73-3064-4161-9BA1-F43DE379E520}"/>
    <dgm:cxn modelId="{1808E415-E8A6-4FF0-A272-0C2A57CA1BDA}" type="presOf" srcId="{3D6B005F-680B-4E87-9D9A-850F513C131E}" destId="{092998AB-143C-4154-BF6B-5B0D0EE8C659}" srcOrd="0" destOrd="2" presId="urn:microsoft.com/office/officeart/2005/8/layout/hList1"/>
    <dgm:cxn modelId="{4C9ACD16-95C7-48D0-8ED9-780653BF4BED}" srcId="{72FB432E-2849-4CCB-98E6-B239B130481F}" destId="{3D6B005F-680B-4E87-9D9A-850F513C131E}" srcOrd="2" destOrd="0" parTransId="{5A17D973-EC0E-4B9D-BD73-F3A14318CD4E}" sibTransId="{A1FB3CAC-8038-4801-99AE-3CEFD242C4C2}"/>
    <dgm:cxn modelId="{EA5AEE1B-4F77-49D2-86CA-753351E3F330}" type="presOf" srcId="{8B7FCC0E-11C8-46C8-9D4B-91EFD26E1AD7}" destId="{CC77BCAC-1D43-4703-808B-D899EE9C94AA}" srcOrd="0" destOrd="2" presId="urn:microsoft.com/office/officeart/2005/8/layout/hList1"/>
    <dgm:cxn modelId="{0EEC971D-A5BD-4F07-AC46-B636477A27E5}" type="presOf" srcId="{D8F02310-80F8-4922-BF4F-869E45EAD888}" destId="{D867ED07-6F1F-46AC-B770-0D4362171DAE}" srcOrd="0" destOrd="2" presId="urn:microsoft.com/office/officeart/2005/8/layout/hList1"/>
    <dgm:cxn modelId="{A0C53321-E5FF-4823-8492-7AA58B7F963D}" srcId="{72FB432E-2849-4CCB-98E6-B239B130481F}" destId="{9B7EEE7C-06D1-421C-AFB7-94D80727B6B6}" srcOrd="3" destOrd="0" parTransId="{910A4CDF-214F-4CDD-8748-DC0698D63018}" sibTransId="{1F8F9B4B-1A29-49EA-AA26-F4ADDA8A4B60}"/>
    <dgm:cxn modelId="{2C4C7623-9B26-45E6-A81A-58F589E7B694}" type="presOf" srcId="{97190C40-387D-45A7-BD8A-A1F8B446A312}" destId="{3EBEEF55-7677-4EE0-B523-6AA4055D8039}" srcOrd="0" destOrd="0" presId="urn:microsoft.com/office/officeart/2005/8/layout/hList1"/>
    <dgm:cxn modelId="{25F9F523-FFEE-4DB4-AA97-3E601F688575}" type="presOf" srcId="{9B7EEE7C-06D1-421C-AFB7-94D80727B6B6}" destId="{092998AB-143C-4154-BF6B-5B0D0EE8C659}" srcOrd="0" destOrd="3" presId="urn:microsoft.com/office/officeart/2005/8/layout/hList1"/>
    <dgm:cxn modelId="{7ACD0D26-CDE0-4C89-A344-3F9A65BB673A}" srcId="{5F936BB3-9FDA-42A1-9B9D-C9ABF2BAF6AF}" destId="{A9C14B77-C831-425E-8717-68F987A963B3}" srcOrd="6" destOrd="0" parTransId="{EEA52D57-022E-4268-95FE-DBB07A851F6E}" sibTransId="{F99271E1-ECF6-4357-A0AF-B43E2EFFCBC5}"/>
    <dgm:cxn modelId="{26ACCB26-0183-4AEB-AC3F-87117451D009}" srcId="{5F936BB3-9FDA-42A1-9B9D-C9ABF2BAF6AF}" destId="{FF514E73-23B2-4E6D-BA4C-75B1AE061A6E}" srcOrd="5" destOrd="0" parTransId="{19BC691B-ADC2-4483-B4EC-DB4AA1ADE290}" sibTransId="{22317B2B-2A43-4531-BA80-A0426D8F9F9E}"/>
    <dgm:cxn modelId="{3A822434-F62A-42E8-AFEE-0203C7EC88C8}" type="presOf" srcId="{B492529B-3A28-4BCA-9D67-2AB3E9D69615}" destId="{CC77BCAC-1D43-4703-808B-D899EE9C94AA}" srcOrd="0" destOrd="4" presId="urn:microsoft.com/office/officeart/2005/8/layout/hList1"/>
    <dgm:cxn modelId="{20B04435-360F-4123-80AC-25FD41FB373C}" srcId="{72FB432E-2849-4CCB-98E6-B239B130481F}" destId="{4593961B-3EDE-4A01-A525-DF2A604D68CF}" srcOrd="4" destOrd="0" parTransId="{E7B06093-B23E-4052-8742-D4C8E7A50321}" sibTransId="{B613E0AD-D19E-42B1-92B0-099BF377ACE4}"/>
    <dgm:cxn modelId="{9FBF8C3B-E0C0-49D9-8179-C18BD8806C90}" type="presOf" srcId="{4EF82689-95E4-4561-AAB7-815F73FC6F63}" destId="{092998AB-143C-4154-BF6B-5B0D0EE8C659}" srcOrd="0" destOrd="5" presId="urn:microsoft.com/office/officeart/2005/8/layout/hList1"/>
    <dgm:cxn modelId="{E5441F3F-3D0E-42B3-8386-301D1EF3BDD7}" type="presOf" srcId="{4168271F-AD43-4F68-81A6-40B61E12DD36}" destId="{D867ED07-6F1F-46AC-B770-0D4362171DAE}" srcOrd="0" destOrd="6" presId="urn:microsoft.com/office/officeart/2005/8/layout/hList1"/>
    <dgm:cxn modelId="{A7BB6B62-9F28-4B79-8FA7-293A140748C9}" type="presOf" srcId="{287597CC-918B-42FD-B1A6-EB4D200696A9}" destId="{092998AB-143C-4154-BF6B-5B0D0EE8C659}" srcOrd="0" destOrd="0" presId="urn:microsoft.com/office/officeart/2005/8/layout/hList1"/>
    <dgm:cxn modelId="{12759B63-8693-4614-8965-D41A7BC80613}" type="presOf" srcId="{B55A345E-7484-4D8B-9874-F34FCE65218C}" destId="{092998AB-143C-4154-BF6B-5B0D0EE8C659}" srcOrd="0" destOrd="1" presId="urn:microsoft.com/office/officeart/2005/8/layout/hList1"/>
    <dgm:cxn modelId="{29ED2346-E91F-4058-9AA4-999620E6AC4A}" srcId="{5F936BB3-9FDA-42A1-9B9D-C9ABF2BAF6AF}" destId="{8B7FCC0E-11C8-46C8-9D4B-91EFD26E1AD7}" srcOrd="2" destOrd="0" parTransId="{9A29FEFB-E37B-4D56-9FF0-A69BDB7C4278}" sibTransId="{A8B89829-29D8-44C3-B86A-37BCF235FB4B}"/>
    <dgm:cxn modelId="{B2492247-F178-4077-AF8A-62839AA656C3}" type="presOf" srcId="{3D0306D4-9C69-45F2-94B7-9EB68F1A29F3}" destId="{CC77BCAC-1D43-4703-808B-D899EE9C94AA}" srcOrd="0" destOrd="3" presId="urn:microsoft.com/office/officeart/2005/8/layout/hList1"/>
    <dgm:cxn modelId="{86025673-AFE3-4619-92D2-094447E3212C}" srcId="{97190C40-387D-45A7-BD8A-A1F8B446A312}" destId="{4168271F-AD43-4F68-81A6-40B61E12DD36}" srcOrd="6" destOrd="0" parTransId="{29C4D728-DAB3-4FC9-8D72-1F74EC9423F8}" sibTransId="{DD1FD8D1-2860-4EAD-8755-1667EADB2564}"/>
    <dgm:cxn modelId="{B64EBF73-0528-416C-8BB7-2DD6CC1BCF2A}" srcId="{5F936BB3-9FDA-42A1-9B9D-C9ABF2BAF6AF}" destId="{3D0306D4-9C69-45F2-94B7-9EB68F1A29F3}" srcOrd="3" destOrd="0" parTransId="{823E468E-E62E-4AA2-AEEC-C1BEF30E4F4B}" sibTransId="{BAC3940A-150E-451E-99EA-AD23E1DD03E8}"/>
    <dgm:cxn modelId="{6A75CC54-3441-4BCC-91D0-7F2E71D7D3BC}" srcId="{D58BEEEF-7FC5-440D-AF77-D5270F829C69}" destId="{5F936BB3-9FDA-42A1-9B9D-C9ABF2BAF6AF}" srcOrd="1" destOrd="0" parTransId="{FE15CA53-7D5F-4CD8-92EA-CFB7296ED30A}" sibTransId="{046AB952-D170-48D6-B3A1-9BAF8F6B44F9}"/>
    <dgm:cxn modelId="{9EE7F876-C27F-4578-B7B5-AAB69BBCD64A}" srcId="{72FB432E-2849-4CCB-98E6-B239B130481F}" destId="{B55A345E-7484-4D8B-9874-F34FCE65218C}" srcOrd="1" destOrd="0" parTransId="{85810AC4-734F-4685-8CCD-5E1DD388491E}" sibTransId="{0EAEE228-68FC-4FED-8DA6-FE371F342794}"/>
    <dgm:cxn modelId="{0378EE58-B522-417C-A1B7-149492017713}" type="presOf" srcId="{720118BE-A1A2-4F00-9A20-C40FAEA4DD60}" destId="{D867ED07-6F1F-46AC-B770-0D4362171DAE}" srcOrd="0" destOrd="4" presId="urn:microsoft.com/office/officeart/2005/8/layout/hList1"/>
    <dgm:cxn modelId="{DDB7E27A-C8D3-4E07-9255-163A117C432D}" type="presOf" srcId="{A9C14B77-C831-425E-8717-68F987A963B3}" destId="{CC77BCAC-1D43-4703-808B-D899EE9C94AA}" srcOrd="0" destOrd="6" presId="urn:microsoft.com/office/officeart/2005/8/layout/hList1"/>
    <dgm:cxn modelId="{EC129C7F-3277-4D27-904E-E690774952EC}" srcId="{D58BEEEF-7FC5-440D-AF77-D5270F829C69}" destId="{97190C40-387D-45A7-BD8A-A1F8B446A312}" srcOrd="2" destOrd="0" parTransId="{92658425-C086-45F2-ACF9-F32415A7A0BF}" sibTransId="{0DFDC2CE-206D-4241-8A1E-3E322772DA69}"/>
    <dgm:cxn modelId="{CA5DD087-E248-4501-BD5E-30A513ACF1A0}" type="presOf" srcId="{72FB432E-2849-4CCB-98E6-B239B130481F}" destId="{E4A63E60-8793-4100-8B77-428FDAA5C255}" srcOrd="0" destOrd="0" presId="urn:microsoft.com/office/officeart/2005/8/layout/hList1"/>
    <dgm:cxn modelId="{1EA91090-3344-47CF-B12D-95F3F638B0CA}" type="presOf" srcId="{4593961B-3EDE-4A01-A525-DF2A604D68CF}" destId="{092998AB-143C-4154-BF6B-5B0D0EE8C659}" srcOrd="0" destOrd="4" presId="urn:microsoft.com/office/officeart/2005/8/layout/hList1"/>
    <dgm:cxn modelId="{F5190894-28C1-441E-A992-0A307A737E7F}" srcId="{97190C40-387D-45A7-BD8A-A1F8B446A312}" destId="{D8F02310-80F8-4922-BF4F-869E45EAD888}" srcOrd="2" destOrd="0" parTransId="{686CB5A8-B7D7-43CF-8975-097341621A7A}" sibTransId="{AE772419-8B15-4A09-9CD4-4255252CAFB5}"/>
    <dgm:cxn modelId="{7E418794-977E-4970-BC31-BF0C057E38AE}" type="presOf" srcId="{CCF6D1A4-8D1E-46FB-B815-C5D81756F8F8}" destId="{D867ED07-6F1F-46AC-B770-0D4362171DAE}" srcOrd="0" destOrd="3" presId="urn:microsoft.com/office/officeart/2005/8/layout/hList1"/>
    <dgm:cxn modelId="{9D4BAF94-B435-439D-A410-AE693488CF27}" srcId="{5F936BB3-9FDA-42A1-9B9D-C9ABF2BAF6AF}" destId="{6BD2E6A9-8D9F-473E-8193-5A29C7601079}" srcOrd="1" destOrd="0" parTransId="{70F653A2-4F4B-4A76-9F5E-5A67E702C023}" sibTransId="{237D5F74-55D4-4702-A5D7-80038D20EDC8}"/>
    <dgm:cxn modelId="{731F7996-9B9E-4D4C-A165-868D6924477D}" type="presOf" srcId="{FF514E73-23B2-4E6D-BA4C-75B1AE061A6E}" destId="{CC77BCAC-1D43-4703-808B-D899EE9C94AA}" srcOrd="0" destOrd="5" presId="urn:microsoft.com/office/officeart/2005/8/layout/hList1"/>
    <dgm:cxn modelId="{8EAB6E97-4292-4519-989A-97333080F0F3}" srcId="{97190C40-387D-45A7-BD8A-A1F8B446A312}" destId="{FE30E54A-43EE-45B3-977B-4838EDE62F9E}" srcOrd="1" destOrd="0" parTransId="{0BDF62CA-2D80-4E3A-926E-33B9BE19B9B8}" sibTransId="{5D88750A-3D80-4B77-B920-7E32CE5D9D02}"/>
    <dgm:cxn modelId="{2DB42199-5613-492B-BB4E-963364D8D88D}" srcId="{97190C40-387D-45A7-BD8A-A1F8B446A312}" destId="{CCF6D1A4-8D1E-46FB-B815-C5D81756F8F8}" srcOrd="3" destOrd="0" parTransId="{3BA90AB4-646F-47C7-92C1-9C147A3AAF67}" sibTransId="{92E28639-D5B1-4FEC-9125-370C8AB3EE34}"/>
    <dgm:cxn modelId="{41DA2F99-9D07-474D-B754-DA882998AA75}" srcId="{D58BEEEF-7FC5-440D-AF77-D5270F829C69}" destId="{72FB432E-2849-4CCB-98E6-B239B130481F}" srcOrd="0" destOrd="0" parTransId="{7D55F654-E1B1-466F-BD7A-1955DB39ED30}" sibTransId="{F97C51D4-6352-4CDA-AA58-7D9C35D616E0}"/>
    <dgm:cxn modelId="{3444469A-6F7D-400F-A1EE-26508BA8A141}" srcId="{97190C40-387D-45A7-BD8A-A1F8B446A312}" destId="{720118BE-A1A2-4F00-9A20-C40FAEA4DD60}" srcOrd="4" destOrd="0" parTransId="{5E0AEBA5-8445-4A0E-B387-C7E53C21AED9}" sibTransId="{8D29ED20-3FB1-4673-9AFA-D29CEDD1E756}"/>
    <dgm:cxn modelId="{AE95DA9B-C66E-4903-9971-BE11EB2F6FCE}" srcId="{5F936BB3-9FDA-42A1-9B9D-C9ABF2BAF6AF}" destId="{C77DE8AD-1185-41C1-A296-88D214E78A71}" srcOrd="0" destOrd="0" parTransId="{A537AA44-DB6F-426B-8514-BDCE89553C0B}" sibTransId="{624A4CDB-717F-4DA3-8736-79AF1E107A56}"/>
    <dgm:cxn modelId="{BD643D9E-C1FB-4C38-A693-19B4C2B3930D}" type="presOf" srcId="{6BD2E6A9-8D9F-473E-8193-5A29C7601079}" destId="{CC77BCAC-1D43-4703-808B-D899EE9C94AA}" srcOrd="0" destOrd="1" presId="urn:microsoft.com/office/officeart/2005/8/layout/hList1"/>
    <dgm:cxn modelId="{E6A0C4A4-5D8A-40F5-A8BD-3A3174051063}" srcId="{72FB432E-2849-4CCB-98E6-B239B130481F}" destId="{4EF82689-95E4-4561-AAB7-815F73FC6F63}" srcOrd="5" destOrd="0" parTransId="{F0250121-D1A0-4F83-BBC5-11F27DCAAAD2}" sibTransId="{3A2249C8-86A9-40AF-9444-AD798290A028}"/>
    <dgm:cxn modelId="{FC2477A7-1D36-4BAA-9EDC-D8AC7EFE048E}" type="presOf" srcId="{0FB8EA79-06CD-43D1-9B4A-C0664200589E}" destId="{092998AB-143C-4154-BF6B-5B0D0EE8C659}" srcOrd="0" destOrd="6" presId="urn:microsoft.com/office/officeart/2005/8/layout/hList1"/>
    <dgm:cxn modelId="{978AD6A8-6CCB-498B-84E7-8279D2B3FD61}" srcId="{72FB432E-2849-4CCB-98E6-B239B130481F}" destId="{287597CC-918B-42FD-B1A6-EB4D200696A9}" srcOrd="0" destOrd="0" parTransId="{B3B39E2F-9800-4EA1-81A9-09B2C882D193}" sibTransId="{19A0A5CD-1B2A-4691-A4A9-D5548EACDB49}"/>
    <dgm:cxn modelId="{B6C2A6B2-FFF6-4EFE-8818-5303E7897D83}" type="presOf" srcId="{93FD256A-867D-453E-A32A-85E30603D567}" destId="{D867ED07-6F1F-46AC-B770-0D4362171DAE}" srcOrd="0" destOrd="0" presId="urn:microsoft.com/office/officeart/2005/8/layout/hList1"/>
    <dgm:cxn modelId="{81D5A9B9-7F10-414A-A036-A78B72FBDE1A}" srcId="{97190C40-387D-45A7-BD8A-A1F8B446A312}" destId="{93FD256A-867D-453E-A32A-85E30603D567}" srcOrd="0" destOrd="0" parTransId="{04146F7E-4946-4883-BECA-6C97E0F78BB1}" sibTransId="{7CB2E280-A27D-4ABC-A152-FCA700D1ED87}"/>
    <dgm:cxn modelId="{7E9238C6-FBEB-4064-804A-2C3D4D08FB29}" type="presOf" srcId="{4CEACE70-E4CF-4FFF-9262-735910B176F8}" destId="{D867ED07-6F1F-46AC-B770-0D4362171DAE}" srcOrd="0" destOrd="5" presId="urn:microsoft.com/office/officeart/2005/8/layout/hList1"/>
    <dgm:cxn modelId="{F931C9DC-104E-453F-B247-80347C76C2A5}" type="presOf" srcId="{FE30E54A-43EE-45B3-977B-4838EDE62F9E}" destId="{D867ED07-6F1F-46AC-B770-0D4362171DAE}" srcOrd="0" destOrd="1" presId="urn:microsoft.com/office/officeart/2005/8/layout/hList1"/>
    <dgm:cxn modelId="{A78CD1DE-ED01-4D9A-8060-9D16BDDE3B3E}" type="presOf" srcId="{5F936BB3-9FDA-42A1-9B9D-C9ABF2BAF6AF}" destId="{D57F37A2-9DED-4C52-BE3C-FD34E6670392}" srcOrd="0" destOrd="0" presId="urn:microsoft.com/office/officeart/2005/8/layout/hList1"/>
    <dgm:cxn modelId="{9A4A0EE2-35DD-401E-92AA-B04E664CD477}" type="presOf" srcId="{D58BEEEF-7FC5-440D-AF77-D5270F829C69}" destId="{2A9B0506-367D-45A7-8DE5-46086608FDE4}" srcOrd="0" destOrd="0" presId="urn:microsoft.com/office/officeart/2005/8/layout/hList1"/>
    <dgm:cxn modelId="{038423E7-1226-4521-9BA0-26E1C4B45E12}" type="presOf" srcId="{C77DE8AD-1185-41C1-A296-88D214E78A71}" destId="{CC77BCAC-1D43-4703-808B-D899EE9C94AA}" srcOrd="0" destOrd="0" presId="urn:microsoft.com/office/officeart/2005/8/layout/hList1"/>
    <dgm:cxn modelId="{F48A37F0-9099-4193-9FFF-6F7DEE811D80}" srcId="{97190C40-387D-45A7-BD8A-A1F8B446A312}" destId="{4CEACE70-E4CF-4FFF-9262-735910B176F8}" srcOrd="5" destOrd="0" parTransId="{A94A6109-BE15-43BA-8D4D-9885667CBB4F}" sibTransId="{F007CD26-5ACB-4012-AB09-9F5BB0FC42A5}"/>
    <dgm:cxn modelId="{BBEC47F4-F973-4854-A0D0-4F4026F2C9EC}" srcId="{72FB432E-2849-4CCB-98E6-B239B130481F}" destId="{0FB8EA79-06CD-43D1-9B4A-C0664200589E}" srcOrd="6" destOrd="0" parTransId="{C26B0AC8-98AB-4B58-880D-A75587ACBEF3}" sibTransId="{7106272E-1A9E-4DEF-9702-4BF686DB2B2E}"/>
    <dgm:cxn modelId="{FEE8CFE1-57D9-4371-9750-9C119D6B3BB1}" type="presParOf" srcId="{2A9B0506-367D-45A7-8DE5-46086608FDE4}" destId="{5E698A16-6B8A-4C86-B40F-A069FF496CA4}" srcOrd="0" destOrd="0" presId="urn:microsoft.com/office/officeart/2005/8/layout/hList1"/>
    <dgm:cxn modelId="{32DD07F2-5C67-4C90-B834-AA46E07429AA}" type="presParOf" srcId="{5E698A16-6B8A-4C86-B40F-A069FF496CA4}" destId="{E4A63E60-8793-4100-8B77-428FDAA5C255}" srcOrd="0" destOrd="0" presId="urn:microsoft.com/office/officeart/2005/8/layout/hList1"/>
    <dgm:cxn modelId="{83C7F5B9-9FF6-47BE-82BF-5A24F8E8A655}" type="presParOf" srcId="{5E698A16-6B8A-4C86-B40F-A069FF496CA4}" destId="{092998AB-143C-4154-BF6B-5B0D0EE8C659}" srcOrd="1" destOrd="0" presId="urn:microsoft.com/office/officeart/2005/8/layout/hList1"/>
    <dgm:cxn modelId="{77B8BBD6-D349-4493-82A6-41320D711714}" type="presParOf" srcId="{2A9B0506-367D-45A7-8DE5-46086608FDE4}" destId="{0BC67D0E-5668-46F5-9881-B9BD3017C4B5}" srcOrd="1" destOrd="0" presId="urn:microsoft.com/office/officeart/2005/8/layout/hList1"/>
    <dgm:cxn modelId="{0C0E6710-0E2E-4081-BEA1-DD5B47361D51}" type="presParOf" srcId="{2A9B0506-367D-45A7-8DE5-46086608FDE4}" destId="{F96F0C4F-AED3-452E-B2C2-C0A946CD02DF}" srcOrd="2" destOrd="0" presId="urn:microsoft.com/office/officeart/2005/8/layout/hList1"/>
    <dgm:cxn modelId="{F29A62D7-2065-47D6-A45B-30AD41CDED2C}" type="presParOf" srcId="{F96F0C4F-AED3-452E-B2C2-C0A946CD02DF}" destId="{D57F37A2-9DED-4C52-BE3C-FD34E6670392}" srcOrd="0" destOrd="0" presId="urn:microsoft.com/office/officeart/2005/8/layout/hList1"/>
    <dgm:cxn modelId="{E5FF0A04-5FC4-45C0-B5D9-F761823B3E64}" type="presParOf" srcId="{F96F0C4F-AED3-452E-B2C2-C0A946CD02DF}" destId="{CC77BCAC-1D43-4703-808B-D899EE9C94AA}" srcOrd="1" destOrd="0" presId="urn:microsoft.com/office/officeart/2005/8/layout/hList1"/>
    <dgm:cxn modelId="{AB0B7DBB-030F-4375-BEC8-0300864E1F80}" type="presParOf" srcId="{2A9B0506-367D-45A7-8DE5-46086608FDE4}" destId="{CE1079C0-23F9-4AC0-8188-1B6C60BFEF52}" srcOrd="3" destOrd="0" presId="urn:microsoft.com/office/officeart/2005/8/layout/hList1"/>
    <dgm:cxn modelId="{8F4B0A76-358A-4683-AFB9-C76F7A8E9F19}" type="presParOf" srcId="{2A9B0506-367D-45A7-8DE5-46086608FDE4}" destId="{65403DB5-3943-4720-B61E-0F79E33E60EC}" srcOrd="4" destOrd="0" presId="urn:microsoft.com/office/officeart/2005/8/layout/hList1"/>
    <dgm:cxn modelId="{68EC1F5B-5C68-4538-BEF1-674F2FE50726}" type="presParOf" srcId="{65403DB5-3943-4720-B61E-0F79E33E60EC}" destId="{3EBEEF55-7677-4EE0-B523-6AA4055D8039}" srcOrd="0" destOrd="0" presId="urn:microsoft.com/office/officeart/2005/8/layout/hList1"/>
    <dgm:cxn modelId="{BD6D0F9B-38D7-4C8C-A20E-6913218EDF6B}" type="presParOf" srcId="{65403DB5-3943-4720-B61E-0F79E33E60EC}" destId="{D867ED07-6F1F-46AC-B770-0D4362171D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8281CB-C3B3-4BC4-8D58-2BA486C79C85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C662158D-230D-4C47-80EB-C788B0A377C6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21 чел/84 %</a:t>
          </a:r>
        </a:p>
      </dgm:t>
    </dgm:pt>
    <dgm:pt modelId="{DD21137B-012C-4096-8BEB-D5A242CAE49C}" type="parTrans" cxnId="{E2293A7A-4273-4034-8A77-611CCE6C29D1}">
      <dgm:prSet/>
      <dgm:spPr/>
      <dgm:t>
        <a:bodyPr/>
        <a:lstStyle/>
        <a:p>
          <a:endParaRPr lang="ru-RU"/>
        </a:p>
      </dgm:t>
    </dgm:pt>
    <dgm:pt modelId="{F9A3476C-5D8F-4DF6-9B98-892474DD5196}" type="sibTrans" cxnId="{E2293A7A-4273-4034-8A77-611CCE6C29D1}">
      <dgm:prSet/>
      <dgm:spPr/>
      <dgm:t>
        <a:bodyPr/>
        <a:lstStyle/>
        <a:p>
          <a:endParaRPr lang="ru-RU"/>
        </a:p>
      </dgm:t>
    </dgm:pt>
    <dgm:pt modelId="{E7F07679-5FB8-4785-90DE-46E6D2D26A46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15 чел/60 </a:t>
          </a:r>
          <a:r>
            <a:rPr lang="ru-RU" dirty="0">
              <a:solidFill>
                <a:srgbClr val="002060"/>
              </a:solidFill>
            </a:rPr>
            <a:t>%</a:t>
          </a:r>
        </a:p>
      </dgm:t>
    </dgm:pt>
    <dgm:pt modelId="{F2BF5752-9E07-4521-908D-66A6004734CF}" type="parTrans" cxnId="{A3F37A7B-0487-4D04-B281-E1ABC36D6588}">
      <dgm:prSet/>
      <dgm:spPr/>
      <dgm:t>
        <a:bodyPr/>
        <a:lstStyle/>
        <a:p>
          <a:endParaRPr lang="ru-RU"/>
        </a:p>
      </dgm:t>
    </dgm:pt>
    <dgm:pt modelId="{0A62AF6D-DD3D-4AEC-BF3B-2AE91203B0B7}" type="sibTrans" cxnId="{A3F37A7B-0487-4D04-B281-E1ABC36D6588}">
      <dgm:prSet/>
      <dgm:spPr/>
      <dgm:t>
        <a:bodyPr/>
        <a:lstStyle/>
        <a:p>
          <a:endParaRPr lang="ru-RU"/>
        </a:p>
      </dgm:t>
    </dgm:pt>
    <dgm:pt modelId="{3877DF0C-095B-4F73-8B7B-B86663518648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12 чел/48 %</a:t>
          </a:r>
        </a:p>
      </dgm:t>
    </dgm:pt>
    <dgm:pt modelId="{2F6A0901-53A8-4DA1-8F4E-87428C352527}" type="parTrans" cxnId="{6FE5D019-F637-4B6D-B873-1F718BF872EF}">
      <dgm:prSet/>
      <dgm:spPr/>
      <dgm:t>
        <a:bodyPr/>
        <a:lstStyle/>
        <a:p>
          <a:endParaRPr lang="ru-RU"/>
        </a:p>
      </dgm:t>
    </dgm:pt>
    <dgm:pt modelId="{DBF65528-D70C-4ED7-8904-3208A28CE6CB}" type="sibTrans" cxnId="{6FE5D019-F637-4B6D-B873-1F718BF872EF}">
      <dgm:prSet/>
      <dgm:spPr/>
      <dgm:t>
        <a:bodyPr/>
        <a:lstStyle/>
        <a:p>
          <a:endParaRPr lang="ru-RU"/>
        </a:p>
      </dgm:t>
    </dgm:pt>
    <dgm:pt modelId="{135E73E1-0907-4914-9689-EA5CF8965651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16 чел/64 %</a:t>
          </a:r>
        </a:p>
      </dgm:t>
    </dgm:pt>
    <dgm:pt modelId="{9FA38E53-82F3-42FA-8D98-44FA1864578D}" type="parTrans" cxnId="{D0B91F9B-9B74-42E1-AFA6-2D8EAB36B007}">
      <dgm:prSet/>
      <dgm:spPr/>
      <dgm:t>
        <a:bodyPr/>
        <a:lstStyle/>
        <a:p>
          <a:endParaRPr lang="ru-RU"/>
        </a:p>
      </dgm:t>
    </dgm:pt>
    <dgm:pt modelId="{7C5BC686-93DB-4A34-93DA-E5FBE4EE0765}" type="sibTrans" cxnId="{D0B91F9B-9B74-42E1-AFA6-2D8EAB36B007}">
      <dgm:prSet/>
      <dgm:spPr/>
      <dgm:t>
        <a:bodyPr/>
        <a:lstStyle/>
        <a:p>
          <a:endParaRPr lang="ru-RU"/>
        </a:p>
      </dgm:t>
    </dgm:pt>
    <dgm:pt modelId="{B47E5C2B-28DF-4041-80AD-E69145E623D0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19 чел/76 %</a:t>
          </a:r>
        </a:p>
      </dgm:t>
    </dgm:pt>
    <dgm:pt modelId="{CBBBBD5A-4DB7-47FF-AC3D-E396D4D5DAF3}" type="parTrans" cxnId="{6CFB6709-C3EC-4A36-9630-2A12595BD2CD}">
      <dgm:prSet/>
      <dgm:spPr/>
      <dgm:t>
        <a:bodyPr/>
        <a:lstStyle/>
        <a:p>
          <a:endParaRPr lang="ru-RU"/>
        </a:p>
      </dgm:t>
    </dgm:pt>
    <dgm:pt modelId="{4FBBEC98-6322-4B11-9387-DF7F684392BB}" type="sibTrans" cxnId="{6CFB6709-C3EC-4A36-9630-2A12595BD2CD}">
      <dgm:prSet/>
      <dgm:spPr/>
      <dgm:t>
        <a:bodyPr/>
        <a:lstStyle/>
        <a:p>
          <a:endParaRPr lang="ru-RU"/>
        </a:p>
      </dgm:t>
    </dgm:pt>
    <dgm:pt modelId="{C8785D58-45E6-4F8E-AD30-AA4CE47311F5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22 чел/88 %</a:t>
          </a:r>
        </a:p>
      </dgm:t>
    </dgm:pt>
    <dgm:pt modelId="{81951102-AC89-4B29-99F1-2509DC35AC67}" type="parTrans" cxnId="{FD09848B-25D7-4A82-9853-4BB792928EAB}">
      <dgm:prSet/>
      <dgm:spPr/>
      <dgm:t>
        <a:bodyPr/>
        <a:lstStyle/>
        <a:p>
          <a:endParaRPr lang="ru-RU"/>
        </a:p>
      </dgm:t>
    </dgm:pt>
    <dgm:pt modelId="{0E6E9C89-6C38-47C7-81C8-10665D12A06F}" type="sibTrans" cxnId="{FD09848B-25D7-4A82-9853-4BB792928EAB}">
      <dgm:prSet/>
      <dgm:spPr/>
      <dgm:t>
        <a:bodyPr/>
        <a:lstStyle/>
        <a:p>
          <a:endParaRPr lang="ru-RU"/>
        </a:p>
      </dgm:t>
    </dgm:pt>
    <dgm:pt modelId="{9A0E5D94-886E-4F0C-A0DA-8CD3EB399E65}" type="pres">
      <dgm:prSet presAssocID="{9D8281CB-C3B3-4BC4-8D58-2BA486C79C85}" presName="Name0" presStyleCnt="0">
        <dgm:presLayoutVars>
          <dgm:dir/>
          <dgm:animLvl val="lvl"/>
          <dgm:resizeHandles val="exact"/>
        </dgm:presLayoutVars>
      </dgm:prSet>
      <dgm:spPr/>
    </dgm:pt>
    <dgm:pt modelId="{F0509EAE-E95C-4B60-B116-AF7DE7AF8AA7}" type="pres">
      <dgm:prSet presAssocID="{C8785D58-45E6-4F8E-AD30-AA4CE47311F5}" presName="Name8" presStyleCnt="0"/>
      <dgm:spPr/>
    </dgm:pt>
    <dgm:pt modelId="{FDA9BC56-9ACF-4182-AEE9-E6FD6ADBB92A}" type="pres">
      <dgm:prSet presAssocID="{C8785D58-45E6-4F8E-AD30-AA4CE47311F5}" presName="level" presStyleLbl="node1" presStyleIdx="0" presStyleCnt="6">
        <dgm:presLayoutVars>
          <dgm:chMax val="1"/>
          <dgm:bulletEnabled val="1"/>
        </dgm:presLayoutVars>
      </dgm:prSet>
      <dgm:spPr/>
    </dgm:pt>
    <dgm:pt modelId="{676D9752-A635-43BB-8F2C-B4EB7D23B4E3}" type="pres">
      <dgm:prSet presAssocID="{C8785D58-45E6-4F8E-AD30-AA4CE47311F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92A19F-5D24-4122-8EDF-6630AB7B856E}" type="pres">
      <dgm:prSet presAssocID="{C662158D-230D-4C47-80EB-C788B0A377C6}" presName="Name8" presStyleCnt="0"/>
      <dgm:spPr/>
    </dgm:pt>
    <dgm:pt modelId="{A8FB91FB-229B-479C-839B-AC60A4307FFB}" type="pres">
      <dgm:prSet presAssocID="{C662158D-230D-4C47-80EB-C788B0A377C6}" presName="level" presStyleLbl="node1" presStyleIdx="1" presStyleCnt="6">
        <dgm:presLayoutVars>
          <dgm:chMax val="1"/>
          <dgm:bulletEnabled val="1"/>
        </dgm:presLayoutVars>
      </dgm:prSet>
      <dgm:spPr/>
    </dgm:pt>
    <dgm:pt modelId="{EF8DC3DC-AF91-4FCC-A27D-274FC316EEBB}" type="pres">
      <dgm:prSet presAssocID="{C662158D-230D-4C47-80EB-C788B0A377C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A2C71AC-0928-41FE-861A-5C80DAD757A4}" type="pres">
      <dgm:prSet presAssocID="{B47E5C2B-28DF-4041-80AD-E69145E623D0}" presName="Name8" presStyleCnt="0"/>
      <dgm:spPr/>
    </dgm:pt>
    <dgm:pt modelId="{B5E0EB9E-659B-4FFB-838A-ED4AC0EE248A}" type="pres">
      <dgm:prSet presAssocID="{B47E5C2B-28DF-4041-80AD-E69145E623D0}" presName="level" presStyleLbl="node1" presStyleIdx="2" presStyleCnt="6">
        <dgm:presLayoutVars>
          <dgm:chMax val="1"/>
          <dgm:bulletEnabled val="1"/>
        </dgm:presLayoutVars>
      </dgm:prSet>
      <dgm:spPr/>
    </dgm:pt>
    <dgm:pt modelId="{03A38E0B-2671-403B-80C7-680F29271F07}" type="pres">
      <dgm:prSet presAssocID="{B47E5C2B-28DF-4041-80AD-E69145E623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38BF35A-D87D-4F3A-954D-706197A73FDF}" type="pres">
      <dgm:prSet presAssocID="{135E73E1-0907-4914-9689-EA5CF8965651}" presName="Name8" presStyleCnt="0"/>
      <dgm:spPr/>
    </dgm:pt>
    <dgm:pt modelId="{96800C75-E154-45A8-97C6-38DFC9E2D85D}" type="pres">
      <dgm:prSet presAssocID="{135E73E1-0907-4914-9689-EA5CF8965651}" presName="level" presStyleLbl="node1" presStyleIdx="3" presStyleCnt="6">
        <dgm:presLayoutVars>
          <dgm:chMax val="1"/>
          <dgm:bulletEnabled val="1"/>
        </dgm:presLayoutVars>
      </dgm:prSet>
      <dgm:spPr/>
    </dgm:pt>
    <dgm:pt modelId="{3F831418-C740-43A4-9ADD-E31408BD43B8}" type="pres">
      <dgm:prSet presAssocID="{135E73E1-0907-4914-9689-EA5CF896565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B21324-AEC4-4766-8556-A396A77B6CE8}" type="pres">
      <dgm:prSet presAssocID="{E7F07679-5FB8-4785-90DE-46E6D2D26A46}" presName="Name8" presStyleCnt="0"/>
      <dgm:spPr/>
    </dgm:pt>
    <dgm:pt modelId="{9AA53C77-5FE8-4989-B601-E18E5733D86C}" type="pres">
      <dgm:prSet presAssocID="{E7F07679-5FB8-4785-90DE-46E6D2D26A46}" presName="level" presStyleLbl="node1" presStyleIdx="4" presStyleCnt="6">
        <dgm:presLayoutVars>
          <dgm:chMax val="1"/>
          <dgm:bulletEnabled val="1"/>
        </dgm:presLayoutVars>
      </dgm:prSet>
      <dgm:spPr/>
    </dgm:pt>
    <dgm:pt modelId="{C1A69A8B-A5E8-473D-BC2A-2BB770D8AAED}" type="pres">
      <dgm:prSet presAssocID="{E7F07679-5FB8-4785-90DE-46E6D2D26A4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3F8A7E9-E277-436A-9C00-E8910D4F5AC0}" type="pres">
      <dgm:prSet presAssocID="{3877DF0C-095B-4F73-8B7B-B86663518648}" presName="Name8" presStyleCnt="0"/>
      <dgm:spPr/>
    </dgm:pt>
    <dgm:pt modelId="{D179390F-5241-4A8C-96CD-2081CD583E0D}" type="pres">
      <dgm:prSet presAssocID="{3877DF0C-095B-4F73-8B7B-B86663518648}" presName="level" presStyleLbl="node1" presStyleIdx="5" presStyleCnt="6">
        <dgm:presLayoutVars>
          <dgm:chMax val="1"/>
          <dgm:bulletEnabled val="1"/>
        </dgm:presLayoutVars>
      </dgm:prSet>
      <dgm:spPr/>
    </dgm:pt>
    <dgm:pt modelId="{E02FABFB-7CA8-4B86-A62B-3E22D52738C1}" type="pres">
      <dgm:prSet presAssocID="{3877DF0C-095B-4F73-8B7B-B8666351864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8904206-1DE9-4426-81E3-10CF46731948}" type="presOf" srcId="{B47E5C2B-28DF-4041-80AD-E69145E623D0}" destId="{B5E0EB9E-659B-4FFB-838A-ED4AC0EE248A}" srcOrd="0" destOrd="0" presId="urn:microsoft.com/office/officeart/2005/8/layout/pyramid3"/>
    <dgm:cxn modelId="{6CFB6709-C3EC-4A36-9630-2A12595BD2CD}" srcId="{9D8281CB-C3B3-4BC4-8D58-2BA486C79C85}" destId="{B47E5C2B-28DF-4041-80AD-E69145E623D0}" srcOrd="2" destOrd="0" parTransId="{CBBBBD5A-4DB7-47FF-AC3D-E396D4D5DAF3}" sibTransId="{4FBBEC98-6322-4B11-9387-DF7F684392BB}"/>
    <dgm:cxn modelId="{1041F613-058B-453E-8295-AF3767AF7C78}" type="presOf" srcId="{135E73E1-0907-4914-9689-EA5CF8965651}" destId="{96800C75-E154-45A8-97C6-38DFC9E2D85D}" srcOrd="0" destOrd="0" presId="urn:microsoft.com/office/officeart/2005/8/layout/pyramid3"/>
    <dgm:cxn modelId="{6FE5D019-F637-4B6D-B873-1F718BF872EF}" srcId="{9D8281CB-C3B3-4BC4-8D58-2BA486C79C85}" destId="{3877DF0C-095B-4F73-8B7B-B86663518648}" srcOrd="5" destOrd="0" parTransId="{2F6A0901-53A8-4DA1-8F4E-87428C352527}" sibTransId="{DBF65528-D70C-4ED7-8904-3208A28CE6CB}"/>
    <dgm:cxn modelId="{B3BC4E2D-EBC6-4647-810E-7BD36399DD8D}" type="presOf" srcId="{3877DF0C-095B-4F73-8B7B-B86663518648}" destId="{E02FABFB-7CA8-4B86-A62B-3E22D52738C1}" srcOrd="1" destOrd="0" presId="urn:microsoft.com/office/officeart/2005/8/layout/pyramid3"/>
    <dgm:cxn modelId="{61ADDD2F-C4E6-42C9-B254-B70907B840FE}" type="presOf" srcId="{3877DF0C-095B-4F73-8B7B-B86663518648}" destId="{D179390F-5241-4A8C-96CD-2081CD583E0D}" srcOrd="0" destOrd="0" presId="urn:microsoft.com/office/officeart/2005/8/layout/pyramid3"/>
    <dgm:cxn modelId="{BC80A662-C091-490F-96AE-86B5B3E5403C}" type="presOf" srcId="{135E73E1-0907-4914-9689-EA5CF8965651}" destId="{3F831418-C740-43A4-9ADD-E31408BD43B8}" srcOrd="1" destOrd="0" presId="urn:microsoft.com/office/officeart/2005/8/layout/pyramid3"/>
    <dgm:cxn modelId="{4412104A-8EF8-48AF-A04D-BBCDB877CDC7}" type="presOf" srcId="{9D8281CB-C3B3-4BC4-8D58-2BA486C79C85}" destId="{9A0E5D94-886E-4F0C-A0DA-8CD3EB399E65}" srcOrd="0" destOrd="0" presId="urn:microsoft.com/office/officeart/2005/8/layout/pyramid3"/>
    <dgm:cxn modelId="{73750554-DEDA-4B8C-AD56-D53D14634C2A}" type="presOf" srcId="{C662158D-230D-4C47-80EB-C788B0A377C6}" destId="{A8FB91FB-229B-479C-839B-AC60A4307FFB}" srcOrd="0" destOrd="0" presId="urn:microsoft.com/office/officeart/2005/8/layout/pyramid3"/>
    <dgm:cxn modelId="{E2293A7A-4273-4034-8A77-611CCE6C29D1}" srcId="{9D8281CB-C3B3-4BC4-8D58-2BA486C79C85}" destId="{C662158D-230D-4C47-80EB-C788B0A377C6}" srcOrd="1" destOrd="0" parTransId="{DD21137B-012C-4096-8BEB-D5A242CAE49C}" sibTransId="{F9A3476C-5D8F-4DF6-9B98-892474DD5196}"/>
    <dgm:cxn modelId="{A3F37A7B-0487-4D04-B281-E1ABC36D6588}" srcId="{9D8281CB-C3B3-4BC4-8D58-2BA486C79C85}" destId="{E7F07679-5FB8-4785-90DE-46E6D2D26A46}" srcOrd="4" destOrd="0" parTransId="{F2BF5752-9E07-4521-908D-66A6004734CF}" sibTransId="{0A62AF6D-DD3D-4AEC-BF3B-2AE91203B0B7}"/>
    <dgm:cxn modelId="{5024BA7C-4647-4F82-BCBA-8EA89A2C3FBB}" type="presOf" srcId="{C8785D58-45E6-4F8E-AD30-AA4CE47311F5}" destId="{FDA9BC56-9ACF-4182-AEE9-E6FD6ADBB92A}" srcOrd="0" destOrd="0" presId="urn:microsoft.com/office/officeart/2005/8/layout/pyramid3"/>
    <dgm:cxn modelId="{488E1589-1218-4EC0-9B04-F42D572569A8}" type="presOf" srcId="{E7F07679-5FB8-4785-90DE-46E6D2D26A46}" destId="{9AA53C77-5FE8-4989-B601-E18E5733D86C}" srcOrd="0" destOrd="0" presId="urn:microsoft.com/office/officeart/2005/8/layout/pyramid3"/>
    <dgm:cxn modelId="{FD09848B-25D7-4A82-9853-4BB792928EAB}" srcId="{9D8281CB-C3B3-4BC4-8D58-2BA486C79C85}" destId="{C8785D58-45E6-4F8E-AD30-AA4CE47311F5}" srcOrd="0" destOrd="0" parTransId="{81951102-AC89-4B29-99F1-2509DC35AC67}" sibTransId="{0E6E9C89-6C38-47C7-81C8-10665D12A06F}"/>
    <dgm:cxn modelId="{3A24718C-1810-4F84-B55A-22FFC27EB4C0}" type="presOf" srcId="{E7F07679-5FB8-4785-90DE-46E6D2D26A46}" destId="{C1A69A8B-A5E8-473D-BC2A-2BB770D8AAED}" srcOrd="1" destOrd="0" presId="urn:microsoft.com/office/officeart/2005/8/layout/pyramid3"/>
    <dgm:cxn modelId="{D0B91F9B-9B74-42E1-AFA6-2D8EAB36B007}" srcId="{9D8281CB-C3B3-4BC4-8D58-2BA486C79C85}" destId="{135E73E1-0907-4914-9689-EA5CF8965651}" srcOrd="3" destOrd="0" parTransId="{9FA38E53-82F3-42FA-8D98-44FA1864578D}" sibTransId="{7C5BC686-93DB-4A34-93DA-E5FBE4EE0765}"/>
    <dgm:cxn modelId="{F1A8B79C-0E7C-41CA-8DFD-CFC4653666A7}" type="presOf" srcId="{C662158D-230D-4C47-80EB-C788B0A377C6}" destId="{EF8DC3DC-AF91-4FCC-A27D-274FC316EEBB}" srcOrd="1" destOrd="0" presId="urn:microsoft.com/office/officeart/2005/8/layout/pyramid3"/>
    <dgm:cxn modelId="{FB85C0CC-3234-4114-8DEC-9C86B6F2AA6B}" type="presOf" srcId="{B47E5C2B-28DF-4041-80AD-E69145E623D0}" destId="{03A38E0B-2671-403B-80C7-680F29271F07}" srcOrd="1" destOrd="0" presId="urn:microsoft.com/office/officeart/2005/8/layout/pyramid3"/>
    <dgm:cxn modelId="{9E5050D4-9C69-4A7C-B546-6F21FCA29B3E}" type="presOf" srcId="{C8785D58-45E6-4F8E-AD30-AA4CE47311F5}" destId="{676D9752-A635-43BB-8F2C-B4EB7D23B4E3}" srcOrd="1" destOrd="0" presId="urn:microsoft.com/office/officeart/2005/8/layout/pyramid3"/>
    <dgm:cxn modelId="{F921BA22-02A3-4650-AB6C-12A7F573063C}" type="presParOf" srcId="{9A0E5D94-886E-4F0C-A0DA-8CD3EB399E65}" destId="{F0509EAE-E95C-4B60-B116-AF7DE7AF8AA7}" srcOrd="0" destOrd="0" presId="urn:microsoft.com/office/officeart/2005/8/layout/pyramid3"/>
    <dgm:cxn modelId="{893D7E02-65DC-42AC-853B-45C47DE46B40}" type="presParOf" srcId="{F0509EAE-E95C-4B60-B116-AF7DE7AF8AA7}" destId="{FDA9BC56-9ACF-4182-AEE9-E6FD6ADBB92A}" srcOrd="0" destOrd="0" presId="urn:microsoft.com/office/officeart/2005/8/layout/pyramid3"/>
    <dgm:cxn modelId="{24EF417F-E24D-410F-BD03-D4E93EB69DD1}" type="presParOf" srcId="{F0509EAE-E95C-4B60-B116-AF7DE7AF8AA7}" destId="{676D9752-A635-43BB-8F2C-B4EB7D23B4E3}" srcOrd="1" destOrd="0" presId="urn:microsoft.com/office/officeart/2005/8/layout/pyramid3"/>
    <dgm:cxn modelId="{7DAD342F-7CDA-4A2C-B91C-1A89D158E1DA}" type="presParOf" srcId="{9A0E5D94-886E-4F0C-A0DA-8CD3EB399E65}" destId="{1692A19F-5D24-4122-8EDF-6630AB7B856E}" srcOrd="1" destOrd="0" presId="urn:microsoft.com/office/officeart/2005/8/layout/pyramid3"/>
    <dgm:cxn modelId="{A536C123-DE07-4E3B-9B6E-30804CD6DEE7}" type="presParOf" srcId="{1692A19F-5D24-4122-8EDF-6630AB7B856E}" destId="{A8FB91FB-229B-479C-839B-AC60A4307FFB}" srcOrd="0" destOrd="0" presId="urn:microsoft.com/office/officeart/2005/8/layout/pyramid3"/>
    <dgm:cxn modelId="{DC7C2F44-E227-4D3D-85D9-2C6C50D77AD3}" type="presParOf" srcId="{1692A19F-5D24-4122-8EDF-6630AB7B856E}" destId="{EF8DC3DC-AF91-4FCC-A27D-274FC316EEBB}" srcOrd="1" destOrd="0" presId="urn:microsoft.com/office/officeart/2005/8/layout/pyramid3"/>
    <dgm:cxn modelId="{04F620B0-35F6-4CF1-9BA4-6A6FA8EF4AC1}" type="presParOf" srcId="{9A0E5D94-886E-4F0C-A0DA-8CD3EB399E65}" destId="{5A2C71AC-0928-41FE-861A-5C80DAD757A4}" srcOrd="2" destOrd="0" presId="urn:microsoft.com/office/officeart/2005/8/layout/pyramid3"/>
    <dgm:cxn modelId="{255D9DA0-81DE-45D3-92CE-207FCD945D57}" type="presParOf" srcId="{5A2C71AC-0928-41FE-861A-5C80DAD757A4}" destId="{B5E0EB9E-659B-4FFB-838A-ED4AC0EE248A}" srcOrd="0" destOrd="0" presId="urn:microsoft.com/office/officeart/2005/8/layout/pyramid3"/>
    <dgm:cxn modelId="{67F07597-F0E7-43C4-8A79-9539884A13AC}" type="presParOf" srcId="{5A2C71AC-0928-41FE-861A-5C80DAD757A4}" destId="{03A38E0B-2671-403B-80C7-680F29271F07}" srcOrd="1" destOrd="0" presId="urn:microsoft.com/office/officeart/2005/8/layout/pyramid3"/>
    <dgm:cxn modelId="{46D42852-D7DE-4A68-AF90-50AAABE6F24B}" type="presParOf" srcId="{9A0E5D94-886E-4F0C-A0DA-8CD3EB399E65}" destId="{338BF35A-D87D-4F3A-954D-706197A73FDF}" srcOrd="3" destOrd="0" presId="urn:microsoft.com/office/officeart/2005/8/layout/pyramid3"/>
    <dgm:cxn modelId="{B0445EA2-1635-469E-8BEC-76209F6177BD}" type="presParOf" srcId="{338BF35A-D87D-4F3A-954D-706197A73FDF}" destId="{96800C75-E154-45A8-97C6-38DFC9E2D85D}" srcOrd="0" destOrd="0" presId="urn:microsoft.com/office/officeart/2005/8/layout/pyramid3"/>
    <dgm:cxn modelId="{514872C6-DBD6-4A62-A003-23A314F818D7}" type="presParOf" srcId="{338BF35A-D87D-4F3A-954D-706197A73FDF}" destId="{3F831418-C740-43A4-9ADD-E31408BD43B8}" srcOrd="1" destOrd="0" presId="urn:microsoft.com/office/officeart/2005/8/layout/pyramid3"/>
    <dgm:cxn modelId="{D5536423-6B50-48B3-9868-720AEE210F9C}" type="presParOf" srcId="{9A0E5D94-886E-4F0C-A0DA-8CD3EB399E65}" destId="{1CB21324-AEC4-4766-8556-A396A77B6CE8}" srcOrd="4" destOrd="0" presId="urn:microsoft.com/office/officeart/2005/8/layout/pyramid3"/>
    <dgm:cxn modelId="{9DDE5C23-4F38-4304-B33C-0A6C1C360A44}" type="presParOf" srcId="{1CB21324-AEC4-4766-8556-A396A77B6CE8}" destId="{9AA53C77-5FE8-4989-B601-E18E5733D86C}" srcOrd="0" destOrd="0" presId="urn:microsoft.com/office/officeart/2005/8/layout/pyramid3"/>
    <dgm:cxn modelId="{32CBDB7E-4C88-4072-9628-C3A39B722C4A}" type="presParOf" srcId="{1CB21324-AEC4-4766-8556-A396A77B6CE8}" destId="{C1A69A8B-A5E8-473D-BC2A-2BB770D8AAED}" srcOrd="1" destOrd="0" presId="urn:microsoft.com/office/officeart/2005/8/layout/pyramid3"/>
    <dgm:cxn modelId="{1A5EF423-6B8B-40EF-A5B6-9F3D83C5F685}" type="presParOf" srcId="{9A0E5D94-886E-4F0C-A0DA-8CD3EB399E65}" destId="{63F8A7E9-E277-436A-9C00-E8910D4F5AC0}" srcOrd="5" destOrd="0" presId="urn:microsoft.com/office/officeart/2005/8/layout/pyramid3"/>
    <dgm:cxn modelId="{C608EACF-5EFD-4328-ADBF-525D5EB0435F}" type="presParOf" srcId="{63F8A7E9-E277-436A-9C00-E8910D4F5AC0}" destId="{D179390F-5241-4A8C-96CD-2081CD583E0D}" srcOrd="0" destOrd="0" presId="urn:microsoft.com/office/officeart/2005/8/layout/pyramid3"/>
    <dgm:cxn modelId="{08D334A0-8AE9-462A-8CF9-F3C115362456}" type="presParOf" srcId="{63F8A7E9-E277-436A-9C00-E8910D4F5AC0}" destId="{E02FABFB-7CA8-4B86-A62B-3E22D52738C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5FC86-2DBC-40B4-8892-464849CF0486}">
      <dsp:nvSpPr>
        <dsp:cNvPr id="0" name=""/>
        <dsp:cNvSpPr/>
      </dsp:nvSpPr>
      <dsp:spPr>
        <a:xfrm rot="5400000">
          <a:off x="-321937" y="326099"/>
          <a:ext cx="2146250" cy="1502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Лаборатория</a:t>
          </a:r>
        </a:p>
      </dsp:txBody>
      <dsp:txXfrm rot="-5400000">
        <a:off x="1" y="755350"/>
        <a:ext cx="1502375" cy="643875"/>
      </dsp:txXfrm>
    </dsp:sp>
    <dsp:sp modelId="{42B09F72-6E18-459E-AFF2-CEE0CB0E98CF}">
      <dsp:nvSpPr>
        <dsp:cNvPr id="0" name=""/>
        <dsp:cNvSpPr/>
      </dsp:nvSpPr>
      <dsp:spPr>
        <a:xfrm rot="5400000">
          <a:off x="5222414" y="-3715877"/>
          <a:ext cx="1395062" cy="8835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(</a:t>
          </a:r>
          <a:r>
            <a:rPr kumimoji="0" lang="ru-RU" sz="2000" b="1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средн</a:t>
          </a:r>
          <a:r>
            <a: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. лат. </a:t>
          </a:r>
          <a:r>
            <a:rPr kumimoji="0" lang="ru-RU" sz="2000" b="1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laboratorium</a:t>
          </a:r>
          <a:r>
            <a: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, от </a:t>
          </a:r>
          <a:r>
            <a:rPr kumimoji="0" lang="ru-RU" sz="2000" b="1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laboro</a:t>
          </a:r>
          <a:r>
            <a: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 «работаю») — оборудованное помещение, приспособленное для научных опытов и исследований.</a:t>
          </a:r>
          <a:endParaRPr lang="ru-RU" sz="20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</dsp:txBody>
      <dsp:txXfrm rot="-5400000">
        <a:off x="1502376" y="72262"/>
        <a:ext cx="8767039" cy="1258860"/>
      </dsp:txXfrm>
    </dsp:sp>
    <dsp:sp modelId="{1714C94A-B7D4-4BC8-9FF1-FDB62AD3987C}">
      <dsp:nvSpPr>
        <dsp:cNvPr id="0" name=""/>
        <dsp:cNvSpPr/>
      </dsp:nvSpPr>
      <dsp:spPr>
        <a:xfrm rot="5400000">
          <a:off x="-321937" y="2185957"/>
          <a:ext cx="2146250" cy="1502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Креатив-лаборатория</a:t>
          </a:r>
          <a:endParaRPr lang="ru-RU" sz="2000" b="1" kern="1200" dirty="0"/>
        </a:p>
      </dsp:txBody>
      <dsp:txXfrm rot="-5400000">
        <a:off x="1" y="2615208"/>
        <a:ext cx="1502375" cy="643875"/>
      </dsp:txXfrm>
    </dsp:sp>
    <dsp:sp modelId="{1997A101-5A2E-4D66-BE78-03FE808E7FF8}">
      <dsp:nvSpPr>
        <dsp:cNvPr id="0" name=""/>
        <dsp:cNvSpPr/>
      </dsp:nvSpPr>
      <dsp:spPr>
        <a:xfrm rot="5400000">
          <a:off x="5222414" y="-1856019"/>
          <a:ext cx="1395062" cy="8835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Исследования я провожу и на уроках русского языка с  целью развития </a:t>
          </a:r>
          <a:r>
            <a:rPr kumimoji="0" lang="ru-RU" sz="2000" b="1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креативного</a:t>
          </a:r>
          <a:r>
            <a: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 мышления, логики, активизации мыслительной деятельности. Только предметом наших опытов и экспериментов становятся слова, предложения, тексты.</a:t>
          </a:r>
          <a:endParaRPr lang="ru-RU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/>
        </a:p>
      </dsp:txBody>
      <dsp:txXfrm rot="-5400000">
        <a:off x="1502376" y="1932120"/>
        <a:ext cx="8767039" cy="1258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63E60-8793-4100-8B77-428FDAA5C255}">
      <dsp:nvSpPr>
        <dsp:cNvPr id="0" name=""/>
        <dsp:cNvSpPr/>
      </dsp:nvSpPr>
      <dsp:spPr>
        <a:xfrm>
          <a:off x="3232" y="24849"/>
          <a:ext cx="3151646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n-lt"/>
            </a:rPr>
            <a:t>Вызов</a:t>
          </a:r>
        </a:p>
      </dsp:txBody>
      <dsp:txXfrm>
        <a:off x="3232" y="24849"/>
        <a:ext cx="3151646" cy="460800"/>
      </dsp:txXfrm>
    </dsp:sp>
    <dsp:sp modelId="{092998AB-143C-4154-BF6B-5B0D0EE8C659}">
      <dsp:nvSpPr>
        <dsp:cNvPr id="0" name=""/>
        <dsp:cNvSpPr/>
      </dsp:nvSpPr>
      <dsp:spPr>
        <a:xfrm>
          <a:off x="3232" y="485649"/>
          <a:ext cx="3151646" cy="3864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rPr>
            <a:t>Цели: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15326C"/>
              </a:solidFill>
              <a:effectLst/>
              <a:uLnTx/>
              <a:uFillTx/>
              <a:latin typeface="Calibri"/>
              <a:ea typeface="+mn-ea"/>
              <a:cs typeface="+mn-cs"/>
            </a:rPr>
            <a:t>Актуализация опыта и предыдущих знаний обучаемых. </a:t>
          </a:r>
          <a:endParaRPr kumimoji="0" lang="ru-RU" sz="1600" b="1" i="0" u="none" strike="noStrike" kern="1200" cap="none" spc="0" normalizeH="0" baseline="0" noProof="0" dirty="0">
            <a:ln>
              <a:noFill/>
            </a:ln>
            <a:solidFill>
              <a:srgbClr val="15326C"/>
            </a:solidFill>
            <a:effectLst/>
            <a:uLnTx/>
            <a:uFillTx/>
            <a:latin typeface="Calibri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15326C"/>
              </a:solidFill>
              <a:effectLst/>
              <a:uLnTx/>
              <a:uFillTx/>
              <a:latin typeface="Calibri"/>
              <a:ea typeface="+mn-ea"/>
              <a:cs typeface="+mn-cs"/>
            </a:rPr>
            <a:t>Активизация деятельности учащихся.  </a:t>
          </a:r>
          <a:endParaRPr kumimoji="0" lang="ru-RU" sz="1600" b="1" i="0" u="none" strike="noStrike" kern="1200" cap="none" spc="0" normalizeH="0" baseline="0" noProof="0" dirty="0">
            <a:ln>
              <a:noFill/>
            </a:ln>
            <a:solidFill>
              <a:srgbClr val="15326C"/>
            </a:solidFill>
            <a:effectLst/>
            <a:uLnTx/>
            <a:uFillTx/>
            <a:latin typeface="Calibri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15326C"/>
              </a:solidFill>
              <a:effectLst/>
              <a:uLnTx/>
              <a:uFillTx/>
              <a:latin typeface="Calibri"/>
              <a:ea typeface="+mn-ea"/>
              <a:cs typeface="+mn-cs"/>
            </a:rPr>
            <a:t>Формирование мотивации на учебную деятельность. </a:t>
          </a:r>
          <a:endParaRPr kumimoji="0" lang="ru-RU" sz="1600" b="1" i="0" u="none" strike="noStrike" kern="1200" cap="none" spc="0" normalizeH="0" baseline="0" noProof="0" dirty="0">
            <a:ln>
              <a:noFill/>
            </a:ln>
            <a:solidFill>
              <a:srgbClr val="15326C"/>
            </a:solidFill>
            <a:effectLst/>
            <a:uLnTx/>
            <a:uFillTx/>
            <a:latin typeface="Calibri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5326C"/>
              </a:solidFill>
              <a:effectLst/>
              <a:uLnTx/>
              <a:uFillTx/>
              <a:latin typeface="Calibri"/>
              <a:ea typeface="+mn-ea"/>
              <a:cs typeface="+mn-cs"/>
            </a:rPr>
            <a:t>Постановка обучаемыми индивидуальных целей в учебной деятельности.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rPr>
            <a:t>Методы: </a:t>
          </a:r>
          <a:r>
            <a: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метод ассоциаций, </a:t>
          </a:r>
          <a:r>
            <a: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5326C"/>
              </a:solidFill>
              <a:effectLst/>
              <a:uLnTx/>
              <a:uFillTx/>
              <a:latin typeface="Calibri"/>
              <a:ea typeface="+mn-ea"/>
              <a:cs typeface="+mn-cs"/>
            </a:rPr>
            <a:t>«мозговой штурм», корзина идей, кластер и др.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/>
        </a:p>
      </dsp:txBody>
      <dsp:txXfrm>
        <a:off x="3232" y="485649"/>
        <a:ext cx="3151646" cy="3864960"/>
      </dsp:txXfrm>
    </dsp:sp>
    <dsp:sp modelId="{D57F37A2-9DED-4C52-BE3C-FD34E6670392}">
      <dsp:nvSpPr>
        <dsp:cNvPr id="0" name=""/>
        <dsp:cNvSpPr/>
      </dsp:nvSpPr>
      <dsp:spPr>
        <a:xfrm>
          <a:off x="3596109" y="11200"/>
          <a:ext cx="3151646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Осмысление</a:t>
          </a:r>
        </a:p>
      </dsp:txBody>
      <dsp:txXfrm>
        <a:off x="3596109" y="11200"/>
        <a:ext cx="3151646" cy="460800"/>
      </dsp:txXfrm>
    </dsp:sp>
    <dsp:sp modelId="{CC77BCAC-1D43-4703-808B-D899EE9C94AA}">
      <dsp:nvSpPr>
        <dsp:cNvPr id="0" name=""/>
        <dsp:cNvSpPr/>
      </dsp:nvSpPr>
      <dsp:spPr>
        <a:xfrm>
          <a:off x="3596109" y="485649"/>
          <a:ext cx="3151646" cy="3864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rPr>
            <a:t>Цели: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Получение обучаемыми нового знания. </a:t>
          </a:r>
          <a:endParaRPr kumimoji="0" lang="ru-RU" sz="1600" b="1" i="0" u="none" strike="noStrike" kern="1200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Calibri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Формирование понимания и систематизация знаний, соотнесение уже известного с новым. 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Освоение способа работы с информацией. 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Поддержка целей, поставленных на стадии Вызова.</a:t>
          </a:r>
          <a:endParaRPr kumimoji="0" lang="ru-RU" sz="1600" b="1" i="0" u="none" strike="noStrike" kern="1200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Calibri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rPr>
            <a:t>Методы:</a:t>
          </a:r>
          <a:r>
            <a: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rPr>
            <a:t> </a:t>
          </a:r>
          <a:r>
            <a:rPr kumimoji="0" lang="ru-RU" sz="1600" b="1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инсерт</a:t>
          </a:r>
          <a:r>
            <a: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, таблица «З-Х-У» и др.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/>
        </a:p>
      </dsp:txBody>
      <dsp:txXfrm>
        <a:off x="3596109" y="485649"/>
        <a:ext cx="3151646" cy="3864960"/>
      </dsp:txXfrm>
    </dsp:sp>
    <dsp:sp modelId="{3EBEEF55-7677-4EE0-B523-6AA4055D8039}">
      <dsp:nvSpPr>
        <dsp:cNvPr id="0" name=""/>
        <dsp:cNvSpPr/>
      </dsp:nvSpPr>
      <dsp:spPr>
        <a:xfrm>
          <a:off x="7188986" y="24849"/>
          <a:ext cx="3151646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Рефлексия</a:t>
          </a:r>
        </a:p>
      </dsp:txBody>
      <dsp:txXfrm>
        <a:off x="7188986" y="24849"/>
        <a:ext cx="3151646" cy="460800"/>
      </dsp:txXfrm>
    </dsp:sp>
    <dsp:sp modelId="{D867ED07-6F1F-46AC-B770-0D4362171DAE}">
      <dsp:nvSpPr>
        <dsp:cNvPr id="0" name=""/>
        <dsp:cNvSpPr/>
      </dsp:nvSpPr>
      <dsp:spPr>
        <a:xfrm>
          <a:off x="7188986" y="485649"/>
          <a:ext cx="3151646" cy="3864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rPr>
            <a:t>Цели: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Присвоение нового знания. </a:t>
          </a:r>
          <a:endParaRPr kumimoji="0" lang="ru-RU" sz="1600" b="1" i="0" u="none" strike="noStrike" kern="1200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Calibri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Создание целостного представления о предмете изучения. </a:t>
          </a:r>
          <a:endParaRPr kumimoji="0" lang="ru-RU" sz="1600" b="1" i="0" u="none" strike="noStrike" kern="1200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Calibri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Постановка новых целей в учебной деятельности. </a:t>
          </a:r>
          <a:endParaRPr kumimoji="0" lang="ru-RU" sz="1600" b="1" i="0" u="none" strike="noStrike" kern="1200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Calibri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Оценка и самооценка развития обучаемых в теме. </a:t>
          </a:r>
          <a:endParaRPr kumimoji="0" lang="ru-RU" sz="1600" b="1" i="0" u="none" strike="noStrike" kern="1200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Calibri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rPr>
            <a:t>Методы: </a:t>
          </a:r>
          <a:r>
            <a: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перепутанные логические цепи, «шесть шляп», </a:t>
          </a:r>
          <a:r>
            <a:rPr kumimoji="0" lang="ru-RU" sz="1600" b="1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синквейн</a:t>
          </a:r>
          <a:r>
            <a: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rPr>
            <a:t>, диаманта, РАФТ и др.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</dsp:txBody>
      <dsp:txXfrm>
        <a:off x="7188986" y="485649"/>
        <a:ext cx="3151646" cy="3864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9BC56-9ACF-4182-AEE9-E6FD6ADBB92A}">
      <dsp:nvSpPr>
        <dsp:cNvPr id="0" name=""/>
        <dsp:cNvSpPr/>
      </dsp:nvSpPr>
      <dsp:spPr>
        <a:xfrm rot="10800000">
          <a:off x="0" y="0"/>
          <a:ext cx="4282751" cy="575185"/>
        </a:xfrm>
        <a:prstGeom prst="trapezoid">
          <a:avLst>
            <a:gd name="adj" fmla="val 620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002060"/>
              </a:solidFill>
            </a:rPr>
            <a:t>22 чел/88 %</a:t>
          </a:r>
        </a:p>
      </dsp:txBody>
      <dsp:txXfrm rot="-10800000">
        <a:off x="749481" y="0"/>
        <a:ext cx="2783788" cy="575185"/>
      </dsp:txXfrm>
    </dsp:sp>
    <dsp:sp modelId="{A8FB91FB-229B-479C-839B-AC60A4307FFB}">
      <dsp:nvSpPr>
        <dsp:cNvPr id="0" name=""/>
        <dsp:cNvSpPr/>
      </dsp:nvSpPr>
      <dsp:spPr>
        <a:xfrm rot="10800000">
          <a:off x="356896" y="575185"/>
          <a:ext cx="3568960" cy="575185"/>
        </a:xfrm>
        <a:prstGeom prst="trapezoid">
          <a:avLst>
            <a:gd name="adj" fmla="val 620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002060"/>
              </a:solidFill>
            </a:rPr>
            <a:t>21 чел/84 %</a:t>
          </a:r>
        </a:p>
      </dsp:txBody>
      <dsp:txXfrm rot="-10800000">
        <a:off x="981464" y="575185"/>
        <a:ext cx="2319824" cy="575185"/>
      </dsp:txXfrm>
    </dsp:sp>
    <dsp:sp modelId="{B5E0EB9E-659B-4FFB-838A-ED4AC0EE248A}">
      <dsp:nvSpPr>
        <dsp:cNvPr id="0" name=""/>
        <dsp:cNvSpPr/>
      </dsp:nvSpPr>
      <dsp:spPr>
        <a:xfrm rot="10800000">
          <a:off x="713792" y="1150371"/>
          <a:ext cx="2855168" cy="575185"/>
        </a:xfrm>
        <a:prstGeom prst="trapezoid">
          <a:avLst>
            <a:gd name="adj" fmla="val 620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002060"/>
              </a:solidFill>
            </a:rPr>
            <a:t>19 чел/76 %</a:t>
          </a:r>
        </a:p>
      </dsp:txBody>
      <dsp:txXfrm rot="-10800000">
        <a:off x="1213446" y="1150371"/>
        <a:ext cx="1855859" cy="575185"/>
      </dsp:txXfrm>
    </dsp:sp>
    <dsp:sp modelId="{96800C75-E154-45A8-97C6-38DFC9E2D85D}">
      <dsp:nvSpPr>
        <dsp:cNvPr id="0" name=""/>
        <dsp:cNvSpPr/>
      </dsp:nvSpPr>
      <dsp:spPr>
        <a:xfrm rot="10800000">
          <a:off x="1070688" y="1725557"/>
          <a:ext cx="2141376" cy="575185"/>
        </a:xfrm>
        <a:prstGeom prst="trapezoid">
          <a:avLst>
            <a:gd name="adj" fmla="val 620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002060"/>
              </a:solidFill>
            </a:rPr>
            <a:t>16 чел/64 %</a:t>
          </a:r>
        </a:p>
      </dsp:txBody>
      <dsp:txXfrm rot="-10800000">
        <a:off x="1445428" y="1725557"/>
        <a:ext cx="1391894" cy="575185"/>
      </dsp:txXfrm>
    </dsp:sp>
    <dsp:sp modelId="{9AA53C77-5FE8-4989-B601-E18E5733D86C}">
      <dsp:nvSpPr>
        <dsp:cNvPr id="0" name=""/>
        <dsp:cNvSpPr/>
      </dsp:nvSpPr>
      <dsp:spPr>
        <a:xfrm rot="10800000">
          <a:off x="1427584" y="2300743"/>
          <a:ext cx="1427584" cy="575185"/>
        </a:xfrm>
        <a:prstGeom prst="trapezoid">
          <a:avLst>
            <a:gd name="adj" fmla="val 620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002060"/>
              </a:solidFill>
            </a:rPr>
            <a:t>15 чел/60 </a:t>
          </a:r>
          <a:r>
            <a:rPr lang="ru-RU" sz="1300" kern="1200" dirty="0">
              <a:solidFill>
                <a:srgbClr val="002060"/>
              </a:solidFill>
            </a:rPr>
            <a:t>%</a:t>
          </a:r>
        </a:p>
      </dsp:txBody>
      <dsp:txXfrm rot="-10800000">
        <a:off x="1677411" y="2300743"/>
        <a:ext cx="927929" cy="575185"/>
      </dsp:txXfrm>
    </dsp:sp>
    <dsp:sp modelId="{D179390F-5241-4A8C-96CD-2081CD583E0D}">
      <dsp:nvSpPr>
        <dsp:cNvPr id="0" name=""/>
        <dsp:cNvSpPr/>
      </dsp:nvSpPr>
      <dsp:spPr>
        <a:xfrm rot="10800000">
          <a:off x="1784480" y="2875929"/>
          <a:ext cx="713792" cy="575185"/>
        </a:xfrm>
        <a:prstGeom prst="trapezoid">
          <a:avLst>
            <a:gd name="adj" fmla="val 620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002060"/>
              </a:solidFill>
            </a:rPr>
            <a:t>12 чел/48 %</a:t>
          </a:r>
        </a:p>
      </dsp:txBody>
      <dsp:txXfrm rot="-10800000">
        <a:off x="1784480" y="2875929"/>
        <a:ext cx="713792" cy="575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4929" y="2431305"/>
            <a:ext cx="9022080" cy="2369555"/>
          </a:xfrm>
        </p:spPr>
        <p:txBody>
          <a:bodyPr anchor="t"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Креатив-лаборатория на уроках русского языка»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интенсива «Эффективная начальная школа Подмосковья: лучшие практики»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2316" y="5261323"/>
            <a:ext cx="8884693" cy="12893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  <a:latin typeface="Helvetica Neue"/>
              </a:rPr>
              <a:t>Чаркина Алла Михайловна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,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Helvetica Neue"/>
              </a:rPr>
              <a:t> </a:t>
            </a:r>
          </a:p>
          <a:p>
            <a:pPr algn="l"/>
            <a:r>
              <a:rPr lang="ru-RU" sz="2000" b="0" i="0" dirty="0">
                <a:solidFill>
                  <a:schemeClr val="bg1"/>
                </a:solidFill>
                <a:effectLst/>
                <a:latin typeface="Helvetica Neue"/>
              </a:rPr>
              <a:t>учитель начальных классов, </a:t>
            </a:r>
          </a:p>
          <a:p>
            <a:pPr algn="l"/>
            <a:r>
              <a:rPr lang="ru-RU" sz="2000" b="0" i="0" dirty="0">
                <a:solidFill>
                  <a:schemeClr val="bg1"/>
                </a:solidFill>
                <a:effectLst/>
                <a:latin typeface="Helvetica Neue"/>
              </a:rPr>
              <a:t>МБОУ «Центр образования №29», Богородский городской округ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602552"/>
          </a:xfrm>
        </p:spPr>
        <p:txBody>
          <a:bodyPr>
            <a:normAutofit fontScale="90000"/>
          </a:bodyPr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Креатив-лаборатория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2956" y="2318129"/>
          <a:ext cx="10337516" cy="4014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154327"/>
            <a:ext cx="9899904" cy="6025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Технология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креативного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мышления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515911"/>
              </p:ext>
            </p:extLst>
          </p:nvPr>
        </p:nvGraphicFramePr>
        <p:xfrm>
          <a:off x="1009934" y="1801504"/>
          <a:ext cx="10343866" cy="437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270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4D719E7-FB78-41F4-AD92-98A2352D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31" y="1184275"/>
            <a:ext cx="5634989" cy="103641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О сколько нам открытий чудных</a:t>
            </a:r>
            <a:br>
              <a:rPr lang="ru-RU" b="1" dirty="0">
                <a:solidFill>
                  <a:srgbClr val="002060"/>
                </a:solidFill>
                <a:latin typeface="+mn-lt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</a:rPr>
              <a:t>Готовят просвещенья дух…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1F5013-6B66-43AF-83C6-DF48464FAC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1" y="2434440"/>
            <a:ext cx="3901845" cy="38263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A8ACF9-A881-4B9A-AE76-EA73630620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61" y="2434441"/>
            <a:ext cx="3789493" cy="38263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3E2927-6C69-4559-AD8E-494F0B16A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43" y="1387150"/>
            <a:ext cx="4873625" cy="4873625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4623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310185"/>
            <a:ext cx="9899904" cy="545911"/>
          </a:xfrm>
        </p:spPr>
        <p:txBody>
          <a:bodyPr>
            <a:normAutofit fontScale="90000"/>
          </a:bodyPr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3" y="1978926"/>
            <a:ext cx="6176865" cy="419803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ru-RU" sz="2200" b="1" dirty="0">
                <a:solidFill>
                  <a:srgbClr val="002060"/>
                </a:solidFill>
                <a:latin typeface="Calibri"/>
              </a:rPr>
              <a:t>    При использовании различных приемов и методов технологии креативного мышления, обучающиеся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учатся слушать друг друга, несут ответственность за совместный способ познания</a:t>
            </a:r>
            <a:r>
              <a:rPr lang="ru-RU" sz="2200" b="1" dirty="0">
                <a:solidFill>
                  <a:srgbClr val="002060"/>
                </a:solidFill>
                <a:latin typeface="Calibri"/>
              </a:rPr>
              <a:t>. У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величивается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интеллектуальный потенциал участников, расширяется их словарный </a:t>
            </a:r>
            <a:r>
              <a:rPr lang="ru-RU" sz="2200" b="1" dirty="0">
                <a:solidFill>
                  <a:srgbClr val="002060"/>
                </a:solidFill>
              </a:rPr>
              <a:t>запас, обостряется любознательность, наблюдательность; развивается творческое мышление.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А еще работа в данном направлении способствует лучшему пониманию трудного, информационно насыщенного текста, развивает читательскую грамотность обучающихся.</a:t>
            </a:r>
          </a:p>
          <a:p>
            <a:endParaRPr lang="ru-RU" dirty="0"/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02317892-B273-4302-AEC5-8F19AD4B1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006436"/>
              </p:ext>
            </p:extLst>
          </p:nvPr>
        </p:nvGraphicFramePr>
        <p:xfrm>
          <a:off x="7380514" y="2510514"/>
          <a:ext cx="4282752" cy="345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AB5EFDC-0E1E-4431-A78B-5AF2E3BB496E}"/>
              </a:ext>
            </a:extLst>
          </p:cNvPr>
          <p:cNvSpPr txBox="1"/>
          <p:nvPr/>
        </p:nvSpPr>
        <p:spPr>
          <a:xfrm>
            <a:off x="7296538" y="1310185"/>
            <a:ext cx="42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Анализ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результатов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проверочных работ по читательской грамотности (качество знаний)</a:t>
            </a:r>
          </a:p>
        </p:txBody>
      </p:sp>
    </p:spTree>
    <p:extLst>
      <p:ext uri="{BB962C8B-B14F-4D97-AF65-F5344CB8AC3E}">
        <p14:creationId xmlns:p14="http://schemas.microsoft.com/office/powerpoint/2010/main" val="46957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538728"/>
            <a:ext cx="9022080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12DFD360-54E0-4FF1-9C7B-53D62254BB4C}"/>
              </a:ext>
            </a:extLst>
          </p:cNvPr>
          <p:cNvSpPr txBox="1">
            <a:spLocks/>
          </p:cNvSpPr>
          <p:nvPr/>
        </p:nvSpPr>
        <p:spPr>
          <a:xfrm>
            <a:off x="3120705" y="5261323"/>
            <a:ext cx="8876304" cy="1289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Helvetica Neue"/>
              </a:rPr>
              <a:t>Чаркина Алла Михайловна,</a:t>
            </a:r>
            <a:r>
              <a:rPr lang="ru-RU" sz="2000" dirty="0">
                <a:solidFill>
                  <a:schemeClr val="bg1"/>
                </a:solidFill>
                <a:latin typeface="Helvetica Neue"/>
              </a:rPr>
              <a:t> 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Helvetica Neue"/>
              </a:rPr>
              <a:t>учитель начальных классов, 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Helvetica Neue"/>
              </a:rPr>
              <a:t>МБОУ «Центр образования №29», Богородский городской округ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 тел.+7(926)834 02 55</a:t>
            </a:r>
          </a:p>
          <a:p>
            <a:pPr algn="l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312</Words>
  <Application>Microsoft Office PowerPoint</Application>
  <PresentationFormat>Широкоэкранный</PresentationFormat>
  <Paragraphs>49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Тема Office</vt:lpstr>
      <vt:lpstr>«Креатив-лаборатория на уроках русского языка» интенсива «Эффективная начальная школа Подмосковья: лучшие практики» </vt:lpstr>
      <vt:lpstr>Креатив-лаборатория</vt:lpstr>
      <vt:lpstr>Технология креативного мышления</vt:lpstr>
      <vt:lpstr>О сколько нам открытий чудных Готовят просвещенья дух…</vt:lpstr>
      <vt:lpstr>Заключение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Елена Шаламова</cp:lastModifiedBy>
  <cp:revision>68</cp:revision>
  <dcterms:created xsi:type="dcterms:W3CDTF">2024-03-11T10:09:06Z</dcterms:created>
  <dcterms:modified xsi:type="dcterms:W3CDTF">2024-03-16T11:57:42Z</dcterms:modified>
</cp:coreProperties>
</file>