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391" y="2647231"/>
            <a:ext cx="9386700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воспитательной работы с социальными партнёрами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«Вместе нам по пути»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6048" y="5449055"/>
            <a:ext cx="9022080" cy="128930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Цветкова Надежда Александровна,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педагог-психолог Центра образования № 1 имени Героя России Андрея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Helvetica Neue"/>
              </a:rPr>
              <a:t>Завьялкина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82980"/>
            <a:ext cx="117729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с социальными партнёрами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D22FB1-A63E-4021-B483-17BF9DCB8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333" y="1539240"/>
            <a:ext cx="9315200" cy="4924313"/>
          </a:xfrm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1005840"/>
            <a:ext cx="16051543" cy="9144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гражданско-патриотического воспитания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через систему социального партнерства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патриотического воспитания: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E99213-0355-4CAD-AC39-431C23C60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06"/>
          <a:stretch/>
        </p:blipFill>
        <p:spPr>
          <a:xfrm>
            <a:off x="1188143" y="2072640"/>
            <a:ext cx="9355476" cy="4670282"/>
          </a:xfrm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82040"/>
            <a:ext cx="9899904" cy="101346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A19AD3-541F-43B1-BC67-132BD57C0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20"/>
          <a:stretch/>
        </p:blipFill>
        <p:spPr>
          <a:xfrm>
            <a:off x="1775936" y="1588770"/>
            <a:ext cx="8338852" cy="17798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521CB-067C-4D57-AE10-6DE15C5E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60" y="3429000"/>
            <a:ext cx="7896524" cy="3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356360"/>
            <a:ext cx="9899904" cy="327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95AA01-F54A-4692-B023-A9623EDE9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269" y="1470660"/>
            <a:ext cx="11341461" cy="4822564"/>
          </a:xfrm>
        </p:spPr>
      </p:pic>
    </p:spTree>
    <p:extLst>
      <p:ext uri="{BB962C8B-B14F-4D97-AF65-F5344CB8AC3E}">
        <p14:creationId xmlns:p14="http://schemas.microsoft.com/office/powerpoint/2010/main" val="8070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39906"/>
            <a:ext cx="9899904" cy="735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Эколого-краеведческое воспитание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1D573D-F189-47E3-B038-D12067E3F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27"/>
          <a:stretch/>
        </p:blipFill>
        <p:spPr>
          <a:xfrm>
            <a:off x="583769" y="1630680"/>
            <a:ext cx="10675903" cy="5119743"/>
          </a:xfrm>
        </p:spPr>
      </p:pic>
    </p:spTree>
    <p:extLst>
      <p:ext uri="{BB962C8B-B14F-4D97-AF65-F5344CB8AC3E}">
        <p14:creationId xmlns:p14="http://schemas.microsoft.com/office/powerpoint/2010/main" val="87828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420" y="340156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Helvetica Neue"/>
              </a:rPr>
              <a:t>Цветкова Надежда Александровна,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Helvetica Neue"/>
              </a:rPr>
              <a:t> педагог-психолог Центра образования № 1 имени Героя России Андрея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Helvetica Neue"/>
              </a:rPr>
              <a:t>Завьялкина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ru-RU" sz="2400" b="0" i="0">
                <a:solidFill>
                  <a:schemeClr val="bg1"/>
                </a:solidFill>
                <a:effectLst/>
                <a:latin typeface="Helvetica Neue"/>
              </a:rPr>
              <a:t>Богородского городского округа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8F9E46-9B4F-48F4-B837-8D060950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30" y="3192780"/>
            <a:ext cx="1901190" cy="1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34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Тема Office</vt:lpstr>
      <vt:lpstr>Опыт воспитательной работы с социальными партнёрами  «Вместе нам по пути» интенсива «Эффективная начальная школа Подмосковья: лучшие практики»</vt:lpstr>
      <vt:lpstr>Модель взаимодействия с социальными партнёрами</vt:lpstr>
      <vt:lpstr>Цель: формирование гражданско-патриотического воспитания              через систему социального партнерства Основные направления патриотического воспитания:</vt:lpstr>
      <vt:lpstr>Гражданско-патриотическое воспитание </vt:lpstr>
      <vt:lpstr>Духовно-нравственное развитие </vt:lpstr>
      <vt:lpstr>Эколого-краеведческое воспитание</vt:lpstr>
      <vt:lpstr>Спасибо!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12</cp:revision>
  <dcterms:created xsi:type="dcterms:W3CDTF">2024-03-11T10:09:06Z</dcterms:created>
  <dcterms:modified xsi:type="dcterms:W3CDTF">2024-03-16T12:10:36Z</dcterms:modified>
</cp:coreProperties>
</file>