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59" r:id="rId4"/>
    <p:sldId id="263" r:id="rId5"/>
    <p:sldId id="264" r:id="rId6"/>
    <p:sldId id="265" r:id="rId7"/>
    <p:sldId id="266" r:id="rId8"/>
    <p:sldId id="267" r:id="rId9"/>
    <p:sldId id="268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AC26-8CE4-4263-86DA-4A98F50AB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C68FF-DC1B-4646-BF53-AA05A3AF5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D421FA-CC2A-4DAB-BE4E-852EF878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6EC7CC-D3E9-4E55-B471-CB55C08B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5F57E5-5D7E-49EF-823F-14A21CF3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6DA2F-05FB-4BC8-961D-C8EE035D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3F6F03-5B5C-4489-B912-7521821FD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4F557-CC5E-49E0-A74C-209754C31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FE42-1F59-4610-9BA9-B7C58F65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D45C28-7AF1-4AA1-951C-652D0648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71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D7B4F5-76E5-482E-83DD-A2F3DD03B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4EC5ED-53D3-49C6-BAC4-9DEA5F413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008986-CBC7-413F-A4CE-672F106C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775F61-BEAE-49E8-B81A-0948698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8A8E7-3CC0-4F9C-80FD-0691C26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8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50CF5-9177-42E2-B2B8-2BC8EE86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EB4B8-9B7B-49D7-AA15-3D9D5ACC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B2E04-CD95-4FD4-8D7E-75F1CF0F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5D0C8-B1A3-42F9-861F-8D98C78C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7BA691-55F6-43CC-88D3-2AEF0898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96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5F232-E9BD-424B-96B1-AAAE66B6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C4B6E3-D84F-4E11-8C17-613C90DD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3BA85-F5F3-42B7-B462-1180BA5A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00478-6073-454D-95A9-A7936C2B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21FD9-71AD-4AD2-BFB9-4EE95BDA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8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916B5-36E6-490C-846E-0B9F9253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E1A5BF-FEA1-4A46-B9A9-3A23DFA90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3EC172-7AF5-4BF4-836E-CDDEA90E5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E95AE4-D68F-4528-8682-553BC3A1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369D2-59A5-4DF2-8492-0BC699BC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F66491-4B2D-4AF9-9902-DAE0D21E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0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0C710-9FE9-4D12-ADA2-40964ED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E8DE4-2198-4353-AA7E-3C21789D5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14136-0354-46E6-BE42-E1FD39EF5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535B72-CF43-4349-B372-2621362DD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31F594C-CEA2-41A8-BDCA-FABA5D144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05F368-62D3-41C2-A857-D4AAA9B78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0271F0-C130-4963-AD9B-231883F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C7EB4-C976-47F4-8083-911917CD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4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7871C-12D8-4870-8DCF-1340AAA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9068DC-5D4D-4593-97C7-41F0F0FE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3540-65A9-41E7-B8E9-5D001D6C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D9C2B5-2F68-47E2-9967-D39E5702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91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066F71-8E0C-4D7B-B180-A87EB28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42A821-8071-4D60-8599-3854FBA6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04B75-802D-48D8-A605-CCB53B96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0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75C44-3486-4166-89A5-745554E6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3C86C1-D099-4CF9-BEF8-C090882C9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BC7785-57A4-41C1-BA37-7C3A525D2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260892-774B-47EF-AF1F-DED3125B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62CDF2-79D9-403F-B266-E05778C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78FA2F-94A4-4058-910F-B3F74FA4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5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43B4-F330-4BFA-9E55-078F1A3A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959222-C508-4EB9-8008-A735D38C8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3A7788-B2C2-485E-B0BD-4A2482BFC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62ED2-029F-4152-A1F3-19832C26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3FB50D-DCEF-4C8E-BFBF-E78CA984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2011C6-5080-4D83-BC6F-02A53361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5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34356-58A2-4B05-9FC0-5D030DE4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C4F2B4-7FBD-448F-A92F-3F3C270C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1BED9-4EDA-45A5-860D-3D07121C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59D93-6D16-4485-8904-6B62A698D3FF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711C61-84D4-4FDE-8DC5-8CB4DD3A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CF587-EAB8-4908-AB86-DF7E15F1C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5005-495D-4CFF-BB81-666AD112C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8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h26-bogorodsk.edumsko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1296" y="2768283"/>
            <a:ext cx="9148784" cy="1873186"/>
          </a:xfrm>
        </p:spPr>
        <p:txBody>
          <a:bodyPr anchor="t">
            <a:no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Социально-личностное развитие</a:t>
            </a:r>
            <a:b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 как вектор для развития интересов детей и их индивидуальных возможностей</a:t>
            </a:r>
            <a:b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интенсива «Эффективная начальная школа Подмосковья: лучшие практики»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9277" y="5495356"/>
            <a:ext cx="8268749" cy="1631092"/>
          </a:xfrm>
        </p:spPr>
        <p:txBody>
          <a:bodyPr>
            <a:normAutofit/>
          </a:bodyPr>
          <a:lstStyle/>
          <a:p>
            <a:pPr algn="l"/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Цариненко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Дарья Александровна, учитель начальных классов МБОУ ЦО №26,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Богородский городской округ</a:t>
            </a:r>
          </a:p>
        </p:txBody>
      </p:sp>
    </p:spTree>
    <p:extLst>
      <p:ext uri="{BB962C8B-B14F-4D97-AF65-F5344CB8AC3E}">
        <p14:creationId xmlns:p14="http://schemas.microsoft.com/office/powerpoint/2010/main" val="75419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1C44A-B12A-46E1-8FB0-9E41B0E57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4433" y="2920890"/>
            <a:ext cx="9022080" cy="1223962"/>
          </a:xfrm>
        </p:spPr>
        <p:txBody>
          <a:bodyPr anchor="t"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C03F9B-5FFB-4F09-844A-DBF2A8C15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5704" y="5290517"/>
            <a:ext cx="6435399" cy="1289304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Контакты: + 7 (496) 512-04–22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htpps://sch26-bogorodsk.edumsko.ru/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23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51936" y="988541"/>
            <a:ext cx="10801864" cy="1248032"/>
          </a:xfrm>
        </p:spPr>
        <p:txBody>
          <a:bodyPr>
            <a:noAutofit/>
          </a:bodyPr>
          <a:lstStyle/>
          <a:p>
            <a:pPr algn="ctr"/>
            <a:b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взаимовыгодное сотрудничество образовательного учреждения с социальным окружением.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68" r="5381" b="4742"/>
          <a:stretch/>
        </p:blipFill>
        <p:spPr>
          <a:xfrm>
            <a:off x="9045147" y="3479613"/>
            <a:ext cx="3146853" cy="33783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1936" y="2505536"/>
            <a:ext cx="897512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Задачи:</a:t>
            </a:r>
          </a:p>
          <a:p>
            <a:r>
              <a:rPr lang="ru-RU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кругозора детей в пределах возрастной и познавательной	компетенции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деятельностью и функционалом объектов социального окружения села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миром профессий</a:t>
            </a:r>
          </a:p>
          <a:p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творческих способностей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познавательных психических процессов</a:t>
            </a:r>
          </a:p>
          <a:p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Воспитательные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нравственно-этических норм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коммуникативных навыков</a:t>
            </a:r>
          </a:p>
        </p:txBody>
      </p:sp>
    </p:spTree>
    <p:extLst>
      <p:ext uri="{BB962C8B-B14F-4D97-AF65-F5344CB8AC3E}">
        <p14:creationId xmlns:p14="http://schemas.microsoft.com/office/powerpoint/2010/main" val="299741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3487" y="970606"/>
            <a:ext cx="10515600" cy="8087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социального партнерства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87" y="3808366"/>
            <a:ext cx="2828071" cy="13223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86386" y="2893966"/>
            <a:ext cx="282807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ЦО № 26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3" y="1779373"/>
            <a:ext cx="1987266" cy="11583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759" y="1779373"/>
            <a:ext cx="1551857" cy="11583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031215" y="2019989"/>
            <a:ext cx="16275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Желтый </a:t>
            </a:r>
          </a:p>
          <a:p>
            <a:pPr algn="ctr"/>
            <a:r>
              <a:rPr lang="ru-RU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крест</a:t>
            </a:r>
            <a:endParaRPr lang="ru-RU" sz="2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93" y="4871044"/>
            <a:ext cx="1469529" cy="11503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756" y="4884288"/>
            <a:ext cx="1729794" cy="113912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97036" y="5133316"/>
            <a:ext cx="15136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</a:t>
            </a:r>
          </a:p>
          <a:p>
            <a:pPr algn="ctr"/>
            <a:r>
              <a:rPr lang="ru-RU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ПетРус</a:t>
            </a:r>
            <a:endParaRPr lang="ru-RU" b="1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9535" y="5535827"/>
            <a:ext cx="1849467" cy="1164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573" y="5130685"/>
            <a:ext cx="1816962" cy="155440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22573" y="5629586"/>
            <a:ext cx="17629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Культурно-спортивный центр</a:t>
            </a:r>
            <a:endParaRPr lang="ru-RU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0019" y="4039406"/>
            <a:ext cx="1759068" cy="10912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25211" y="4015019"/>
            <a:ext cx="1744808" cy="114005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143990" y="4333543"/>
            <a:ext cx="142602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0039" y="1815524"/>
            <a:ext cx="1560711" cy="11705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4458" y="1811036"/>
            <a:ext cx="1745581" cy="151803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070060" y="2139014"/>
            <a:ext cx="162755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Библиотека</a:t>
            </a:r>
            <a:endParaRPr lang="ru-RU" sz="1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625" y="3356948"/>
            <a:ext cx="1579001" cy="113395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800000">
            <a:off x="1857975" y="3351166"/>
            <a:ext cx="2128409" cy="115224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847342" y="3577203"/>
            <a:ext cx="158963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</a:p>
        </p:txBody>
      </p:sp>
    </p:spTree>
    <p:extLst>
      <p:ext uri="{BB962C8B-B14F-4D97-AF65-F5344CB8AC3E}">
        <p14:creationId xmlns:p14="http://schemas.microsoft.com/office/powerpoint/2010/main" val="3423131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896" y="902043"/>
            <a:ext cx="9899904" cy="76611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семьей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44179-F522-4B5C-B85E-76727AC7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65" y="1569308"/>
            <a:ext cx="11825416" cy="460765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Родители - активные участники образовательного процесса. Принимают участие в досуговых мероприятиях, праздниках, выставках, акциях, ярмарках, оказывают помощь в благоустройстве образовательного учреждения.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3" y="3353977"/>
            <a:ext cx="4223657" cy="3167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0"/>
          <a:stretch/>
        </p:blipFill>
        <p:spPr>
          <a:xfrm>
            <a:off x="5575544" y="2780271"/>
            <a:ext cx="3617883" cy="38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7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9211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гости к сказкам, рассказам ,стихам и романам…- в библиотеку!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38" y="2390444"/>
            <a:ext cx="5053669" cy="3786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04" y="2390445"/>
            <a:ext cx="4695566" cy="378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78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40" y="11188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Сельский Дом Культуры – рад нашим ребятам!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45" y="1876039"/>
            <a:ext cx="4093027" cy="4797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792" y="1876039"/>
            <a:ext cx="3909147" cy="47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3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40" y="1094175"/>
            <a:ext cx="10515600" cy="99411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Желтый крест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0" y="1890584"/>
            <a:ext cx="5155118" cy="4275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178" y="1890584"/>
            <a:ext cx="4949371" cy="42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40" y="1094175"/>
            <a:ext cx="10515600" cy="99411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ПетРус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9" y="1291881"/>
            <a:ext cx="3377954" cy="4602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936" y="2234386"/>
            <a:ext cx="3199678" cy="4425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790" y="1291881"/>
            <a:ext cx="3351439" cy="460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6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D6000-2572-4E21-915E-5923571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1094175"/>
            <a:ext cx="11217875" cy="209386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ОАО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ПетРус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Постоянный гость на наших праздниках;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Спонсор поездок;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Организатор ежегодного фестиваля ГТО;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Помогает учащимся с определением будущей профессией.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12853" r="4124"/>
          <a:stretch/>
        </p:blipFill>
        <p:spPr>
          <a:xfrm>
            <a:off x="8427307" y="271849"/>
            <a:ext cx="3299253" cy="22278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1"/>
          <a:stretch/>
        </p:blipFill>
        <p:spPr>
          <a:xfrm>
            <a:off x="210065" y="2983904"/>
            <a:ext cx="2775856" cy="2844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1" b="15303"/>
          <a:stretch/>
        </p:blipFill>
        <p:spPr>
          <a:xfrm>
            <a:off x="1920131" y="4505214"/>
            <a:ext cx="4759803" cy="2122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7010" y="2886267"/>
            <a:ext cx="2685291" cy="36395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15661" r="12305" b="14512"/>
          <a:stretch/>
        </p:blipFill>
        <p:spPr>
          <a:xfrm>
            <a:off x="6485685" y="2963856"/>
            <a:ext cx="2256964" cy="286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0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125</Words>
  <Application>Microsoft Office PowerPoint</Application>
  <PresentationFormat>Широкоэкранный</PresentationFormat>
  <Paragraphs>34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Тема Office</vt:lpstr>
      <vt:lpstr>Социально-личностное развитие ребенка как вектор для развития интересов детей и их индивидуальных возможностей интенсива «Эффективная начальная школа Подмосковья: лучшие практики»</vt:lpstr>
      <vt:lpstr> Цель: взаимовыгодное сотрудничество образовательного учреждения с социальным окружением.</vt:lpstr>
      <vt:lpstr>Модель социального партнерства</vt:lpstr>
      <vt:lpstr>Взаимодействие с семьей</vt:lpstr>
      <vt:lpstr>В гости к сказкам, рассказам ,стихам и романам…- в библиотеку!</vt:lpstr>
      <vt:lpstr>Сельский Дом Культуры – рад нашим ребятам!</vt:lpstr>
      <vt:lpstr>Желтый крест</vt:lpstr>
      <vt:lpstr>ОАО ПетРус</vt:lpstr>
      <vt:lpstr>       ОАО ПетРус   - Постоянный гость на наших праздниках; - Спонсор поездок; - Организатор ежегодного фестиваля ГТО; - Помогает учащимся с определением будущей профессией. 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Показатели эффективности ускоренного обучения  в начальной школе</dc:title>
  <dc:creator>Сергей</dc:creator>
  <cp:lastModifiedBy>Елена Шаламова</cp:lastModifiedBy>
  <cp:revision>16</cp:revision>
  <dcterms:created xsi:type="dcterms:W3CDTF">2024-03-11T10:09:06Z</dcterms:created>
  <dcterms:modified xsi:type="dcterms:W3CDTF">2024-03-16T12:10:11Z</dcterms:modified>
</cp:coreProperties>
</file>