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32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43;&#1048;&#1040;\&#1056;&#1041;&#1044;%209%20&#1082;&#1083;&#1072;&#1089;&#1089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&#1043;&#1048;&#1040;\&#1056;&#1041;&#1044;%209%20&#1082;&#1083;&#1072;&#1089;&#1089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H:\&#1043;&#1048;&#1040;\&#1056;&#1041;&#1044;%209%20&#1082;&#1083;&#1072;&#1089;&#108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Лист1!$C$7:$C$9</c:f>
              <c:strCache>
                <c:ptCount val="3"/>
                <c:pt idx="0">
                  <c:v>Не сформирован</c:v>
                </c:pt>
                <c:pt idx="1">
                  <c:v>На стадии формирования</c:v>
                </c:pt>
                <c:pt idx="2">
                  <c:v>Сформирован</c:v>
                </c:pt>
              </c:strCache>
            </c:strRef>
          </c:cat>
          <c:val>
            <c:numRef>
              <c:f>Лист1!$D$7:$D$9</c:f>
              <c:numCache>
                <c:formatCode>0.0%</c:formatCode>
                <c:ptCount val="3"/>
                <c:pt idx="0">
                  <c:v>0.32</c:v>
                </c:pt>
                <c:pt idx="1">
                  <c:v>0.55000000000000004</c:v>
                </c:pt>
                <c:pt idx="2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D0-4323-B8BF-F9434AD8A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Лист1!$C$34:$C$36</c:f>
              <c:strCache>
                <c:ptCount val="3"/>
                <c:pt idx="0">
                  <c:v>Не сформирован</c:v>
                </c:pt>
                <c:pt idx="1">
                  <c:v>На стадии формирования</c:v>
                </c:pt>
                <c:pt idx="2">
                  <c:v>Сформирован</c:v>
                </c:pt>
              </c:strCache>
            </c:strRef>
          </c:cat>
          <c:val>
            <c:numRef>
              <c:f>Лист1!$D$34:$D$36</c:f>
              <c:numCache>
                <c:formatCode>0.0%</c:formatCode>
                <c:ptCount val="3"/>
                <c:pt idx="0">
                  <c:v>0.17</c:v>
                </c:pt>
                <c:pt idx="1">
                  <c:v>0.37</c:v>
                </c:pt>
                <c:pt idx="2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EA-4FFF-ADBE-6074A3F5D4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49431321084868E-2"/>
          <c:y val="0.12268518518518522"/>
          <c:w val="0.58280533683289593"/>
          <c:h val="0.77314814814814836"/>
        </c:manualLayout>
      </c:layout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Лист1!$C$39:$C$41</c:f>
              <c:strCache>
                <c:ptCount val="3"/>
                <c:pt idx="0">
                  <c:v>Не сформирован</c:v>
                </c:pt>
                <c:pt idx="1">
                  <c:v>На стадии формирования</c:v>
                </c:pt>
                <c:pt idx="2">
                  <c:v>Сформирован</c:v>
                </c:pt>
              </c:strCache>
            </c:strRef>
          </c:cat>
          <c:val>
            <c:numRef>
              <c:f>Лист1!$D$39:$D$41</c:f>
              <c:numCache>
                <c:formatCode>0.0%</c:formatCode>
                <c:ptCount val="3"/>
                <c:pt idx="0">
                  <c:v>0.06</c:v>
                </c:pt>
                <c:pt idx="1">
                  <c:v>0.21</c:v>
                </c:pt>
                <c:pt idx="2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C3-4D15-9B1E-0BBA60E5E7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11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8F73DA-4C1C-4A05-B79C-C47C70458B13}" type="doc">
      <dgm:prSet loTypeId="urn:microsoft.com/office/officeart/2005/8/layout/chevron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9771DB05-11C7-42A8-8305-68295311BC26}">
      <dgm:prSet phldrT="[Текст]" custT="1"/>
      <dgm:spPr/>
      <dgm:t>
        <a:bodyPr/>
        <a:lstStyle/>
        <a:p>
          <a:r>
            <a:rPr lang="ru-RU" sz="3200" dirty="0"/>
            <a:t>Цель</a:t>
          </a:r>
        </a:p>
      </dgm:t>
    </dgm:pt>
    <dgm:pt modelId="{13B8EA13-D1AD-47BF-BD59-5CA4AF51E025}" type="parTrans" cxnId="{66D57AB8-B69D-4891-8853-E65E7FFAD72D}">
      <dgm:prSet/>
      <dgm:spPr/>
      <dgm:t>
        <a:bodyPr/>
        <a:lstStyle/>
        <a:p>
          <a:endParaRPr lang="ru-RU"/>
        </a:p>
      </dgm:t>
    </dgm:pt>
    <dgm:pt modelId="{3687971E-8903-40AE-8345-E159D4BFB6FB}" type="sibTrans" cxnId="{66D57AB8-B69D-4891-8853-E65E7FFAD72D}">
      <dgm:prSet/>
      <dgm:spPr/>
      <dgm:t>
        <a:bodyPr/>
        <a:lstStyle/>
        <a:p>
          <a:endParaRPr lang="ru-RU"/>
        </a:p>
      </dgm:t>
    </dgm:pt>
    <dgm:pt modelId="{30B2126C-BE4D-445B-9629-E1E6AEE797C4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itchFamily="18" charset="0"/>
              <a:cs typeface="Estrangelo Edessa" panose="03080600000000000000" pitchFamily="66" charset="0"/>
            </a:rPr>
            <a:t>Создание условий для формирования целостного мировидения ребенка средствами физического эксперимента.</a:t>
          </a:r>
          <a:endParaRPr lang="ru-RU" dirty="0">
            <a:solidFill>
              <a:srgbClr val="002060"/>
            </a:solidFill>
          </a:endParaRPr>
        </a:p>
      </dgm:t>
    </dgm:pt>
    <dgm:pt modelId="{E97256C8-F371-411C-888F-E44A2978287E}" type="parTrans" cxnId="{726B70F8-1577-45F5-8242-5BDBB5CB3001}">
      <dgm:prSet/>
      <dgm:spPr/>
      <dgm:t>
        <a:bodyPr/>
        <a:lstStyle/>
        <a:p>
          <a:endParaRPr lang="ru-RU"/>
        </a:p>
      </dgm:t>
    </dgm:pt>
    <dgm:pt modelId="{E866E923-338C-42EF-80D4-A67437267269}" type="sibTrans" cxnId="{726B70F8-1577-45F5-8242-5BDBB5CB3001}">
      <dgm:prSet/>
      <dgm:spPr/>
      <dgm:t>
        <a:bodyPr/>
        <a:lstStyle/>
        <a:p>
          <a:endParaRPr lang="ru-RU"/>
        </a:p>
      </dgm:t>
    </dgm:pt>
    <dgm:pt modelId="{4635D278-E092-4E69-8D32-193B2BC425F6}">
      <dgm:prSet phldrT="[Текст]" custT="1"/>
      <dgm:spPr/>
      <dgm:t>
        <a:bodyPr/>
        <a:lstStyle/>
        <a:p>
          <a:r>
            <a:rPr lang="ru-RU" sz="2800" dirty="0"/>
            <a:t>Задачи</a:t>
          </a:r>
        </a:p>
      </dgm:t>
    </dgm:pt>
    <dgm:pt modelId="{D4512C12-A5DB-4670-8AB8-25D035CF2144}" type="parTrans" cxnId="{E38F86F3-E77E-4807-B81C-6D0CE6712DD6}">
      <dgm:prSet/>
      <dgm:spPr/>
      <dgm:t>
        <a:bodyPr/>
        <a:lstStyle/>
        <a:p>
          <a:endParaRPr lang="ru-RU"/>
        </a:p>
      </dgm:t>
    </dgm:pt>
    <dgm:pt modelId="{0EA87D23-77F7-40E3-A24A-CD440C17D386}" type="sibTrans" cxnId="{E38F86F3-E77E-4807-B81C-6D0CE6712DD6}">
      <dgm:prSet/>
      <dgm:spPr/>
      <dgm:t>
        <a:bodyPr/>
        <a:lstStyle/>
        <a:p>
          <a:endParaRPr lang="ru-RU"/>
        </a:p>
      </dgm:t>
    </dgm:pt>
    <dgm:pt modelId="{56DCBAC3-4999-47CD-A331-4F00607D7EB8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itchFamily="18" charset="0"/>
              <a:cs typeface="Estrangelo Edessa" panose="03080600000000000000" pitchFamily="66" charset="0"/>
            </a:rPr>
            <a:t>Расширять представление детей о физических свойствах окружающего мира;</a:t>
          </a:r>
          <a:endParaRPr lang="ru-RU" dirty="0">
            <a:solidFill>
              <a:srgbClr val="002060"/>
            </a:solidFill>
          </a:endParaRPr>
        </a:p>
      </dgm:t>
    </dgm:pt>
    <dgm:pt modelId="{CD06219B-E0A2-4D82-BD64-A76E47936672}" type="parTrans" cxnId="{E320A391-43DB-4903-A8AE-337E6BF7B12A}">
      <dgm:prSet/>
      <dgm:spPr/>
      <dgm:t>
        <a:bodyPr/>
        <a:lstStyle/>
        <a:p>
          <a:endParaRPr lang="ru-RU"/>
        </a:p>
      </dgm:t>
    </dgm:pt>
    <dgm:pt modelId="{AC1E80F1-082C-4049-82E6-AE03845F34A4}" type="sibTrans" cxnId="{E320A391-43DB-4903-A8AE-337E6BF7B12A}">
      <dgm:prSet/>
      <dgm:spPr/>
      <dgm:t>
        <a:bodyPr/>
        <a:lstStyle/>
        <a:p>
          <a:endParaRPr lang="ru-RU"/>
        </a:p>
      </dgm:t>
    </dgm:pt>
    <dgm:pt modelId="{2E3F2561-06AB-41FF-B108-D3D40C9A2A8E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itchFamily="18" charset="0"/>
              <a:cs typeface="Estrangelo Edessa" panose="03080600000000000000" pitchFamily="66" charset="0"/>
            </a:rPr>
            <a:t>Знакомить с различными свойствами веществ; </a:t>
          </a:r>
          <a:endParaRPr lang="ru-RU" dirty="0">
            <a:solidFill>
              <a:srgbClr val="002060"/>
            </a:solidFill>
          </a:endParaRPr>
        </a:p>
      </dgm:t>
    </dgm:pt>
    <dgm:pt modelId="{B1D48C9D-1EEC-4D69-A061-1451205ADBA1}" type="parTrans" cxnId="{FFE8DF99-9F62-4C29-B3DE-C7F3CE506270}">
      <dgm:prSet/>
      <dgm:spPr/>
      <dgm:t>
        <a:bodyPr/>
        <a:lstStyle/>
        <a:p>
          <a:endParaRPr lang="ru-RU"/>
        </a:p>
      </dgm:t>
    </dgm:pt>
    <dgm:pt modelId="{C64334DB-C784-46D5-AFBA-FD33EE0E0363}" type="sibTrans" cxnId="{FFE8DF99-9F62-4C29-B3DE-C7F3CE506270}">
      <dgm:prSet/>
      <dgm:spPr/>
      <dgm:t>
        <a:bodyPr/>
        <a:lstStyle/>
        <a:p>
          <a:endParaRPr lang="ru-RU"/>
        </a:p>
      </dgm:t>
    </dgm:pt>
    <dgm:pt modelId="{F0663D42-449F-44D0-866A-374274E3CCC4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Estrangelo Edessa" panose="03080600000000000000" pitchFamily="66" charset="0"/>
            </a:rPr>
            <a:t>Форма организации обучения</a:t>
          </a:r>
          <a:endParaRPr lang="ru-RU" sz="1600" dirty="0"/>
        </a:p>
      </dgm:t>
    </dgm:pt>
    <dgm:pt modelId="{98AF4F25-CEB9-4041-A568-6628FE8D1E91}" type="parTrans" cxnId="{9FF50CFB-84E6-4430-B165-0C378E741A27}">
      <dgm:prSet/>
      <dgm:spPr/>
      <dgm:t>
        <a:bodyPr/>
        <a:lstStyle/>
        <a:p>
          <a:endParaRPr lang="ru-RU"/>
        </a:p>
      </dgm:t>
    </dgm:pt>
    <dgm:pt modelId="{BDDE487F-11EE-4A45-9909-BED556EEE161}" type="sibTrans" cxnId="{9FF50CFB-84E6-4430-B165-0C378E741A27}">
      <dgm:prSet/>
      <dgm:spPr/>
      <dgm:t>
        <a:bodyPr/>
        <a:lstStyle/>
        <a:p>
          <a:endParaRPr lang="ru-RU"/>
        </a:p>
      </dgm:t>
    </dgm:pt>
    <dgm:pt modelId="{88FBC9DD-A2A8-4CA8-B5F3-DA0095526DE9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Клуб</a:t>
          </a:r>
        </a:p>
      </dgm:t>
    </dgm:pt>
    <dgm:pt modelId="{F700CE07-D289-4CC0-9412-A7068B70E69D}" type="parTrans" cxnId="{A78C6D1D-F2A3-4E53-A281-A4C74F8AE998}">
      <dgm:prSet/>
      <dgm:spPr/>
      <dgm:t>
        <a:bodyPr/>
        <a:lstStyle/>
        <a:p>
          <a:endParaRPr lang="ru-RU"/>
        </a:p>
      </dgm:t>
    </dgm:pt>
    <dgm:pt modelId="{B399A6B6-3837-4DA6-9950-4A4E065F2D5C}" type="sibTrans" cxnId="{A78C6D1D-F2A3-4E53-A281-A4C74F8AE998}">
      <dgm:prSet/>
      <dgm:spPr/>
      <dgm:t>
        <a:bodyPr/>
        <a:lstStyle/>
        <a:p>
          <a:endParaRPr lang="ru-RU"/>
        </a:p>
      </dgm:t>
    </dgm:pt>
    <dgm:pt modelId="{0743A678-765F-4586-A073-7800D20458EF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itchFamily="18" charset="0"/>
              <a:cs typeface="Estrangelo Edessa" panose="03080600000000000000" pitchFamily="66" charset="0"/>
            </a:rPr>
            <a:t>Развивать представления об основных физических явлениях;</a:t>
          </a:r>
          <a:endParaRPr lang="ru-RU" dirty="0">
            <a:solidFill>
              <a:srgbClr val="002060"/>
            </a:solidFill>
          </a:endParaRPr>
        </a:p>
      </dgm:t>
    </dgm:pt>
    <dgm:pt modelId="{1F0015F9-284D-4F7D-BFA0-A57006388847}" type="parTrans" cxnId="{1A4C9324-5D76-41E9-A49C-FDBCBB46DAAF}">
      <dgm:prSet/>
      <dgm:spPr/>
      <dgm:t>
        <a:bodyPr/>
        <a:lstStyle/>
        <a:p>
          <a:endParaRPr lang="ru-RU"/>
        </a:p>
      </dgm:t>
    </dgm:pt>
    <dgm:pt modelId="{093B1AB0-A64F-44A8-BC65-E77D48F9851E}" type="sibTrans" cxnId="{1A4C9324-5D76-41E9-A49C-FDBCBB46DAAF}">
      <dgm:prSet/>
      <dgm:spPr/>
      <dgm:t>
        <a:bodyPr/>
        <a:lstStyle/>
        <a:p>
          <a:endParaRPr lang="ru-RU"/>
        </a:p>
      </dgm:t>
    </dgm:pt>
    <dgm:pt modelId="{532EF55F-8250-4719-AA81-665FB9FDA22D}">
      <dgm:prSet phldrT="[Текст]"/>
      <dgm:spPr/>
      <dgm:t>
        <a:bodyPr/>
        <a:lstStyle/>
        <a:p>
          <a:r>
            <a:rPr lang="ru-RU" dirty="0">
              <a:solidFill>
                <a:srgbClr val="002060"/>
              </a:solidFill>
              <a:latin typeface="Times New Roman" pitchFamily="18" charset="0"/>
              <a:cs typeface="Estrangelo Edessa" panose="03080600000000000000" pitchFamily="66" charset="0"/>
            </a:rPr>
            <a:t>Формировать у детей разные способы познания.</a:t>
          </a:r>
          <a:endParaRPr lang="ru-RU" dirty="0">
            <a:solidFill>
              <a:srgbClr val="002060"/>
            </a:solidFill>
          </a:endParaRPr>
        </a:p>
      </dgm:t>
    </dgm:pt>
    <dgm:pt modelId="{238E6981-C860-412E-A291-85509863334D}" type="parTrans" cxnId="{B32762C2-8DC5-465A-B42D-5F6DB254EA42}">
      <dgm:prSet/>
      <dgm:spPr/>
      <dgm:t>
        <a:bodyPr/>
        <a:lstStyle/>
        <a:p>
          <a:endParaRPr lang="ru-RU"/>
        </a:p>
      </dgm:t>
    </dgm:pt>
    <dgm:pt modelId="{F1ED3BA1-40B6-4133-9A2C-E7F21B3D7849}" type="sibTrans" cxnId="{B32762C2-8DC5-465A-B42D-5F6DB254EA42}">
      <dgm:prSet/>
      <dgm:spPr/>
      <dgm:t>
        <a:bodyPr/>
        <a:lstStyle/>
        <a:p>
          <a:endParaRPr lang="ru-RU"/>
        </a:p>
      </dgm:t>
    </dgm:pt>
    <dgm:pt modelId="{3D5F29C5-BFEC-425D-9022-6565E60025DA}" type="pres">
      <dgm:prSet presAssocID="{978F73DA-4C1C-4A05-B79C-C47C70458B13}" presName="linearFlow" presStyleCnt="0">
        <dgm:presLayoutVars>
          <dgm:dir/>
          <dgm:animLvl val="lvl"/>
          <dgm:resizeHandles val="exact"/>
        </dgm:presLayoutVars>
      </dgm:prSet>
      <dgm:spPr/>
    </dgm:pt>
    <dgm:pt modelId="{88949DB1-8A34-4C9B-BFDE-FD185E6D426A}" type="pres">
      <dgm:prSet presAssocID="{9771DB05-11C7-42A8-8305-68295311BC26}" presName="composite" presStyleCnt="0"/>
      <dgm:spPr/>
    </dgm:pt>
    <dgm:pt modelId="{CD8ECD70-E351-4998-A17D-A2CC73417D90}" type="pres">
      <dgm:prSet presAssocID="{9771DB05-11C7-42A8-8305-68295311BC2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5D26B58-204D-4093-8A55-EF795F5A16B4}" type="pres">
      <dgm:prSet presAssocID="{9771DB05-11C7-42A8-8305-68295311BC26}" presName="descendantText" presStyleLbl="alignAcc1" presStyleIdx="0" presStyleCnt="3">
        <dgm:presLayoutVars>
          <dgm:bulletEnabled val="1"/>
        </dgm:presLayoutVars>
      </dgm:prSet>
      <dgm:spPr/>
    </dgm:pt>
    <dgm:pt modelId="{F9474D0D-7CE4-48EE-BEDC-948C13FB913E}" type="pres">
      <dgm:prSet presAssocID="{3687971E-8903-40AE-8345-E159D4BFB6FB}" presName="sp" presStyleCnt="0"/>
      <dgm:spPr/>
    </dgm:pt>
    <dgm:pt modelId="{714149DD-A511-4BC0-97B7-FD7349EEB0DB}" type="pres">
      <dgm:prSet presAssocID="{4635D278-E092-4E69-8D32-193B2BC425F6}" presName="composite" presStyleCnt="0"/>
      <dgm:spPr/>
    </dgm:pt>
    <dgm:pt modelId="{98F6D888-FBE0-4F90-B4CD-7DF97F337E5E}" type="pres">
      <dgm:prSet presAssocID="{4635D278-E092-4E69-8D32-193B2BC425F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F895879-4939-4E4C-8F42-B0C433A1861B}" type="pres">
      <dgm:prSet presAssocID="{4635D278-E092-4E69-8D32-193B2BC425F6}" presName="descendantText" presStyleLbl="alignAcc1" presStyleIdx="1" presStyleCnt="3">
        <dgm:presLayoutVars>
          <dgm:bulletEnabled val="1"/>
        </dgm:presLayoutVars>
      </dgm:prSet>
      <dgm:spPr/>
    </dgm:pt>
    <dgm:pt modelId="{158AEFF8-90E0-4839-B7DB-EE208A3172D0}" type="pres">
      <dgm:prSet presAssocID="{0EA87D23-77F7-40E3-A24A-CD440C17D386}" presName="sp" presStyleCnt="0"/>
      <dgm:spPr/>
    </dgm:pt>
    <dgm:pt modelId="{F3C90DF1-0E31-4C76-AD2A-420A132DB8E4}" type="pres">
      <dgm:prSet presAssocID="{F0663D42-449F-44D0-866A-374274E3CCC4}" presName="composite" presStyleCnt="0"/>
      <dgm:spPr/>
    </dgm:pt>
    <dgm:pt modelId="{90646EA9-C71B-433B-B3D8-089158FA66BB}" type="pres">
      <dgm:prSet presAssocID="{F0663D42-449F-44D0-866A-374274E3CCC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5768B527-BD97-4634-AD74-5B8DFEE2BAE9}" type="pres">
      <dgm:prSet presAssocID="{F0663D42-449F-44D0-866A-374274E3CCC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2C9C210-D101-4516-8407-CC447B563190}" type="presOf" srcId="{56DCBAC3-4999-47CD-A331-4F00607D7EB8}" destId="{BF895879-4939-4E4C-8F42-B0C433A1861B}" srcOrd="0" destOrd="0" presId="urn:microsoft.com/office/officeart/2005/8/layout/chevron2"/>
    <dgm:cxn modelId="{4740481B-C1AC-4D39-9614-C3C28CF93C65}" type="presOf" srcId="{9771DB05-11C7-42A8-8305-68295311BC26}" destId="{CD8ECD70-E351-4998-A17D-A2CC73417D90}" srcOrd="0" destOrd="0" presId="urn:microsoft.com/office/officeart/2005/8/layout/chevron2"/>
    <dgm:cxn modelId="{A78C6D1D-F2A3-4E53-A281-A4C74F8AE998}" srcId="{F0663D42-449F-44D0-866A-374274E3CCC4}" destId="{88FBC9DD-A2A8-4CA8-B5F3-DA0095526DE9}" srcOrd="0" destOrd="0" parTransId="{F700CE07-D289-4CC0-9412-A7068B70E69D}" sibTransId="{B399A6B6-3837-4DA6-9950-4A4E065F2D5C}"/>
    <dgm:cxn modelId="{1A4C9324-5D76-41E9-A49C-FDBCBB46DAAF}" srcId="{4635D278-E092-4E69-8D32-193B2BC425F6}" destId="{0743A678-765F-4586-A073-7800D20458EF}" srcOrd="2" destOrd="0" parTransId="{1F0015F9-284D-4F7D-BFA0-A57006388847}" sibTransId="{093B1AB0-A64F-44A8-BC65-E77D48F9851E}"/>
    <dgm:cxn modelId="{06F8C734-3749-4DF4-BFBE-C09E4E69644D}" type="presOf" srcId="{88FBC9DD-A2A8-4CA8-B5F3-DA0095526DE9}" destId="{5768B527-BD97-4634-AD74-5B8DFEE2BAE9}" srcOrd="0" destOrd="0" presId="urn:microsoft.com/office/officeart/2005/8/layout/chevron2"/>
    <dgm:cxn modelId="{AB55855B-0E96-4A7A-B2D5-9C2BD82BD6CA}" type="presOf" srcId="{2E3F2561-06AB-41FF-B108-D3D40C9A2A8E}" destId="{BF895879-4939-4E4C-8F42-B0C433A1861B}" srcOrd="0" destOrd="1" presId="urn:microsoft.com/office/officeart/2005/8/layout/chevron2"/>
    <dgm:cxn modelId="{2663A06B-1EEC-42BE-BF2C-25621CAE62DE}" type="presOf" srcId="{30B2126C-BE4D-445B-9629-E1E6AEE797C4}" destId="{15D26B58-204D-4093-8A55-EF795F5A16B4}" srcOrd="0" destOrd="0" presId="urn:microsoft.com/office/officeart/2005/8/layout/chevron2"/>
    <dgm:cxn modelId="{E1F06A8D-B473-4808-9046-D01155F56EEC}" type="presOf" srcId="{F0663D42-449F-44D0-866A-374274E3CCC4}" destId="{90646EA9-C71B-433B-B3D8-089158FA66BB}" srcOrd="0" destOrd="0" presId="urn:microsoft.com/office/officeart/2005/8/layout/chevron2"/>
    <dgm:cxn modelId="{E320A391-43DB-4903-A8AE-337E6BF7B12A}" srcId="{4635D278-E092-4E69-8D32-193B2BC425F6}" destId="{56DCBAC3-4999-47CD-A331-4F00607D7EB8}" srcOrd="0" destOrd="0" parTransId="{CD06219B-E0A2-4D82-BD64-A76E47936672}" sibTransId="{AC1E80F1-082C-4049-82E6-AE03845F34A4}"/>
    <dgm:cxn modelId="{FFE8DF99-9F62-4C29-B3DE-C7F3CE506270}" srcId="{4635D278-E092-4E69-8D32-193B2BC425F6}" destId="{2E3F2561-06AB-41FF-B108-D3D40C9A2A8E}" srcOrd="1" destOrd="0" parTransId="{B1D48C9D-1EEC-4D69-A061-1451205ADBA1}" sibTransId="{C64334DB-C784-46D5-AFBA-FD33EE0E0363}"/>
    <dgm:cxn modelId="{3ECADDB0-38F4-4A80-9303-E71C708F86CD}" type="presOf" srcId="{532EF55F-8250-4719-AA81-665FB9FDA22D}" destId="{BF895879-4939-4E4C-8F42-B0C433A1861B}" srcOrd="0" destOrd="3" presId="urn:microsoft.com/office/officeart/2005/8/layout/chevron2"/>
    <dgm:cxn modelId="{66D57AB8-B69D-4891-8853-E65E7FFAD72D}" srcId="{978F73DA-4C1C-4A05-B79C-C47C70458B13}" destId="{9771DB05-11C7-42A8-8305-68295311BC26}" srcOrd="0" destOrd="0" parTransId="{13B8EA13-D1AD-47BF-BD59-5CA4AF51E025}" sibTransId="{3687971E-8903-40AE-8345-E159D4BFB6FB}"/>
    <dgm:cxn modelId="{B32762C2-8DC5-465A-B42D-5F6DB254EA42}" srcId="{4635D278-E092-4E69-8D32-193B2BC425F6}" destId="{532EF55F-8250-4719-AA81-665FB9FDA22D}" srcOrd="3" destOrd="0" parTransId="{238E6981-C860-412E-A291-85509863334D}" sibTransId="{F1ED3BA1-40B6-4133-9A2C-E7F21B3D7849}"/>
    <dgm:cxn modelId="{042AD1DA-A274-48F4-91F5-502F23C66213}" type="presOf" srcId="{4635D278-E092-4E69-8D32-193B2BC425F6}" destId="{98F6D888-FBE0-4F90-B4CD-7DF97F337E5E}" srcOrd="0" destOrd="0" presId="urn:microsoft.com/office/officeart/2005/8/layout/chevron2"/>
    <dgm:cxn modelId="{008F81E1-A540-425B-9FD7-FB7E6C07E53E}" type="presOf" srcId="{978F73DA-4C1C-4A05-B79C-C47C70458B13}" destId="{3D5F29C5-BFEC-425D-9022-6565E60025DA}" srcOrd="0" destOrd="0" presId="urn:microsoft.com/office/officeart/2005/8/layout/chevron2"/>
    <dgm:cxn modelId="{60B3AFEB-02FE-43DE-A87C-99632F579DAA}" type="presOf" srcId="{0743A678-765F-4586-A073-7800D20458EF}" destId="{BF895879-4939-4E4C-8F42-B0C433A1861B}" srcOrd="0" destOrd="2" presId="urn:microsoft.com/office/officeart/2005/8/layout/chevron2"/>
    <dgm:cxn modelId="{E38F86F3-E77E-4807-B81C-6D0CE6712DD6}" srcId="{978F73DA-4C1C-4A05-B79C-C47C70458B13}" destId="{4635D278-E092-4E69-8D32-193B2BC425F6}" srcOrd="1" destOrd="0" parTransId="{D4512C12-A5DB-4670-8AB8-25D035CF2144}" sibTransId="{0EA87D23-77F7-40E3-A24A-CD440C17D386}"/>
    <dgm:cxn modelId="{726B70F8-1577-45F5-8242-5BDBB5CB3001}" srcId="{9771DB05-11C7-42A8-8305-68295311BC26}" destId="{30B2126C-BE4D-445B-9629-E1E6AEE797C4}" srcOrd="0" destOrd="0" parTransId="{E97256C8-F371-411C-888F-E44A2978287E}" sibTransId="{E866E923-338C-42EF-80D4-A67437267269}"/>
    <dgm:cxn modelId="{9FF50CFB-84E6-4430-B165-0C378E741A27}" srcId="{978F73DA-4C1C-4A05-B79C-C47C70458B13}" destId="{F0663D42-449F-44D0-866A-374274E3CCC4}" srcOrd="2" destOrd="0" parTransId="{98AF4F25-CEB9-4041-A568-6628FE8D1E91}" sibTransId="{BDDE487F-11EE-4A45-9909-BED556EEE161}"/>
    <dgm:cxn modelId="{E88DF34C-D4EB-4986-B56C-9C24E01C4C7A}" type="presParOf" srcId="{3D5F29C5-BFEC-425D-9022-6565E60025DA}" destId="{88949DB1-8A34-4C9B-BFDE-FD185E6D426A}" srcOrd="0" destOrd="0" presId="urn:microsoft.com/office/officeart/2005/8/layout/chevron2"/>
    <dgm:cxn modelId="{F4449BFF-37D2-4DA8-BFED-6BC8308023F1}" type="presParOf" srcId="{88949DB1-8A34-4C9B-BFDE-FD185E6D426A}" destId="{CD8ECD70-E351-4998-A17D-A2CC73417D90}" srcOrd="0" destOrd="0" presId="urn:microsoft.com/office/officeart/2005/8/layout/chevron2"/>
    <dgm:cxn modelId="{83C82121-84FE-405A-9771-396A7E84692C}" type="presParOf" srcId="{88949DB1-8A34-4C9B-BFDE-FD185E6D426A}" destId="{15D26B58-204D-4093-8A55-EF795F5A16B4}" srcOrd="1" destOrd="0" presId="urn:microsoft.com/office/officeart/2005/8/layout/chevron2"/>
    <dgm:cxn modelId="{25D1A245-8230-4D00-857D-B6D2687FCD1D}" type="presParOf" srcId="{3D5F29C5-BFEC-425D-9022-6565E60025DA}" destId="{F9474D0D-7CE4-48EE-BEDC-948C13FB913E}" srcOrd="1" destOrd="0" presId="urn:microsoft.com/office/officeart/2005/8/layout/chevron2"/>
    <dgm:cxn modelId="{48FC7847-371D-4E08-8D21-A6F1BD52B45C}" type="presParOf" srcId="{3D5F29C5-BFEC-425D-9022-6565E60025DA}" destId="{714149DD-A511-4BC0-97B7-FD7349EEB0DB}" srcOrd="2" destOrd="0" presId="urn:microsoft.com/office/officeart/2005/8/layout/chevron2"/>
    <dgm:cxn modelId="{264F8648-B648-4103-932C-45A67EB3C1DE}" type="presParOf" srcId="{714149DD-A511-4BC0-97B7-FD7349EEB0DB}" destId="{98F6D888-FBE0-4F90-B4CD-7DF97F337E5E}" srcOrd="0" destOrd="0" presId="urn:microsoft.com/office/officeart/2005/8/layout/chevron2"/>
    <dgm:cxn modelId="{69A1F7D8-AD27-4FE9-A06A-868D4B96B954}" type="presParOf" srcId="{714149DD-A511-4BC0-97B7-FD7349EEB0DB}" destId="{BF895879-4939-4E4C-8F42-B0C433A1861B}" srcOrd="1" destOrd="0" presId="urn:microsoft.com/office/officeart/2005/8/layout/chevron2"/>
    <dgm:cxn modelId="{E361809F-B0A5-44DD-B415-98D64696A9DA}" type="presParOf" srcId="{3D5F29C5-BFEC-425D-9022-6565E60025DA}" destId="{158AEFF8-90E0-4839-B7DB-EE208A3172D0}" srcOrd="3" destOrd="0" presId="urn:microsoft.com/office/officeart/2005/8/layout/chevron2"/>
    <dgm:cxn modelId="{6771059C-02AB-45E4-B299-4B66EBBC2D25}" type="presParOf" srcId="{3D5F29C5-BFEC-425D-9022-6565E60025DA}" destId="{F3C90DF1-0E31-4C76-AD2A-420A132DB8E4}" srcOrd="4" destOrd="0" presId="urn:microsoft.com/office/officeart/2005/8/layout/chevron2"/>
    <dgm:cxn modelId="{5EEED630-1D5B-4D90-8C6E-58AFF8094162}" type="presParOf" srcId="{F3C90DF1-0E31-4C76-AD2A-420A132DB8E4}" destId="{90646EA9-C71B-433B-B3D8-089158FA66BB}" srcOrd="0" destOrd="0" presId="urn:microsoft.com/office/officeart/2005/8/layout/chevron2"/>
    <dgm:cxn modelId="{8E9991D0-58C0-4DFF-B4D0-5F3F16C5FE02}" type="presParOf" srcId="{F3C90DF1-0E31-4C76-AD2A-420A132DB8E4}" destId="{5768B527-BD97-4634-AD74-5B8DFEE2BA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CB530C-22DF-4FCF-A09D-D3ABB56E323A}" type="doc">
      <dgm:prSet loTypeId="urn:microsoft.com/office/officeart/2005/8/layout/matrix1" loCatId="matrix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C207F9C-4624-40C8-9C01-E879FED70B5E}">
      <dgm:prSet phldrT="[Текст]" custT="1"/>
      <dgm:spPr/>
      <dgm:t>
        <a:bodyPr/>
        <a:lstStyle/>
        <a:p>
          <a:r>
            <a:rPr lang="ru-RU" sz="3200" b="1" dirty="0">
              <a:solidFill>
                <a:srgbClr val="002060"/>
              </a:solidFill>
            </a:rPr>
            <a:t>Экспериментальная деятельность</a:t>
          </a:r>
        </a:p>
      </dgm:t>
    </dgm:pt>
    <dgm:pt modelId="{381CDCFF-F170-40A8-95CD-258192AE40D7}" type="parTrans" cxnId="{22EB0601-6F00-4470-B6F3-E44B42528D61}">
      <dgm:prSet/>
      <dgm:spPr/>
      <dgm:t>
        <a:bodyPr/>
        <a:lstStyle/>
        <a:p>
          <a:endParaRPr lang="ru-RU"/>
        </a:p>
      </dgm:t>
    </dgm:pt>
    <dgm:pt modelId="{EAF86BB2-D29D-46DD-8D06-EDE2626BC5D3}" type="sibTrans" cxnId="{22EB0601-6F00-4470-B6F3-E44B42528D61}">
      <dgm:prSet/>
      <dgm:spPr/>
      <dgm:t>
        <a:bodyPr/>
        <a:lstStyle/>
        <a:p>
          <a:endParaRPr lang="ru-RU"/>
        </a:p>
      </dgm:t>
    </dgm:pt>
    <dgm:pt modelId="{BBE39E37-D88E-405C-B1FA-C93D9EDCAF5A}">
      <dgm:prSet phldrT="[Текст]" custT="1"/>
      <dgm:spPr/>
      <dgm:t>
        <a:bodyPr/>
        <a:lstStyle/>
        <a:p>
          <a:r>
            <a:rPr lang="ru-RU" sz="3200" b="1" dirty="0"/>
            <a:t>1. Банк идей.</a:t>
          </a:r>
        </a:p>
      </dgm:t>
    </dgm:pt>
    <dgm:pt modelId="{D3961D4C-90A4-4D28-9F5E-F66BB62F40ED}" type="parTrans" cxnId="{A4826FE7-53C5-43B7-94E5-4D4E4C00F766}">
      <dgm:prSet/>
      <dgm:spPr/>
      <dgm:t>
        <a:bodyPr/>
        <a:lstStyle/>
        <a:p>
          <a:endParaRPr lang="ru-RU"/>
        </a:p>
      </dgm:t>
    </dgm:pt>
    <dgm:pt modelId="{3244660C-CDDF-4D04-BFBC-0636B128D2B2}" type="sibTrans" cxnId="{A4826FE7-53C5-43B7-94E5-4D4E4C00F766}">
      <dgm:prSet/>
      <dgm:spPr/>
      <dgm:t>
        <a:bodyPr/>
        <a:lstStyle/>
        <a:p>
          <a:endParaRPr lang="ru-RU"/>
        </a:p>
      </dgm:t>
    </dgm:pt>
    <dgm:pt modelId="{4FE2E37E-5A1B-4CE9-9F66-36D03CD25093}">
      <dgm:prSet phldrT="[Текст]" custT="1"/>
      <dgm:spPr/>
      <dgm:t>
        <a:bodyPr/>
        <a:lstStyle/>
        <a:p>
          <a:r>
            <a:rPr lang="ru-RU" sz="3200" b="1" dirty="0"/>
            <a:t>4. Парад </a:t>
          </a:r>
        </a:p>
        <a:p>
          <a:r>
            <a:rPr lang="ru-RU" sz="3200" b="1" dirty="0"/>
            <a:t>достижений.</a:t>
          </a:r>
        </a:p>
      </dgm:t>
    </dgm:pt>
    <dgm:pt modelId="{BB2E2742-1D8A-44FA-AEDA-E7D0CC539E0D}" type="parTrans" cxnId="{86230146-4694-4A0F-A172-AF4D8A939F18}">
      <dgm:prSet/>
      <dgm:spPr/>
      <dgm:t>
        <a:bodyPr/>
        <a:lstStyle/>
        <a:p>
          <a:endParaRPr lang="ru-RU"/>
        </a:p>
      </dgm:t>
    </dgm:pt>
    <dgm:pt modelId="{D48AC688-41E0-4D09-89F7-62D278B60F6A}" type="sibTrans" cxnId="{86230146-4694-4A0F-A172-AF4D8A939F18}">
      <dgm:prSet/>
      <dgm:spPr/>
      <dgm:t>
        <a:bodyPr/>
        <a:lstStyle/>
        <a:p>
          <a:endParaRPr lang="ru-RU"/>
        </a:p>
      </dgm:t>
    </dgm:pt>
    <dgm:pt modelId="{624C6343-EABE-4CC6-BE25-7A6CAE4CD6EA}">
      <dgm:prSet phldrT="[Текст]" custT="1"/>
      <dgm:spPr/>
      <dgm:t>
        <a:bodyPr/>
        <a:lstStyle/>
        <a:p>
          <a:r>
            <a:rPr lang="ru-RU" sz="3200" b="1" dirty="0"/>
            <a:t>2. Интеллектуальная</a:t>
          </a:r>
        </a:p>
        <a:p>
          <a:r>
            <a:rPr lang="ru-RU" sz="3200" b="1" dirty="0"/>
            <a:t> разведка.</a:t>
          </a:r>
        </a:p>
      </dgm:t>
    </dgm:pt>
    <dgm:pt modelId="{0CABA00F-E879-42E2-82BE-7B4349FDC6FC}" type="parTrans" cxnId="{BA5F980D-1216-40DB-B6D1-7AEA31F2D815}">
      <dgm:prSet/>
      <dgm:spPr/>
      <dgm:t>
        <a:bodyPr/>
        <a:lstStyle/>
        <a:p>
          <a:endParaRPr lang="ru-RU"/>
        </a:p>
      </dgm:t>
    </dgm:pt>
    <dgm:pt modelId="{B2456E0A-4C18-4659-956C-0060FCFAFA50}" type="sibTrans" cxnId="{BA5F980D-1216-40DB-B6D1-7AEA31F2D815}">
      <dgm:prSet/>
      <dgm:spPr/>
      <dgm:t>
        <a:bodyPr/>
        <a:lstStyle/>
        <a:p>
          <a:endParaRPr lang="ru-RU"/>
        </a:p>
      </dgm:t>
    </dgm:pt>
    <dgm:pt modelId="{3E6634DD-3889-40E7-8036-7F54F55A18A9}">
      <dgm:prSet phldrT="[Текст]" custT="1"/>
      <dgm:spPr/>
      <dgm:t>
        <a:bodyPr/>
        <a:lstStyle/>
        <a:p>
          <a:r>
            <a:rPr lang="ru-RU" sz="3200" b="1" dirty="0"/>
            <a:t>3. Научная</a:t>
          </a:r>
        </a:p>
        <a:p>
          <a:r>
            <a:rPr lang="ru-RU" sz="3200" b="1" dirty="0"/>
            <a:t>лаборатория. </a:t>
          </a:r>
        </a:p>
      </dgm:t>
    </dgm:pt>
    <dgm:pt modelId="{EBB600FB-C2F1-43B2-9654-234CD2D93FAC}" type="parTrans" cxnId="{70FC5677-F463-4890-B193-B1BBD296C03F}">
      <dgm:prSet/>
      <dgm:spPr/>
      <dgm:t>
        <a:bodyPr/>
        <a:lstStyle/>
        <a:p>
          <a:endParaRPr lang="ru-RU"/>
        </a:p>
      </dgm:t>
    </dgm:pt>
    <dgm:pt modelId="{E8330E62-E8A4-4AE1-A8CE-10D3724BE57B}" type="sibTrans" cxnId="{70FC5677-F463-4890-B193-B1BBD296C03F}">
      <dgm:prSet/>
      <dgm:spPr/>
      <dgm:t>
        <a:bodyPr/>
        <a:lstStyle/>
        <a:p>
          <a:endParaRPr lang="ru-RU"/>
        </a:p>
      </dgm:t>
    </dgm:pt>
    <dgm:pt modelId="{7E8CDD0B-4517-4A7F-9DB1-92945DBFAE69}" type="pres">
      <dgm:prSet presAssocID="{41CB530C-22DF-4FCF-A09D-D3ABB56E323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B962532-0E0B-4E26-972C-4B7C2CD3B74D}" type="pres">
      <dgm:prSet presAssocID="{41CB530C-22DF-4FCF-A09D-D3ABB56E323A}" presName="matrix" presStyleCnt="0"/>
      <dgm:spPr/>
    </dgm:pt>
    <dgm:pt modelId="{36F33BB7-45B2-47CB-875C-D5399C99EADF}" type="pres">
      <dgm:prSet presAssocID="{41CB530C-22DF-4FCF-A09D-D3ABB56E323A}" presName="tile1" presStyleLbl="node1" presStyleIdx="0" presStyleCnt="4"/>
      <dgm:spPr/>
    </dgm:pt>
    <dgm:pt modelId="{EB01B7AF-6657-4B60-A8C1-B68F3D84F767}" type="pres">
      <dgm:prSet presAssocID="{41CB530C-22DF-4FCF-A09D-D3ABB56E323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46A2B4D-D5AE-4F38-B06E-5FF83A840594}" type="pres">
      <dgm:prSet presAssocID="{41CB530C-22DF-4FCF-A09D-D3ABB56E323A}" presName="tile2" presStyleLbl="node1" presStyleIdx="1" presStyleCnt="4"/>
      <dgm:spPr/>
    </dgm:pt>
    <dgm:pt modelId="{C0017BAE-5835-4302-90E5-41E939E76178}" type="pres">
      <dgm:prSet presAssocID="{41CB530C-22DF-4FCF-A09D-D3ABB56E323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F2D2DAA-68A1-4B6E-8307-19A456EFC102}" type="pres">
      <dgm:prSet presAssocID="{41CB530C-22DF-4FCF-A09D-D3ABB56E323A}" presName="tile3" presStyleLbl="node1" presStyleIdx="2" presStyleCnt="4"/>
      <dgm:spPr/>
    </dgm:pt>
    <dgm:pt modelId="{46D8D463-971C-4065-81BC-C996EEC74F0F}" type="pres">
      <dgm:prSet presAssocID="{41CB530C-22DF-4FCF-A09D-D3ABB56E323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4DAE6F8-2BD1-4779-BA98-A42328E14050}" type="pres">
      <dgm:prSet presAssocID="{41CB530C-22DF-4FCF-A09D-D3ABB56E323A}" presName="tile4" presStyleLbl="node1" presStyleIdx="3" presStyleCnt="4"/>
      <dgm:spPr/>
    </dgm:pt>
    <dgm:pt modelId="{A2850084-1ECC-4CA0-828D-3DF0C22FE98F}" type="pres">
      <dgm:prSet presAssocID="{41CB530C-22DF-4FCF-A09D-D3ABB56E323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E0A4C567-FA32-4C07-92CC-82B252E858C4}" type="pres">
      <dgm:prSet presAssocID="{41CB530C-22DF-4FCF-A09D-D3ABB56E323A}" presName="centerTile" presStyleLbl="fgShp" presStyleIdx="0" presStyleCnt="1" custScaleX="162506">
        <dgm:presLayoutVars>
          <dgm:chMax val="0"/>
          <dgm:chPref val="0"/>
        </dgm:presLayoutVars>
      </dgm:prSet>
      <dgm:spPr/>
    </dgm:pt>
  </dgm:ptLst>
  <dgm:cxnLst>
    <dgm:cxn modelId="{22EB0601-6F00-4470-B6F3-E44B42528D61}" srcId="{41CB530C-22DF-4FCF-A09D-D3ABB56E323A}" destId="{2C207F9C-4624-40C8-9C01-E879FED70B5E}" srcOrd="0" destOrd="0" parTransId="{381CDCFF-F170-40A8-95CD-258192AE40D7}" sibTransId="{EAF86BB2-D29D-46DD-8D06-EDE2626BC5D3}"/>
    <dgm:cxn modelId="{BA5F980D-1216-40DB-B6D1-7AEA31F2D815}" srcId="{2C207F9C-4624-40C8-9C01-E879FED70B5E}" destId="{624C6343-EABE-4CC6-BE25-7A6CAE4CD6EA}" srcOrd="2" destOrd="0" parTransId="{0CABA00F-E879-42E2-82BE-7B4349FDC6FC}" sibTransId="{B2456E0A-4C18-4659-956C-0060FCFAFA50}"/>
    <dgm:cxn modelId="{05675065-01B5-45AC-9944-007B5D249932}" type="presOf" srcId="{2C207F9C-4624-40C8-9C01-E879FED70B5E}" destId="{E0A4C567-FA32-4C07-92CC-82B252E858C4}" srcOrd="0" destOrd="0" presId="urn:microsoft.com/office/officeart/2005/8/layout/matrix1"/>
    <dgm:cxn modelId="{86230146-4694-4A0F-A172-AF4D8A939F18}" srcId="{2C207F9C-4624-40C8-9C01-E879FED70B5E}" destId="{4FE2E37E-5A1B-4CE9-9F66-36D03CD25093}" srcOrd="1" destOrd="0" parTransId="{BB2E2742-1D8A-44FA-AEDA-E7D0CC539E0D}" sibTransId="{D48AC688-41E0-4D09-89F7-62D278B60F6A}"/>
    <dgm:cxn modelId="{B5AF8B74-AB12-425C-AA9A-B0F521EEE220}" type="presOf" srcId="{3E6634DD-3889-40E7-8036-7F54F55A18A9}" destId="{C4DAE6F8-2BD1-4779-BA98-A42328E14050}" srcOrd="0" destOrd="0" presId="urn:microsoft.com/office/officeart/2005/8/layout/matrix1"/>
    <dgm:cxn modelId="{70FC5677-F463-4890-B193-B1BBD296C03F}" srcId="{2C207F9C-4624-40C8-9C01-E879FED70B5E}" destId="{3E6634DD-3889-40E7-8036-7F54F55A18A9}" srcOrd="3" destOrd="0" parTransId="{EBB600FB-C2F1-43B2-9654-234CD2D93FAC}" sibTransId="{E8330E62-E8A4-4AE1-A8CE-10D3724BE57B}"/>
    <dgm:cxn modelId="{660B4078-85E4-46D9-9AF7-3BE754ED4078}" type="presOf" srcId="{41CB530C-22DF-4FCF-A09D-D3ABB56E323A}" destId="{7E8CDD0B-4517-4A7F-9DB1-92945DBFAE69}" srcOrd="0" destOrd="0" presId="urn:microsoft.com/office/officeart/2005/8/layout/matrix1"/>
    <dgm:cxn modelId="{33C53A92-1995-4CE5-BD18-826F3CB249FB}" type="presOf" srcId="{3E6634DD-3889-40E7-8036-7F54F55A18A9}" destId="{A2850084-1ECC-4CA0-828D-3DF0C22FE98F}" srcOrd="1" destOrd="0" presId="urn:microsoft.com/office/officeart/2005/8/layout/matrix1"/>
    <dgm:cxn modelId="{8C5B0EAD-EB89-4C8D-9D52-0AA46CDB485D}" type="presOf" srcId="{4FE2E37E-5A1B-4CE9-9F66-36D03CD25093}" destId="{C0017BAE-5835-4302-90E5-41E939E76178}" srcOrd="1" destOrd="0" presId="urn:microsoft.com/office/officeart/2005/8/layout/matrix1"/>
    <dgm:cxn modelId="{2F495CB7-DB3C-472F-8FC4-D05B0548DFB4}" type="presOf" srcId="{BBE39E37-D88E-405C-B1FA-C93D9EDCAF5A}" destId="{EB01B7AF-6657-4B60-A8C1-B68F3D84F767}" srcOrd="1" destOrd="0" presId="urn:microsoft.com/office/officeart/2005/8/layout/matrix1"/>
    <dgm:cxn modelId="{C1F317CD-6485-4A08-AE3E-02554C2538C8}" type="presOf" srcId="{BBE39E37-D88E-405C-B1FA-C93D9EDCAF5A}" destId="{36F33BB7-45B2-47CB-875C-D5399C99EADF}" srcOrd="0" destOrd="0" presId="urn:microsoft.com/office/officeart/2005/8/layout/matrix1"/>
    <dgm:cxn modelId="{0EE849D3-F32B-4B03-9F7B-75F42A82B3BB}" type="presOf" srcId="{624C6343-EABE-4CC6-BE25-7A6CAE4CD6EA}" destId="{3F2D2DAA-68A1-4B6E-8307-19A456EFC102}" srcOrd="0" destOrd="0" presId="urn:microsoft.com/office/officeart/2005/8/layout/matrix1"/>
    <dgm:cxn modelId="{A12679DF-A2D8-4A0F-8442-E05BC56AAF0F}" type="presOf" srcId="{624C6343-EABE-4CC6-BE25-7A6CAE4CD6EA}" destId="{46D8D463-971C-4065-81BC-C996EEC74F0F}" srcOrd="1" destOrd="0" presId="urn:microsoft.com/office/officeart/2005/8/layout/matrix1"/>
    <dgm:cxn modelId="{A4826FE7-53C5-43B7-94E5-4D4E4C00F766}" srcId="{2C207F9C-4624-40C8-9C01-E879FED70B5E}" destId="{BBE39E37-D88E-405C-B1FA-C93D9EDCAF5A}" srcOrd="0" destOrd="0" parTransId="{D3961D4C-90A4-4D28-9F5E-F66BB62F40ED}" sibTransId="{3244660C-CDDF-4D04-BFBC-0636B128D2B2}"/>
    <dgm:cxn modelId="{7F655CFA-5CAE-4148-BC1C-982B671C1B6A}" type="presOf" srcId="{4FE2E37E-5A1B-4CE9-9F66-36D03CD25093}" destId="{846A2B4D-D5AE-4F38-B06E-5FF83A840594}" srcOrd="0" destOrd="0" presId="urn:microsoft.com/office/officeart/2005/8/layout/matrix1"/>
    <dgm:cxn modelId="{45AB807A-BE5F-411A-897E-16734353004A}" type="presParOf" srcId="{7E8CDD0B-4517-4A7F-9DB1-92945DBFAE69}" destId="{4B962532-0E0B-4E26-972C-4B7C2CD3B74D}" srcOrd="0" destOrd="0" presId="urn:microsoft.com/office/officeart/2005/8/layout/matrix1"/>
    <dgm:cxn modelId="{CD827508-2ED7-4611-99CF-622EAD5A65C1}" type="presParOf" srcId="{4B962532-0E0B-4E26-972C-4B7C2CD3B74D}" destId="{36F33BB7-45B2-47CB-875C-D5399C99EADF}" srcOrd="0" destOrd="0" presId="urn:microsoft.com/office/officeart/2005/8/layout/matrix1"/>
    <dgm:cxn modelId="{42C8B9AE-6493-4180-93CB-AD6E1044171A}" type="presParOf" srcId="{4B962532-0E0B-4E26-972C-4B7C2CD3B74D}" destId="{EB01B7AF-6657-4B60-A8C1-B68F3D84F767}" srcOrd="1" destOrd="0" presId="urn:microsoft.com/office/officeart/2005/8/layout/matrix1"/>
    <dgm:cxn modelId="{4163115E-24DD-4E60-9682-39DAA12411EC}" type="presParOf" srcId="{4B962532-0E0B-4E26-972C-4B7C2CD3B74D}" destId="{846A2B4D-D5AE-4F38-B06E-5FF83A840594}" srcOrd="2" destOrd="0" presId="urn:microsoft.com/office/officeart/2005/8/layout/matrix1"/>
    <dgm:cxn modelId="{5B1FCD7F-4AA2-4EB8-A8D4-C293F3C9D7FB}" type="presParOf" srcId="{4B962532-0E0B-4E26-972C-4B7C2CD3B74D}" destId="{C0017BAE-5835-4302-90E5-41E939E76178}" srcOrd="3" destOrd="0" presId="urn:microsoft.com/office/officeart/2005/8/layout/matrix1"/>
    <dgm:cxn modelId="{50EB6A31-E105-42B3-97B2-B4DD9136A9B4}" type="presParOf" srcId="{4B962532-0E0B-4E26-972C-4B7C2CD3B74D}" destId="{3F2D2DAA-68A1-4B6E-8307-19A456EFC102}" srcOrd="4" destOrd="0" presId="urn:microsoft.com/office/officeart/2005/8/layout/matrix1"/>
    <dgm:cxn modelId="{2CC01F6C-0775-42E2-8F7D-5C091CAFCD71}" type="presParOf" srcId="{4B962532-0E0B-4E26-972C-4B7C2CD3B74D}" destId="{46D8D463-971C-4065-81BC-C996EEC74F0F}" srcOrd="5" destOrd="0" presId="urn:microsoft.com/office/officeart/2005/8/layout/matrix1"/>
    <dgm:cxn modelId="{4A255999-FAF8-41F2-B911-844F9CA0610F}" type="presParOf" srcId="{4B962532-0E0B-4E26-972C-4B7C2CD3B74D}" destId="{C4DAE6F8-2BD1-4779-BA98-A42328E14050}" srcOrd="6" destOrd="0" presId="urn:microsoft.com/office/officeart/2005/8/layout/matrix1"/>
    <dgm:cxn modelId="{F4B5EAC4-D723-4D73-94F3-20FF5572CFAD}" type="presParOf" srcId="{4B962532-0E0B-4E26-972C-4B7C2CD3B74D}" destId="{A2850084-1ECC-4CA0-828D-3DF0C22FE98F}" srcOrd="7" destOrd="0" presId="urn:microsoft.com/office/officeart/2005/8/layout/matrix1"/>
    <dgm:cxn modelId="{E008877A-09E8-4CB7-ADBA-46579E791A4A}" type="presParOf" srcId="{7E8CDD0B-4517-4A7F-9DB1-92945DBFAE69}" destId="{E0A4C567-FA32-4C07-92CC-82B252E858C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ECD70-E351-4998-A17D-A2CC73417D90}">
      <dsp:nvSpPr>
        <dsp:cNvPr id="0" name=""/>
        <dsp:cNvSpPr/>
      </dsp:nvSpPr>
      <dsp:spPr>
        <a:xfrm rot="5400000">
          <a:off x="-263599" y="267297"/>
          <a:ext cx="1757332" cy="1230132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kern="1200" dirty="0"/>
            <a:t>Цель</a:t>
          </a:r>
        </a:p>
      </dsp:txBody>
      <dsp:txXfrm rot="-5400000">
        <a:off x="1" y="618763"/>
        <a:ext cx="1230132" cy="527200"/>
      </dsp:txXfrm>
    </dsp:sp>
    <dsp:sp modelId="{15D26B58-204D-4093-8A55-EF795F5A16B4}">
      <dsp:nvSpPr>
        <dsp:cNvPr id="0" name=""/>
        <dsp:cNvSpPr/>
      </dsp:nvSpPr>
      <dsp:spPr>
        <a:xfrm rot="5400000">
          <a:off x="5755885" y="-4522054"/>
          <a:ext cx="1142266" cy="10193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Estrangelo Edessa" panose="03080600000000000000" pitchFamily="66" charset="0"/>
            </a:rPr>
            <a:t>Создание условий для формирования целостного мировидения ребенка средствами физического эксперимента.</a:t>
          </a:r>
          <a:endParaRPr lang="ru-RU" sz="1600" kern="1200" dirty="0">
            <a:solidFill>
              <a:srgbClr val="002060"/>
            </a:solidFill>
          </a:endParaRPr>
        </a:p>
      </dsp:txBody>
      <dsp:txXfrm rot="-5400000">
        <a:off x="1230133" y="59459"/>
        <a:ext cx="10138010" cy="1030744"/>
      </dsp:txXfrm>
    </dsp:sp>
    <dsp:sp modelId="{98F6D888-FBE0-4F90-B4CD-7DF97F337E5E}">
      <dsp:nvSpPr>
        <dsp:cNvPr id="0" name=""/>
        <dsp:cNvSpPr/>
      </dsp:nvSpPr>
      <dsp:spPr>
        <a:xfrm rot="5400000">
          <a:off x="-263599" y="1832308"/>
          <a:ext cx="1757332" cy="1230132"/>
        </a:xfrm>
        <a:prstGeom prst="chevron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Задачи</a:t>
          </a:r>
        </a:p>
      </dsp:txBody>
      <dsp:txXfrm rot="-5400000">
        <a:off x="1" y="2183774"/>
        <a:ext cx="1230132" cy="527200"/>
      </dsp:txXfrm>
    </dsp:sp>
    <dsp:sp modelId="{BF895879-4939-4E4C-8F42-B0C433A1861B}">
      <dsp:nvSpPr>
        <dsp:cNvPr id="0" name=""/>
        <dsp:cNvSpPr/>
      </dsp:nvSpPr>
      <dsp:spPr>
        <a:xfrm rot="5400000">
          <a:off x="5755885" y="-2957044"/>
          <a:ext cx="1142266" cy="10193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Estrangelo Edessa" panose="03080600000000000000" pitchFamily="66" charset="0"/>
            </a:rPr>
            <a:t>Расширять представление детей о физических свойствах окружающего мира;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Estrangelo Edessa" panose="03080600000000000000" pitchFamily="66" charset="0"/>
            </a:rPr>
            <a:t>Знакомить с различными свойствами веществ; 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Estrangelo Edessa" panose="03080600000000000000" pitchFamily="66" charset="0"/>
            </a:rPr>
            <a:t>Развивать представления об основных физических явлениях;</a:t>
          </a:r>
          <a:endParaRPr lang="ru-RU" sz="1600" kern="1200" dirty="0">
            <a:solidFill>
              <a:srgbClr val="00206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  <a:latin typeface="Times New Roman" pitchFamily="18" charset="0"/>
              <a:cs typeface="Estrangelo Edessa" panose="03080600000000000000" pitchFamily="66" charset="0"/>
            </a:rPr>
            <a:t>Формировать у детей разные способы познания.</a:t>
          </a:r>
          <a:endParaRPr lang="ru-RU" sz="1600" kern="1200" dirty="0">
            <a:solidFill>
              <a:srgbClr val="002060"/>
            </a:solidFill>
          </a:endParaRPr>
        </a:p>
      </dsp:txBody>
      <dsp:txXfrm rot="-5400000">
        <a:off x="1230133" y="1624469"/>
        <a:ext cx="10138010" cy="1030744"/>
      </dsp:txXfrm>
    </dsp:sp>
    <dsp:sp modelId="{90646EA9-C71B-433B-B3D8-089158FA66BB}">
      <dsp:nvSpPr>
        <dsp:cNvPr id="0" name=""/>
        <dsp:cNvSpPr/>
      </dsp:nvSpPr>
      <dsp:spPr>
        <a:xfrm rot="5400000">
          <a:off x="-263599" y="3397318"/>
          <a:ext cx="1757332" cy="1230132"/>
        </a:xfrm>
        <a:prstGeom prst="chevron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Times New Roman" pitchFamily="18" charset="0"/>
              <a:cs typeface="Estrangelo Edessa" panose="03080600000000000000" pitchFamily="66" charset="0"/>
            </a:rPr>
            <a:t>Форма организации обучения</a:t>
          </a:r>
          <a:endParaRPr lang="ru-RU" sz="1600" kern="1200" dirty="0"/>
        </a:p>
      </dsp:txBody>
      <dsp:txXfrm rot="-5400000">
        <a:off x="1" y="3748784"/>
        <a:ext cx="1230132" cy="527200"/>
      </dsp:txXfrm>
    </dsp:sp>
    <dsp:sp modelId="{5768B527-BD97-4634-AD74-5B8DFEE2BAE9}">
      <dsp:nvSpPr>
        <dsp:cNvPr id="0" name=""/>
        <dsp:cNvSpPr/>
      </dsp:nvSpPr>
      <dsp:spPr>
        <a:xfrm rot="5400000">
          <a:off x="5755584" y="-1391733"/>
          <a:ext cx="1142866" cy="101937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68329"/>
              <a:satOff val="-6535"/>
              <a:lumOff val="285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kern="1200" dirty="0">
              <a:solidFill>
                <a:srgbClr val="002060"/>
              </a:solidFill>
            </a:rPr>
            <a:t>Клуб</a:t>
          </a:r>
        </a:p>
      </dsp:txBody>
      <dsp:txXfrm rot="-5400000">
        <a:off x="1230132" y="3189509"/>
        <a:ext cx="10137981" cy="10312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F33BB7-45B2-47CB-875C-D5399C99EADF}">
      <dsp:nvSpPr>
        <dsp:cNvPr id="0" name=""/>
        <dsp:cNvSpPr/>
      </dsp:nvSpPr>
      <dsp:spPr>
        <a:xfrm rot="16200000">
          <a:off x="1182623" y="-1182623"/>
          <a:ext cx="2273808" cy="4639055"/>
        </a:xfrm>
        <a:prstGeom prst="round1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1. Банк идей.</a:t>
          </a:r>
        </a:p>
      </dsp:txBody>
      <dsp:txXfrm rot="5400000">
        <a:off x="0" y="0"/>
        <a:ext cx="4639055" cy="1705356"/>
      </dsp:txXfrm>
    </dsp:sp>
    <dsp:sp modelId="{846A2B4D-D5AE-4F38-B06E-5FF83A840594}">
      <dsp:nvSpPr>
        <dsp:cNvPr id="0" name=""/>
        <dsp:cNvSpPr/>
      </dsp:nvSpPr>
      <dsp:spPr>
        <a:xfrm>
          <a:off x="4639055" y="0"/>
          <a:ext cx="4639055" cy="2273808"/>
        </a:xfrm>
        <a:prstGeom prst="round1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4. Парад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достижений.</a:t>
          </a:r>
        </a:p>
      </dsp:txBody>
      <dsp:txXfrm>
        <a:off x="4639055" y="0"/>
        <a:ext cx="4639055" cy="1705356"/>
      </dsp:txXfrm>
    </dsp:sp>
    <dsp:sp modelId="{3F2D2DAA-68A1-4B6E-8307-19A456EFC102}">
      <dsp:nvSpPr>
        <dsp:cNvPr id="0" name=""/>
        <dsp:cNvSpPr/>
      </dsp:nvSpPr>
      <dsp:spPr>
        <a:xfrm rot="10800000">
          <a:off x="0" y="2273808"/>
          <a:ext cx="4639055" cy="2273808"/>
        </a:xfrm>
        <a:prstGeom prst="round1Rect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2. Интеллектуальная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 разведка.</a:t>
          </a:r>
        </a:p>
      </dsp:txBody>
      <dsp:txXfrm rot="10800000">
        <a:off x="0" y="2842259"/>
        <a:ext cx="4639055" cy="1705356"/>
      </dsp:txXfrm>
    </dsp:sp>
    <dsp:sp modelId="{C4DAE6F8-2BD1-4779-BA98-A42328E14050}">
      <dsp:nvSpPr>
        <dsp:cNvPr id="0" name=""/>
        <dsp:cNvSpPr/>
      </dsp:nvSpPr>
      <dsp:spPr>
        <a:xfrm rot="5400000">
          <a:off x="5821679" y="1091184"/>
          <a:ext cx="2273808" cy="4639055"/>
        </a:xfrm>
        <a:prstGeom prst="round1Rect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3. Научная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/>
            <a:t>лаборатория. </a:t>
          </a:r>
        </a:p>
      </dsp:txBody>
      <dsp:txXfrm rot="-5400000">
        <a:off x="4639057" y="2842259"/>
        <a:ext cx="4639055" cy="1705356"/>
      </dsp:txXfrm>
    </dsp:sp>
    <dsp:sp modelId="{E0A4C567-FA32-4C07-92CC-82B252E858C4}">
      <dsp:nvSpPr>
        <dsp:cNvPr id="0" name=""/>
        <dsp:cNvSpPr/>
      </dsp:nvSpPr>
      <dsp:spPr>
        <a:xfrm>
          <a:off x="2377432" y="1705356"/>
          <a:ext cx="4523246" cy="1136904"/>
        </a:xfrm>
        <a:prstGeom prst="roundRect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002060"/>
              </a:solidFill>
            </a:rPr>
            <a:t>Экспериментальная деятельность</a:t>
          </a:r>
        </a:p>
      </dsp:txBody>
      <dsp:txXfrm>
        <a:off x="2432931" y="1760855"/>
        <a:ext cx="4412248" cy="1025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0.63467</cdr:x>
      <cdr:y>0.03556</cdr:y>
    </cdr:from>
    <cdr:to>
      <cdr:x>0.97333</cdr:x>
      <cdr:y>0.18141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901696" y="97536"/>
          <a:ext cx="154838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ru-RU" sz="2000" b="1" dirty="0">
              <a:latin typeface="Times New Roman" pitchFamily="18" charset="0"/>
              <a:cs typeface="Times New Roman" pitchFamily="18" charset="0"/>
            </a:rPr>
            <a:t>2 класс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0.62667</cdr:x>
      <cdr:y>0.02667</cdr:y>
    </cdr:from>
    <cdr:to>
      <cdr:x>0.96533</cdr:x>
      <cdr:y>0.17252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2865120" y="73152"/>
          <a:ext cx="1548384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2000" b="1" dirty="0">
              <a:latin typeface="Times New Roman" pitchFamily="18" charset="0"/>
              <a:cs typeface="Times New Roman" pitchFamily="18" charset="0"/>
            </a:rPr>
            <a:t>3 класс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AC26-8CE4-4263-86DA-4A98F50AB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BC68FF-DC1B-4646-BF53-AA05A3AF5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D421FA-CC2A-4DAB-BE4E-852EF878D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6EC7CC-D3E9-4E55-B471-CB55C08B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5F57E5-5D7E-49EF-823F-14A21CF30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24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F6DA2F-05FB-4BC8-961D-C8EE035DB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3F6F03-5B5C-4489-B912-7521821FD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84F557-CC5E-49E0-A74C-209754C3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27FE42-1F59-4610-9BA9-B7C58F653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45C28-7AF1-4AA1-951C-652D0648F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12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D7B4F5-76E5-482E-83DD-A2F3DD03BA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24EC5ED-53D3-49C6-BAC4-9DEA5F4133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08986-CBC7-413F-A4CE-672F106C1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75F61-BEAE-49E8-B81A-0948698C5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8A8E7-3CC0-4F9C-80FD-0691C263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0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0CF5-9177-42E2-B2B8-2BC8EE86E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EB4B8-9B7B-49D7-AA15-3D9D5ACCE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EB2E04-CD95-4FD4-8D7E-75F1CF0F1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35D0C8-B1A3-42F9-861F-8D98C78CB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7BA691-55F6-43CC-88D3-2AEF0898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964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5F232-E9BD-424B-96B1-AAAE66B67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5C4B6E3-D84F-4E11-8C17-613C90DDD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3BA85-F5F3-42B7-B462-1180BA5A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400478-6073-454D-95A9-A7936C2B0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521FD9-71AD-4AD2-BFB9-4EE95BDA1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681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F916B5-36E6-490C-846E-0B9F9253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E1A5BF-FEA1-4A46-B9A9-3A23DFA906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3EC172-7AF5-4BF4-836E-CDDEA90E5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E95AE4-D68F-4528-8682-553BC3A14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E369D2-59A5-4DF2-8492-0BC699BC9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F66491-4B2D-4AF9-9902-DAE0D21E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60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E0C710-9FE9-4D12-ADA2-40964ED08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8E8DE4-2198-4353-AA7E-3C21789D5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814136-0354-46E6-BE42-E1FD39EF5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535B72-CF43-4349-B372-2621362DD0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31F594C-CEA2-41A8-BDCA-FABA5D1442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05F368-62D3-41C2-A857-D4AAA9B7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0271F0-C130-4963-AD9B-231883FCD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AC7EB4-C976-47F4-8083-911917CD0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48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7871C-12D8-4870-8DCF-1340AAA9C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9068DC-5D4D-4593-97C7-41F0F0FEF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563540-65A9-41E7-B8E9-5D001D6C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CD9C2B5-2F68-47E2-9967-D39E5702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91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066F71-8E0C-4D7B-B180-A87EB28D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42A821-8071-4D60-8599-3854FBA6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004B75-802D-48D8-A605-CCB53B96F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088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75C44-3486-4166-89A5-745554E6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3C86C1-D099-4CF9-BEF8-C090882C9A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7BC7785-57A4-41C1-BA37-7C3A525D2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260892-774B-47EF-AF1F-DED3125B6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62CDF2-79D9-403F-B266-E05778C2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78FA2F-94A4-4058-910F-B3F74FA4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652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2D43B4-F330-4BFA-9E55-078F1A3A5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D959222-C508-4EB9-8008-A735D38C8B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3A7788-B2C2-485E-B0BD-4A2482BFC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A62ED2-029F-4152-A1F3-19832C26B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59D93-6D16-4485-8904-6B62A698D3F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3FB50D-DCEF-4C8E-BFBF-E78CA984E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011C6-5080-4D83-BC6F-02A53361E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5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C34356-58A2-4B05-9FC0-5D030DE44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4F2B4-7FBD-448F-A92F-3F3C270C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1BED9-4EDA-45A5-860D-3D07121CB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59D93-6D16-4485-8904-6B62A698D3FF}" type="datetimeFigureOut">
              <a:rPr lang="ru-RU" smtClean="0"/>
              <a:pPr/>
              <a:t>15.03.2024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711C61-84D4-4FDE-8DC5-8CB4DD3A7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CF587-EAB8-4908-AB86-DF7E15F1C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D5005-495D-4CFF-BB81-666AD112CE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48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5216" y="2194560"/>
            <a:ext cx="11484864" cy="2522410"/>
          </a:xfrm>
        </p:spPr>
        <p:txBody>
          <a:bodyPr anchor="t">
            <a:noAutofit/>
          </a:bodyPr>
          <a:lstStyle/>
          <a:p>
            <a:pPr algn="r"/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Роль работы клуба «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Экспериментариум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познавательном развитии младших школьников</a:t>
            </a:r>
            <a:b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интенсива «Эффективная начальная школа Подмосковья: лучшие практики»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5605272"/>
            <a:ext cx="9936480" cy="1289304"/>
          </a:xfrm>
        </p:spPr>
        <p:txBody>
          <a:bodyPr>
            <a:normAutofit/>
          </a:bodyPr>
          <a:lstStyle/>
          <a:p>
            <a:pPr algn="r"/>
            <a:r>
              <a:rPr lang="ru-RU" sz="2000" b="1" i="0" dirty="0" err="1">
                <a:solidFill>
                  <a:schemeClr val="bg1"/>
                </a:solidFill>
                <a:effectLst/>
                <a:latin typeface="Helvetica Neue"/>
              </a:rPr>
              <a:t>Уласевич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 Тамара Анатольевна, учитель начальных классов, </a:t>
            </a:r>
          </a:p>
          <a:p>
            <a:pPr algn="r"/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МБОУ «Центр образования № 9 им. Маршала Жукова Г.К.» </a:t>
            </a:r>
            <a:r>
              <a:rPr lang="ru-RU" sz="2000" b="1" i="0" dirty="0" err="1">
                <a:solidFill>
                  <a:schemeClr val="bg1"/>
                </a:solidFill>
                <a:effectLst/>
                <a:latin typeface="Helvetica Neue"/>
              </a:rPr>
              <a:t>Богородского</a:t>
            </a:r>
            <a:r>
              <a:rPr lang="ru-RU" sz="2000" b="1" i="0" dirty="0">
                <a:solidFill>
                  <a:schemeClr val="bg1"/>
                </a:solidFill>
                <a:effectLst/>
                <a:latin typeface="Helvetica Neue"/>
              </a:rPr>
              <a:t> г.о.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9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07745533"/>
              </p:ext>
            </p:extLst>
          </p:nvPr>
        </p:nvGraphicFramePr>
        <p:xfrm>
          <a:off x="524256" y="1243584"/>
          <a:ext cx="11423904" cy="4894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244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88534862"/>
              </p:ext>
            </p:extLst>
          </p:nvPr>
        </p:nvGraphicFramePr>
        <p:xfrm>
          <a:off x="1475232" y="2023872"/>
          <a:ext cx="9278112" cy="4547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1024128"/>
            <a:ext cx="10515600" cy="841248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РАБОТЫ КЛУБА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55392" y="975360"/>
            <a:ext cx="6339840" cy="1085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ЭКСПЕРИМЕНТАРИУМ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93" y="1169852"/>
            <a:ext cx="2449830" cy="3266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88" y="3605930"/>
            <a:ext cx="2301021" cy="30680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650" y="1123261"/>
            <a:ext cx="2493917" cy="33252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476" y="3633216"/>
            <a:ext cx="2270760" cy="30276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169" y="1943897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66253441"/>
              </p:ext>
            </p:extLst>
          </p:nvPr>
        </p:nvGraphicFramePr>
        <p:xfrm>
          <a:off x="384048" y="178917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2880" y="902208"/>
            <a:ext cx="11789664" cy="107289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экспериментально-исследовательской деятельности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1696" y="1926336"/>
            <a:ext cx="1548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класс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99506073"/>
              </p:ext>
            </p:extLst>
          </p:nvPr>
        </p:nvGraphicFramePr>
        <p:xfrm>
          <a:off x="3090672" y="3898392"/>
          <a:ext cx="48585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969435104"/>
              </p:ext>
            </p:extLst>
          </p:nvPr>
        </p:nvGraphicFramePr>
        <p:xfrm>
          <a:off x="7235952" y="20330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3131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1C44A-B12A-46E1-8FB0-9E41B0E57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3538728"/>
            <a:ext cx="5693664" cy="1223962"/>
          </a:xfrm>
        </p:spPr>
        <p:txBody>
          <a:bodyPr anchor="t">
            <a:noAutofit/>
          </a:bodyPr>
          <a:lstStyle/>
          <a:p>
            <a:pPr algn="l"/>
            <a:r>
              <a:rPr lang="ru-RU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AC03F9B-5FFB-4F09-844A-DBF2A8C154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5349240"/>
            <a:ext cx="11704320" cy="128930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algn="l"/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«Центр образования № 9 им. Маршала Жукова Г.К.» </a:t>
            </a:r>
          </a:p>
          <a:p>
            <a:pPr algn="l"/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Адрес142406, Московская область, г. Ногинск, улица Советской Конституции, дом 58</a:t>
            </a:r>
          </a:p>
          <a:p>
            <a:pPr algn="l"/>
            <a:r>
              <a:rPr lang="ru-RU" sz="2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Контакты +7(496)515-12-01  bgrd_mbou_9@mosreg.ru</a:t>
            </a:r>
          </a:p>
          <a:p>
            <a:pPr algn="l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3093" y="4395597"/>
            <a:ext cx="20859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82234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122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 Neue</vt:lpstr>
      <vt:lpstr>Times New Roman</vt:lpstr>
      <vt:lpstr>Тема Office</vt:lpstr>
      <vt:lpstr> Роль работы клуба «Экспериментариум»  в познавательном развитии младших школьников интенсива «Эффективная начальная школа Подмосковья: лучшие практики»</vt:lpstr>
      <vt:lpstr>Презентация PowerPoint</vt:lpstr>
      <vt:lpstr>СТРУКТУРА РАБОТЫ КЛУБА</vt:lpstr>
      <vt:lpstr>ЭКСПЕРИМЕНТАРИУМ</vt:lpstr>
      <vt:lpstr>Мониторинг экспериментально-исследовательской деятельности</vt:lpstr>
      <vt:lpstr>Спасибо!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Показатели эффективности ускоренного обучения  в начальной школе</dc:title>
  <dc:creator>Сергей</dc:creator>
  <cp:lastModifiedBy>Елена Шаламова</cp:lastModifiedBy>
  <cp:revision>12</cp:revision>
  <dcterms:created xsi:type="dcterms:W3CDTF">2024-03-11T10:09:06Z</dcterms:created>
  <dcterms:modified xsi:type="dcterms:W3CDTF">2024-03-15T15:15:12Z</dcterms:modified>
</cp:coreProperties>
</file>