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CA45B-9B9E-4ACB-B6B5-7D8546C6830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20D42E-C745-494E-8DF3-4B37A703F1BA}">
      <dgm:prSet phldrT="[Текст]" custT="1"/>
      <dgm:spPr/>
      <dgm:t>
        <a:bodyPr/>
        <a:lstStyle/>
        <a:p>
          <a:r>
            <a:rPr lang="ru-RU" sz="2400" dirty="0"/>
            <a:t>Содержание (знание и понимание)</a:t>
          </a:r>
        </a:p>
      </dgm:t>
    </dgm:pt>
    <dgm:pt modelId="{45657061-2AEE-404B-9DB0-A06C8BCD5B86}" type="parTrans" cxnId="{543B58A5-1CA1-4077-94EE-F4646BEC00F2}">
      <dgm:prSet/>
      <dgm:spPr/>
      <dgm:t>
        <a:bodyPr/>
        <a:lstStyle/>
        <a:p>
          <a:endParaRPr lang="ru-RU"/>
        </a:p>
      </dgm:t>
    </dgm:pt>
    <dgm:pt modelId="{DC6F6123-CCBD-4201-BD84-2F2E18FDB675}" type="sibTrans" cxnId="{543B58A5-1CA1-4077-94EE-F4646BEC00F2}">
      <dgm:prSet/>
      <dgm:spPr/>
      <dgm:t>
        <a:bodyPr/>
        <a:lstStyle/>
        <a:p>
          <a:endParaRPr lang="ru-RU"/>
        </a:p>
      </dgm:t>
    </dgm:pt>
    <dgm:pt modelId="{D0A0EF8E-AEE6-4667-889D-161CA5FE7264}">
      <dgm:prSet phldrT="[Текст]" custT="1"/>
      <dgm:spPr/>
      <dgm:t>
        <a:bodyPr/>
        <a:lstStyle/>
        <a:p>
          <a:pPr algn="l"/>
          <a:r>
            <a:rPr lang="ru-RU" sz="2400" dirty="0">
              <a:solidFill>
                <a:srgbClr val="002060"/>
              </a:solidFill>
            </a:rPr>
            <a:t>Деньги и операции с деньгами</a:t>
          </a:r>
        </a:p>
      </dgm:t>
    </dgm:pt>
    <dgm:pt modelId="{3EFEDCBD-78C7-4A4D-83D8-F754F46ECBA0}" type="parTrans" cxnId="{8987D947-5634-498B-945C-D9D23A6C9C8B}">
      <dgm:prSet/>
      <dgm:spPr/>
      <dgm:t>
        <a:bodyPr/>
        <a:lstStyle/>
        <a:p>
          <a:endParaRPr lang="ru-RU"/>
        </a:p>
      </dgm:t>
    </dgm:pt>
    <dgm:pt modelId="{6FD83C59-12C7-413F-8514-C5740034BA19}" type="sibTrans" cxnId="{8987D947-5634-498B-945C-D9D23A6C9C8B}">
      <dgm:prSet/>
      <dgm:spPr/>
      <dgm:t>
        <a:bodyPr/>
        <a:lstStyle/>
        <a:p>
          <a:endParaRPr lang="ru-RU"/>
        </a:p>
      </dgm:t>
    </dgm:pt>
    <dgm:pt modelId="{D561936C-711C-4DF5-B3CD-AADA38ADDE88}">
      <dgm:prSet phldrT="[Текст]" custT="1"/>
      <dgm:spPr/>
      <dgm:t>
        <a:bodyPr/>
        <a:lstStyle/>
        <a:p>
          <a:pPr algn="l"/>
          <a:r>
            <a:rPr lang="ru-RU" sz="2400" dirty="0">
              <a:solidFill>
                <a:srgbClr val="002060"/>
              </a:solidFill>
            </a:rPr>
            <a:t>Планирование и управление финансами</a:t>
          </a:r>
        </a:p>
      </dgm:t>
    </dgm:pt>
    <dgm:pt modelId="{667A4816-0945-4781-B96C-50CBD5E348EF}" type="parTrans" cxnId="{ABA0F579-5544-444B-BF8C-7828279A39E4}">
      <dgm:prSet/>
      <dgm:spPr/>
      <dgm:t>
        <a:bodyPr/>
        <a:lstStyle/>
        <a:p>
          <a:endParaRPr lang="ru-RU"/>
        </a:p>
      </dgm:t>
    </dgm:pt>
    <dgm:pt modelId="{19B5F294-5A83-4ED4-ABDB-F47E0B5D90E4}" type="sibTrans" cxnId="{ABA0F579-5544-444B-BF8C-7828279A39E4}">
      <dgm:prSet/>
      <dgm:spPr/>
      <dgm:t>
        <a:bodyPr/>
        <a:lstStyle/>
        <a:p>
          <a:endParaRPr lang="ru-RU"/>
        </a:p>
      </dgm:t>
    </dgm:pt>
    <dgm:pt modelId="{D4143A8D-29CF-474F-940B-BC59EE0D378C}">
      <dgm:prSet phldrT="[Текст]" custT="1"/>
      <dgm:spPr/>
      <dgm:t>
        <a:bodyPr/>
        <a:lstStyle/>
        <a:p>
          <a:r>
            <a:rPr lang="ru-RU" sz="2400" dirty="0"/>
            <a:t>Познавательная деятельность (умения, действия, стратегия)</a:t>
          </a:r>
        </a:p>
      </dgm:t>
    </dgm:pt>
    <dgm:pt modelId="{667847F4-400E-468D-A1D1-F1AA39525E05}" type="parTrans" cxnId="{E835D2A8-6C8C-4C06-A754-EED406E94EDF}">
      <dgm:prSet/>
      <dgm:spPr/>
      <dgm:t>
        <a:bodyPr/>
        <a:lstStyle/>
        <a:p>
          <a:endParaRPr lang="ru-RU"/>
        </a:p>
      </dgm:t>
    </dgm:pt>
    <dgm:pt modelId="{3B8C1FD8-51F3-4592-B7D6-BE261D133BC7}" type="sibTrans" cxnId="{E835D2A8-6C8C-4C06-A754-EED406E94EDF}">
      <dgm:prSet/>
      <dgm:spPr/>
      <dgm:t>
        <a:bodyPr/>
        <a:lstStyle/>
        <a:p>
          <a:endParaRPr lang="ru-RU"/>
        </a:p>
      </dgm:t>
    </dgm:pt>
    <dgm:pt modelId="{36B3A534-3E03-4381-B577-CD3C215C8A5A}">
      <dgm:prSet phldrT="[Текст]" custT="1"/>
      <dgm:spPr/>
      <dgm:t>
        <a:bodyPr/>
        <a:lstStyle/>
        <a:p>
          <a:r>
            <a:rPr lang="ru-RU" sz="2400" dirty="0">
              <a:solidFill>
                <a:srgbClr val="002060"/>
              </a:solidFill>
            </a:rPr>
            <a:t>Выявление информации</a:t>
          </a:r>
        </a:p>
      </dgm:t>
    </dgm:pt>
    <dgm:pt modelId="{B0CBAEF3-45E9-48F0-9302-7AD2F055AA08}" type="parTrans" cxnId="{02F51F02-FBF4-453F-A96C-395F7BCBCBEE}">
      <dgm:prSet/>
      <dgm:spPr/>
      <dgm:t>
        <a:bodyPr/>
        <a:lstStyle/>
        <a:p>
          <a:endParaRPr lang="ru-RU"/>
        </a:p>
      </dgm:t>
    </dgm:pt>
    <dgm:pt modelId="{9A5866C2-B09D-4FE1-A2BC-AC499CC10D40}" type="sibTrans" cxnId="{02F51F02-FBF4-453F-A96C-395F7BCBCBEE}">
      <dgm:prSet/>
      <dgm:spPr/>
      <dgm:t>
        <a:bodyPr/>
        <a:lstStyle/>
        <a:p>
          <a:endParaRPr lang="ru-RU"/>
        </a:p>
      </dgm:t>
    </dgm:pt>
    <dgm:pt modelId="{2B3836EE-E574-4C0F-8253-12D9B13E200C}">
      <dgm:prSet phldrT="[Текст]" custT="1"/>
      <dgm:spPr/>
      <dgm:t>
        <a:bodyPr/>
        <a:lstStyle/>
        <a:p>
          <a:r>
            <a:rPr lang="ru-RU" sz="2400" dirty="0">
              <a:solidFill>
                <a:srgbClr val="002060"/>
              </a:solidFill>
            </a:rPr>
            <a:t>Оценка проблем</a:t>
          </a:r>
        </a:p>
      </dgm:t>
    </dgm:pt>
    <dgm:pt modelId="{80B5BEC3-F45D-4FA0-9C77-0C16F6F99F59}" type="parTrans" cxnId="{BEB55EFA-69EB-411C-88DE-34B40CDF8D9B}">
      <dgm:prSet/>
      <dgm:spPr/>
      <dgm:t>
        <a:bodyPr/>
        <a:lstStyle/>
        <a:p>
          <a:endParaRPr lang="ru-RU"/>
        </a:p>
      </dgm:t>
    </dgm:pt>
    <dgm:pt modelId="{5E814316-3330-4CCA-B3FD-27247898B001}" type="sibTrans" cxnId="{BEB55EFA-69EB-411C-88DE-34B40CDF8D9B}">
      <dgm:prSet/>
      <dgm:spPr/>
      <dgm:t>
        <a:bodyPr/>
        <a:lstStyle/>
        <a:p>
          <a:endParaRPr lang="ru-RU"/>
        </a:p>
      </dgm:t>
    </dgm:pt>
    <dgm:pt modelId="{EADDEDD7-26FA-4F53-B63E-EA465373CE18}">
      <dgm:prSet phldrT="[Текст]" custT="1"/>
      <dgm:spPr/>
      <dgm:t>
        <a:bodyPr/>
        <a:lstStyle/>
        <a:p>
          <a:r>
            <a:rPr lang="ru-RU" sz="2400" dirty="0"/>
            <a:t>Контекст </a:t>
          </a:r>
        </a:p>
        <a:p>
          <a:r>
            <a:rPr lang="ru-RU" sz="2400" dirty="0"/>
            <a:t>(предлагаемые ситуации)</a:t>
          </a:r>
        </a:p>
      </dgm:t>
    </dgm:pt>
    <dgm:pt modelId="{0DEF09AB-D227-4D12-A523-A38AA4D5189E}" type="parTrans" cxnId="{43B55A5D-4A02-4755-853C-A8C92CB5DAF0}">
      <dgm:prSet/>
      <dgm:spPr/>
      <dgm:t>
        <a:bodyPr/>
        <a:lstStyle/>
        <a:p>
          <a:endParaRPr lang="ru-RU"/>
        </a:p>
      </dgm:t>
    </dgm:pt>
    <dgm:pt modelId="{6112C094-804E-4F25-AB22-33E3837C6C33}" type="sibTrans" cxnId="{43B55A5D-4A02-4755-853C-A8C92CB5DAF0}">
      <dgm:prSet/>
      <dgm:spPr/>
      <dgm:t>
        <a:bodyPr/>
        <a:lstStyle/>
        <a:p>
          <a:endParaRPr lang="ru-RU"/>
        </a:p>
      </dgm:t>
    </dgm:pt>
    <dgm:pt modelId="{5B71438E-6B20-4ED6-AD75-3D625B7FA708}">
      <dgm:prSet phldrT="[Текст]" custT="1"/>
      <dgm:spPr/>
      <dgm:t>
        <a:bodyPr/>
        <a:lstStyle/>
        <a:p>
          <a:r>
            <a:rPr lang="ru-RU" sz="2400" dirty="0">
              <a:solidFill>
                <a:srgbClr val="002060"/>
              </a:solidFill>
            </a:rPr>
            <a:t>Образование и работа</a:t>
          </a:r>
        </a:p>
      </dgm:t>
    </dgm:pt>
    <dgm:pt modelId="{3E4BAD32-6569-47CE-AF71-7BB69F78CBB0}" type="parTrans" cxnId="{150E30DA-F9EE-422A-892D-B0E3B1F5CCC5}">
      <dgm:prSet/>
      <dgm:spPr/>
      <dgm:t>
        <a:bodyPr/>
        <a:lstStyle/>
        <a:p>
          <a:endParaRPr lang="ru-RU"/>
        </a:p>
      </dgm:t>
    </dgm:pt>
    <dgm:pt modelId="{B20AB100-05C9-4E14-BBDA-6C4973CB1A6D}" type="sibTrans" cxnId="{150E30DA-F9EE-422A-892D-B0E3B1F5CCC5}">
      <dgm:prSet/>
      <dgm:spPr/>
      <dgm:t>
        <a:bodyPr/>
        <a:lstStyle/>
        <a:p>
          <a:endParaRPr lang="ru-RU"/>
        </a:p>
      </dgm:t>
    </dgm:pt>
    <dgm:pt modelId="{E3063AFD-A590-4504-B53B-70E4E1C79D19}">
      <dgm:prSet phldrT="[Текст]" custT="1"/>
      <dgm:spPr/>
      <dgm:t>
        <a:bodyPr/>
        <a:lstStyle/>
        <a:p>
          <a:r>
            <a:rPr lang="ru-RU" sz="2400" dirty="0">
              <a:solidFill>
                <a:srgbClr val="002060"/>
              </a:solidFill>
            </a:rPr>
            <a:t>Дом и семья</a:t>
          </a:r>
        </a:p>
      </dgm:t>
    </dgm:pt>
    <dgm:pt modelId="{63CC8A47-11A6-451B-9809-8D4062FC16FB}" type="parTrans" cxnId="{59BBF335-71A1-402B-94E3-C6863D80C62E}">
      <dgm:prSet/>
      <dgm:spPr/>
      <dgm:t>
        <a:bodyPr/>
        <a:lstStyle/>
        <a:p>
          <a:endParaRPr lang="ru-RU"/>
        </a:p>
      </dgm:t>
    </dgm:pt>
    <dgm:pt modelId="{021672DD-7FEC-4F0D-8A08-D3BEC9DF90AF}" type="sibTrans" cxnId="{59BBF335-71A1-402B-94E3-C6863D80C62E}">
      <dgm:prSet/>
      <dgm:spPr/>
      <dgm:t>
        <a:bodyPr/>
        <a:lstStyle/>
        <a:p>
          <a:endParaRPr lang="ru-RU"/>
        </a:p>
      </dgm:t>
    </dgm:pt>
    <dgm:pt modelId="{5ADDB988-14B8-4239-AEAA-F8E5303352CE}">
      <dgm:prSet phldrT="[Текст]" custT="1"/>
      <dgm:spPr/>
      <dgm:t>
        <a:bodyPr/>
        <a:lstStyle/>
        <a:p>
          <a:pPr algn="l"/>
          <a:r>
            <a:rPr lang="ru-RU" sz="2400" dirty="0">
              <a:solidFill>
                <a:srgbClr val="002060"/>
              </a:solidFill>
            </a:rPr>
            <a:t>Риски и вознаграждения</a:t>
          </a:r>
        </a:p>
      </dgm:t>
    </dgm:pt>
    <dgm:pt modelId="{00336283-D571-4AEB-9F03-8C11B15CDBFE}" type="parTrans" cxnId="{4E296C61-AE42-448C-9269-4F0455A4A0EF}">
      <dgm:prSet/>
      <dgm:spPr/>
      <dgm:t>
        <a:bodyPr/>
        <a:lstStyle/>
        <a:p>
          <a:endParaRPr lang="ru-RU"/>
        </a:p>
      </dgm:t>
    </dgm:pt>
    <dgm:pt modelId="{2D983185-4101-447A-A413-EB3DA8030D0B}" type="sibTrans" cxnId="{4E296C61-AE42-448C-9269-4F0455A4A0EF}">
      <dgm:prSet/>
      <dgm:spPr/>
      <dgm:t>
        <a:bodyPr/>
        <a:lstStyle/>
        <a:p>
          <a:endParaRPr lang="ru-RU"/>
        </a:p>
      </dgm:t>
    </dgm:pt>
    <dgm:pt modelId="{99DCADA2-BCDE-405E-8E0A-1153928F8E0F}">
      <dgm:prSet phldrT="[Текст]" custT="1"/>
      <dgm:spPr/>
      <dgm:t>
        <a:bodyPr/>
        <a:lstStyle/>
        <a:p>
          <a:pPr algn="l"/>
          <a:r>
            <a:rPr lang="ru-RU" sz="2400" dirty="0">
              <a:solidFill>
                <a:srgbClr val="002060"/>
              </a:solidFill>
            </a:rPr>
            <a:t>Финансовая среда</a:t>
          </a:r>
        </a:p>
      </dgm:t>
    </dgm:pt>
    <dgm:pt modelId="{215069BB-2F50-4080-98CF-1010FCFE083D}" type="parTrans" cxnId="{A2ADF0FC-8BEB-46B6-AADC-1C71DFD794CF}">
      <dgm:prSet/>
      <dgm:spPr/>
      <dgm:t>
        <a:bodyPr/>
        <a:lstStyle/>
        <a:p>
          <a:endParaRPr lang="ru-RU"/>
        </a:p>
      </dgm:t>
    </dgm:pt>
    <dgm:pt modelId="{EAF2BEA7-59D8-4F21-BD17-4611E45E4680}" type="sibTrans" cxnId="{A2ADF0FC-8BEB-46B6-AADC-1C71DFD794CF}">
      <dgm:prSet/>
      <dgm:spPr/>
      <dgm:t>
        <a:bodyPr/>
        <a:lstStyle/>
        <a:p>
          <a:endParaRPr lang="ru-RU"/>
        </a:p>
      </dgm:t>
    </dgm:pt>
    <dgm:pt modelId="{0A7F9ECF-865B-48E4-93C9-36809D36566B}">
      <dgm:prSet phldrT="[Текст]" custT="1"/>
      <dgm:spPr/>
      <dgm:t>
        <a:bodyPr/>
        <a:lstStyle/>
        <a:p>
          <a:r>
            <a:rPr lang="ru-RU" sz="2400" dirty="0">
              <a:solidFill>
                <a:srgbClr val="002060"/>
              </a:solidFill>
            </a:rPr>
            <a:t>Анализ информации</a:t>
          </a:r>
        </a:p>
      </dgm:t>
    </dgm:pt>
    <dgm:pt modelId="{CA2F77C4-33C9-4C36-8981-32F6DABD4F00}" type="parTrans" cxnId="{C3925226-9402-4776-BCAD-1F39F3C021AE}">
      <dgm:prSet/>
      <dgm:spPr/>
      <dgm:t>
        <a:bodyPr/>
        <a:lstStyle/>
        <a:p>
          <a:endParaRPr lang="ru-RU"/>
        </a:p>
      </dgm:t>
    </dgm:pt>
    <dgm:pt modelId="{7C25B1C2-C232-4D42-A92A-0EDC6C67343D}" type="sibTrans" cxnId="{C3925226-9402-4776-BCAD-1F39F3C021AE}">
      <dgm:prSet/>
      <dgm:spPr/>
      <dgm:t>
        <a:bodyPr/>
        <a:lstStyle/>
        <a:p>
          <a:endParaRPr lang="ru-RU"/>
        </a:p>
      </dgm:t>
    </dgm:pt>
    <dgm:pt modelId="{F82C45CE-8C74-4C6F-BCC6-F10B005F9492}">
      <dgm:prSet phldrT="[Текст]" custT="1"/>
      <dgm:spPr/>
      <dgm:t>
        <a:bodyPr/>
        <a:lstStyle/>
        <a:p>
          <a:r>
            <a:rPr lang="ru-RU" sz="2400" dirty="0">
              <a:solidFill>
                <a:srgbClr val="002060"/>
              </a:solidFill>
            </a:rPr>
            <a:t>Применение знаний</a:t>
          </a:r>
        </a:p>
      </dgm:t>
    </dgm:pt>
    <dgm:pt modelId="{2D6B8F39-23AE-4FF2-A6A3-F68AEF3AC8CF}" type="parTrans" cxnId="{36B960D1-FF75-41FB-BB42-C175679B8A70}">
      <dgm:prSet/>
      <dgm:spPr/>
      <dgm:t>
        <a:bodyPr/>
        <a:lstStyle/>
        <a:p>
          <a:endParaRPr lang="ru-RU"/>
        </a:p>
      </dgm:t>
    </dgm:pt>
    <dgm:pt modelId="{B4495109-0922-48AE-952C-5C44BCC24F28}" type="sibTrans" cxnId="{36B960D1-FF75-41FB-BB42-C175679B8A70}">
      <dgm:prSet/>
      <dgm:spPr/>
      <dgm:t>
        <a:bodyPr/>
        <a:lstStyle/>
        <a:p>
          <a:endParaRPr lang="ru-RU"/>
        </a:p>
      </dgm:t>
    </dgm:pt>
    <dgm:pt modelId="{A6A96D70-C184-4E59-8C6B-934F61BB9931}">
      <dgm:prSet phldrT="[Текст]" custT="1"/>
      <dgm:spPr/>
      <dgm:t>
        <a:bodyPr/>
        <a:lstStyle/>
        <a:p>
          <a:r>
            <a:rPr lang="ru-RU" sz="2400" dirty="0">
              <a:solidFill>
                <a:srgbClr val="002060"/>
              </a:solidFill>
            </a:rPr>
            <a:t>Личные траты</a:t>
          </a:r>
        </a:p>
      </dgm:t>
    </dgm:pt>
    <dgm:pt modelId="{D5D7D0CB-08D8-4509-9EEB-92C75BD25ED5}" type="parTrans" cxnId="{FE00FD06-0CAC-4A6B-875D-AE8C7A81D75F}">
      <dgm:prSet/>
      <dgm:spPr/>
      <dgm:t>
        <a:bodyPr/>
        <a:lstStyle/>
        <a:p>
          <a:endParaRPr lang="ru-RU"/>
        </a:p>
      </dgm:t>
    </dgm:pt>
    <dgm:pt modelId="{7BED80DA-EB5B-4A0C-A51B-46A092D38275}" type="sibTrans" cxnId="{FE00FD06-0CAC-4A6B-875D-AE8C7A81D75F}">
      <dgm:prSet/>
      <dgm:spPr/>
      <dgm:t>
        <a:bodyPr/>
        <a:lstStyle/>
        <a:p>
          <a:endParaRPr lang="ru-RU"/>
        </a:p>
      </dgm:t>
    </dgm:pt>
    <dgm:pt modelId="{BED2E236-9074-4C63-9D53-DF83C41BFD57}">
      <dgm:prSet phldrT="[Текст]" custT="1"/>
      <dgm:spPr/>
      <dgm:t>
        <a:bodyPr/>
        <a:lstStyle/>
        <a:p>
          <a:r>
            <a:rPr lang="ru-RU" sz="2400" dirty="0">
              <a:solidFill>
                <a:srgbClr val="002060"/>
              </a:solidFill>
            </a:rPr>
            <a:t>Общество и гражданин</a:t>
          </a:r>
        </a:p>
      </dgm:t>
    </dgm:pt>
    <dgm:pt modelId="{CA7CB26C-4A86-496B-BF67-394AEEA8DCE4}" type="parTrans" cxnId="{03A76104-9A7D-42A4-852A-440B9CA6CF3E}">
      <dgm:prSet/>
      <dgm:spPr/>
      <dgm:t>
        <a:bodyPr/>
        <a:lstStyle/>
        <a:p>
          <a:endParaRPr lang="ru-RU"/>
        </a:p>
      </dgm:t>
    </dgm:pt>
    <dgm:pt modelId="{AB8510B3-0744-4A07-9B1C-3329827F0FDB}" type="sibTrans" cxnId="{03A76104-9A7D-42A4-852A-440B9CA6CF3E}">
      <dgm:prSet/>
      <dgm:spPr/>
      <dgm:t>
        <a:bodyPr/>
        <a:lstStyle/>
        <a:p>
          <a:endParaRPr lang="ru-RU"/>
        </a:p>
      </dgm:t>
    </dgm:pt>
    <dgm:pt modelId="{2028268D-3BE0-4FE8-B3EF-D104421C1C6D}" type="pres">
      <dgm:prSet presAssocID="{19ECA45B-9B9E-4ACB-B6B5-7D8546C68307}" presName="Name0" presStyleCnt="0">
        <dgm:presLayoutVars>
          <dgm:dir/>
          <dgm:animLvl val="lvl"/>
          <dgm:resizeHandles val="exact"/>
        </dgm:presLayoutVars>
      </dgm:prSet>
      <dgm:spPr/>
    </dgm:pt>
    <dgm:pt modelId="{09BC94CB-E93E-4EB7-AE52-9014BDDA874F}" type="pres">
      <dgm:prSet presAssocID="{2420D42E-C745-494E-8DF3-4B37A703F1BA}" presName="composite" presStyleCnt="0"/>
      <dgm:spPr/>
    </dgm:pt>
    <dgm:pt modelId="{388D5923-EA58-47FB-9850-E03518676E02}" type="pres">
      <dgm:prSet presAssocID="{2420D42E-C745-494E-8DF3-4B37A703F1BA}" presName="parTx" presStyleLbl="alignNode1" presStyleIdx="0" presStyleCnt="3" custScaleY="247176">
        <dgm:presLayoutVars>
          <dgm:chMax val="0"/>
          <dgm:chPref val="0"/>
          <dgm:bulletEnabled val="1"/>
        </dgm:presLayoutVars>
      </dgm:prSet>
      <dgm:spPr/>
    </dgm:pt>
    <dgm:pt modelId="{4B1DBAE1-C079-44C4-A8D9-90881C757586}" type="pres">
      <dgm:prSet presAssocID="{2420D42E-C745-494E-8DF3-4B37A703F1BA}" presName="desTx" presStyleLbl="alignAccFollowNode1" presStyleIdx="0" presStyleCnt="3" custScaleY="100000" custLinFactY="296578" custLinFactNeighborX="-1633" custLinFactNeighborY="300000">
        <dgm:presLayoutVars>
          <dgm:bulletEnabled val="1"/>
        </dgm:presLayoutVars>
      </dgm:prSet>
      <dgm:spPr/>
    </dgm:pt>
    <dgm:pt modelId="{24018757-0D06-45C3-8849-69497824749E}" type="pres">
      <dgm:prSet presAssocID="{DC6F6123-CCBD-4201-BD84-2F2E18FDB675}" presName="space" presStyleCnt="0"/>
      <dgm:spPr/>
    </dgm:pt>
    <dgm:pt modelId="{7D69CD67-1F11-4662-AA06-D8A5F7419809}" type="pres">
      <dgm:prSet presAssocID="{D4143A8D-29CF-474F-940B-BC59EE0D378C}" presName="composite" presStyleCnt="0"/>
      <dgm:spPr/>
    </dgm:pt>
    <dgm:pt modelId="{EA7374C1-3BA5-46F8-B1B9-0EFC5DDC6BC4}" type="pres">
      <dgm:prSet presAssocID="{D4143A8D-29CF-474F-940B-BC59EE0D378C}" presName="parTx" presStyleLbl="alignNode1" presStyleIdx="1" presStyleCnt="3" custScaleY="230358">
        <dgm:presLayoutVars>
          <dgm:chMax val="0"/>
          <dgm:chPref val="0"/>
          <dgm:bulletEnabled val="1"/>
        </dgm:presLayoutVars>
      </dgm:prSet>
      <dgm:spPr/>
    </dgm:pt>
    <dgm:pt modelId="{56588C43-A187-449F-84E3-98B8DF3C3582}" type="pres">
      <dgm:prSet presAssocID="{D4143A8D-29CF-474F-940B-BC59EE0D378C}" presName="desTx" presStyleLbl="alignAccFollowNode1" presStyleIdx="1" presStyleCnt="3" custScaleY="100000" custLinFactY="400000" custLinFactNeighborX="0" custLinFactNeighborY="463469">
        <dgm:presLayoutVars>
          <dgm:bulletEnabled val="1"/>
        </dgm:presLayoutVars>
      </dgm:prSet>
      <dgm:spPr/>
    </dgm:pt>
    <dgm:pt modelId="{9854BEC6-C5FA-411C-A625-848AF559138F}" type="pres">
      <dgm:prSet presAssocID="{3B8C1FD8-51F3-4592-B7D6-BE261D133BC7}" presName="space" presStyleCnt="0"/>
      <dgm:spPr/>
    </dgm:pt>
    <dgm:pt modelId="{632FD006-A686-42F0-B1EF-0913BC7191D4}" type="pres">
      <dgm:prSet presAssocID="{EADDEDD7-26FA-4F53-B63E-EA465373CE18}" presName="composite" presStyleCnt="0"/>
      <dgm:spPr/>
    </dgm:pt>
    <dgm:pt modelId="{984C6879-6CF6-4544-B670-2E7F4CC05487}" type="pres">
      <dgm:prSet presAssocID="{EADDEDD7-26FA-4F53-B63E-EA465373CE18}" presName="parTx" presStyleLbl="alignNode1" presStyleIdx="2" presStyleCnt="3" custScaleY="232341">
        <dgm:presLayoutVars>
          <dgm:chMax val="0"/>
          <dgm:chPref val="0"/>
          <dgm:bulletEnabled val="1"/>
        </dgm:presLayoutVars>
      </dgm:prSet>
      <dgm:spPr/>
    </dgm:pt>
    <dgm:pt modelId="{B1BB18FD-361E-4BDB-B4C9-87789DCAE31C}" type="pres">
      <dgm:prSet presAssocID="{EADDEDD7-26FA-4F53-B63E-EA465373CE18}" presName="desTx" presStyleLbl="alignAccFollowNode1" presStyleIdx="2" presStyleCnt="3" custLinFactY="1400000" custLinFactNeighborX="817" custLinFactNeighborY="1478666">
        <dgm:presLayoutVars>
          <dgm:bulletEnabled val="1"/>
        </dgm:presLayoutVars>
      </dgm:prSet>
      <dgm:spPr/>
    </dgm:pt>
  </dgm:ptLst>
  <dgm:cxnLst>
    <dgm:cxn modelId="{02F51F02-FBF4-453F-A96C-395F7BCBCBEE}" srcId="{D4143A8D-29CF-474F-940B-BC59EE0D378C}" destId="{36B3A534-3E03-4381-B577-CD3C215C8A5A}" srcOrd="0" destOrd="0" parTransId="{B0CBAEF3-45E9-48F0-9302-7AD2F055AA08}" sibTransId="{9A5866C2-B09D-4FE1-A2BC-AC499CC10D40}"/>
    <dgm:cxn modelId="{03A76104-9A7D-42A4-852A-440B9CA6CF3E}" srcId="{EADDEDD7-26FA-4F53-B63E-EA465373CE18}" destId="{BED2E236-9074-4C63-9D53-DF83C41BFD57}" srcOrd="3" destOrd="0" parTransId="{CA7CB26C-4A86-496B-BF67-394AEEA8DCE4}" sibTransId="{AB8510B3-0744-4A07-9B1C-3329827F0FDB}"/>
    <dgm:cxn modelId="{FE00FD06-0CAC-4A6B-875D-AE8C7A81D75F}" srcId="{EADDEDD7-26FA-4F53-B63E-EA465373CE18}" destId="{A6A96D70-C184-4E59-8C6B-934F61BB9931}" srcOrd="2" destOrd="0" parTransId="{D5D7D0CB-08D8-4509-9EEB-92C75BD25ED5}" sibTransId="{7BED80DA-EB5B-4A0C-A51B-46A092D38275}"/>
    <dgm:cxn modelId="{C96C920B-C42A-472D-ACBB-280A44B8FB33}" type="presOf" srcId="{36B3A534-3E03-4381-B577-CD3C215C8A5A}" destId="{56588C43-A187-449F-84E3-98B8DF3C3582}" srcOrd="0" destOrd="0" presId="urn:microsoft.com/office/officeart/2005/8/layout/hList1"/>
    <dgm:cxn modelId="{E06E6B14-C082-4837-9E5C-EB87520805CB}" type="presOf" srcId="{99DCADA2-BCDE-405E-8E0A-1153928F8E0F}" destId="{4B1DBAE1-C079-44C4-A8D9-90881C757586}" srcOrd="0" destOrd="3" presId="urn:microsoft.com/office/officeart/2005/8/layout/hList1"/>
    <dgm:cxn modelId="{C3925226-9402-4776-BCAD-1F39F3C021AE}" srcId="{D4143A8D-29CF-474F-940B-BC59EE0D378C}" destId="{0A7F9ECF-865B-48E4-93C9-36809D36566B}" srcOrd="1" destOrd="0" parTransId="{CA2F77C4-33C9-4C36-8981-32F6DABD4F00}" sibTransId="{7C25B1C2-C232-4D42-A92A-0EDC6C67343D}"/>
    <dgm:cxn modelId="{59BBF335-71A1-402B-94E3-C6863D80C62E}" srcId="{EADDEDD7-26FA-4F53-B63E-EA465373CE18}" destId="{E3063AFD-A590-4504-B53B-70E4E1C79D19}" srcOrd="1" destOrd="0" parTransId="{63CC8A47-11A6-451B-9809-8D4062FC16FB}" sibTransId="{021672DD-7FEC-4F0D-8A08-D3BEC9DF90AF}"/>
    <dgm:cxn modelId="{43B55A5D-4A02-4755-853C-A8C92CB5DAF0}" srcId="{19ECA45B-9B9E-4ACB-B6B5-7D8546C68307}" destId="{EADDEDD7-26FA-4F53-B63E-EA465373CE18}" srcOrd="2" destOrd="0" parTransId="{0DEF09AB-D227-4D12-A523-A38AA4D5189E}" sibTransId="{6112C094-804E-4F25-AB22-33E3837C6C33}"/>
    <dgm:cxn modelId="{192AA960-2E84-44F3-A706-2B7F7540DC8B}" type="presOf" srcId="{5B71438E-6B20-4ED6-AD75-3D625B7FA708}" destId="{B1BB18FD-361E-4BDB-B4C9-87789DCAE31C}" srcOrd="0" destOrd="0" presId="urn:microsoft.com/office/officeart/2005/8/layout/hList1"/>
    <dgm:cxn modelId="{4E296C61-AE42-448C-9269-4F0455A4A0EF}" srcId="{2420D42E-C745-494E-8DF3-4B37A703F1BA}" destId="{5ADDB988-14B8-4239-AEAA-F8E5303352CE}" srcOrd="2" destOrd="0" parTransId="{00336283-D571-4AEB-9F03-8C11B15CDBFE}" sibTransId="{2D983185-4101-447A-A413-EB3DA8030D0B}"/>
    <dgm:cxn modelId="{8987D947-5634-498B-945C-D9D23A6C9C8B}" srcId="{2420D42E-C745-494E-8DF3-4B37A703F1BA}" destId="{D0A0EF8E-AEE6-4667-889D-161CA5FE7264}" srcOrd="0" destOrd="0" parTransId="{3EFEDCBD-78C7-4A4D-83D8-F754F46ECBA0}" sibTransId="{6FD83C59-12C7-413F-8514-C5740034BA19}"/>
    <dgm:cxn modelId="{5301D569-E7CF-4849-96F7-0DB5DDB8994C}" type="presOf" srcId="{5ADDB988-14B8-4239-AEAA-F8E5303352CE}" destId="{4B1DBAE1-C079-44C4-A8D9-90881C757586}" srcOrd="0" destOrd="2" presId="urn:microsoft.com/office/officeart/2005/8/layout/hList1"/>
    <dgm:cxn modelId="{D4403F4D-66C3-4AEA-B2A5-D0AF6EC3CE61}" type="presOf" srcId="{BED2E236-9074-4C63-9D53-DF83C41BFD57}" destId="{B1BB18FD-361E-4BDB-B4C9-87789DCAE31C}" srcOrd="0" destOrd="3" presId="urn:microsoft.com/office/officeart/2005/8/layout/hList1"/>
    <dgm:cxn modelId="{DBD55D78-B928-42B0-8106-123EEA9A2247}" type="presOf" srcId="{2B3836EE-E574-4C0F-8253-12D9B13E200C}" destId="{56588C43-A187-449F-84E3-98B8DF3C3582}" srcOrd="0" destOrd="2" presId="urn:microsoft.com/office/officeart/2005/8/layout/hList1"/>
    <dgm:cxn modelId="{ABA0F579-5544-444B-BF8C-7828279A39E4}" srcId="{2420D42E-C745-494E-8DF3-4B37A703F1BA}" destId="{D561936C-711C-4DF5-B3CD-AADA38ADDE88}" srcOrd="1" destOrd="0" parTransId="{667A4816-0945-4781-B96C-50CBD5E348EF}" sibTransId="{19B5F294-5A83-4ED4-ABDB-F47E0B5D90E4}"/>
    <dgm:cxn modelId="{FF5EC488-41A1-47C9-B5ED-A4031B4B0AD0}" type="presOf" srcId="{D561936C-711C-4DF5-B3CD-AADA38ADDE88}" destId="{4B1DBAE1-C079-44C4-A8D9-90881C757586}" srcOrd="0" destOrd="1" presId="urn:microsoft.com/office/officeart/2005/8/layout/hList1"/>
    <dgm:cxn modelId="{AD8E038D-A137-4DD6-B829-B1805A20D9EE}" type="presOf" srcId="{E3063AFD-A590-4504-B53B-70E4E1C79D19}" destId="{B1BB18FD-361E-4BDB-B4C9-87789DCAE31C}" srcOrd="0" destOrd="1" presId="urn:microsoft.com/office/officeart/2005/8/layout/hList1"/>
    <dgm:cxn modelId="{BEB5B699-3E99-431D-ABC8-07E4ABC75B49}" type="presOf" srcId="{EADDEDD7-26FA-4F53-B63E-EA465373CE18}" destId="{984C6879-6CF6-4544-B670-2E7F4CC05487}" srcOrd="0" destOrd="0" presId="urn:microsoft.com/office/officeart/2005/8/layout/hList1"/>
    <dgm:cxn modelId="{B8F0E5A0-32B5-4096-B662-4D197848E1EE}" type="presOf" srcId="{F82C45CE-8C74-4C6F-BCC6-F10B005F9492}" destId="{56588C43-A187-449F-84E3-98B8DF3C3582}" srcOrd="0" destOrd="3" presId="urn:microsoft.com/office/officeart/2005/8/layout/hList1"/>
    <dgm:cxn modelId="{543B58A5-1CA1-4077-94EE-F4646BEC00F2}" srcId="{19ECA45B-9B9E-4ACB-B6B5-7D8546C68307}" destId="{2420D42E-C745-494E-8DF3-4B37A703F1BA}" srcOrd="0" destOrd="0" parTransId="{45657061-2AEE-404B-9DB0-A06C8BCD5B86}" sibTransId="{DC6F6123-CCBD-4201-BD84-2F2E18FDB675}"/>
    <dgm:cxn modelId="{F5600EA7-2EF8-49AF-AD3D-20FB1A579B5A}" type="presOf" srcId="{0A7F9ECF-865B-48E4-93C9-36809D36566B}" destId="{56588C43-A187-449F-84E3-98B8DF3C3582}" srcOrd="0" destOrd="1" presId="urn:microsoft.com/office/officeart/2005/8/layout/hList1"/>
    <dgm:cxn modelId="{E835D2A8-6C8C-4C06-A754-EED406E94EDF}" srcId="{19ECA45B-9B9E-4ACB-B6B5-7D8546C68307}" destId="{D4143A8D-29CF-474F-940B-BC59EE0D378C}" srcOrd="1" destOrd="0" parTransId="{667847F4-400E-468D-A1D1-F1AA39525E05}" sibTransId="{3B8C1FD8-51F3-4592-B7D6-BE261D133BC7}"/>
    <dgm:cxn modelId="{941664B7-A535-44B1-A9CA-FE71103C2B8A}" type="presOf" srcId="{19ECA45B-9B9E-4ACB-B6B5-7D8546C68307}" destId="{2028268D-3BE0-4FE8-B3EF-D104421C1C6D}" srcOrd="0" destOrd="0" presId="urn:microsoft.com/office/officeart/2005/8/layout/hList1"/>
    <dgm:cxn modelId="{348813C1-9ED0-4F2D-BB02-E6987E9156D1}" type="presOf" srcId="{A6A96D70-C184-4E59-8C6B-934F61BB9931}" destId="{B1BB18FD-361E-4BDB-B4C9-87789DCAE31C}" srcOrd="0" destOrd="2" presId="urn:microsoft.com/office/officeart/2005/8/layout/hList1"/>
    <dgm:cxn modelId="{36B960D1-FF75-41FB-BB42-C175679B8A70}" srcId="{D4143A8D-29CF-474F-940B-BC59EE0D378C}" destId="{F82C45CE-8C74-4C6F-BCC6-F10B005F9492}" srcOrd="3" destOrd="0" parTransId="{2D6B8F39-23AE-4FF2-A6A3-F68AEF3AC8CF}" sibTransId="{B4495109-0922-48AE-952C-5C44BCC24F28}"/>
    <dgm:cxn modelId="{150E30DA-F9EE-422A-892D-B0E3B1F5CCC5}" srcId="{EADDEDD7-26FA-4F53-B63E-EA465373CE18}" destId="{5B71438E-6B20-4ED6-AD75-3D625B7FA708}" srcOrd="0" destOrd="0" parTransId="{3E4BAD32-6569-47CE-AF71-7BB69F78CBB0}" sibTransId="{B20AB100-05C9-4E14-BBDA-6C4973CB1A6D}"/>
    <dgm:cxn modelId="{22AD86DE-350C-4662-8C21-41A165388682}" type="presOf" srcId="{D4143A8D-29CF-474F-940B-BC59EE0D378C}" destId="{EA7374C1-3BA5-46F8-B1B9-0EFC5DDC6BC4}" srcOrd="0" destOrd="0" presId="urn:microsoft.com/office/officeart/2005/8/layout/hList1"/>
    <dgm:cxn modelId="{7A9678E1-B9B1-4E01-97C0-F399B6AAFE8B}" type="presOf" srcId="{2420D42E-C745-494E-8DF3-4B37A703F1BA}" destId="{388D5923-EA58-47FB-9850-E03518676E02}" srcOrd="0" destOrd="0" presId="urn:microsoft.com/office/officeart/2005/8/layout/hList1"/>
    <dgm:cxn modelId="{3DCBC6E4-A949-483C-9835-D55B9EBF7488}" type="presOf" srcId="{D0A0EF8E-AEE6-4667-889D-161CA5FE7264}" destId="{4B1DBAE1-C079-44C4-A8D9-90881C757586}" srcOrd="0" destOrd="0" presId="urn:microsoft.com/office/officeart/2005/8/layout/hList1"/>
    <dgm:cxn modelId="{BEB55EFA-69EB-411C-88DE-34B40CDF8D9B}" srcId="{D4143A8D-29CF-474F-940B-BC59EE0D378C}" destId="{2B3836EE-E574-4C0F-8253-12D9B13E200C}" srcOrd="2" destOrd="0" parTransId="{80B5BEC3-F45D-4FA0-9C77-0C16F6F99F59}" sibTransId="{5E814316-3330-4CCA-B3FD-27247898B001}"/>
    <dgm:cxn modelId="{A2ADF0FC-8BEB-46B6-AADC-1C71DFD794CF}" srcId="{2420D42E-C745-494E-8DF3-4B37A703F1BA}" destId="{99DCADA2-BCDE-405E-8E0A-1153928F8E0F}" srcOrd="3" destOrd="0" parTransId="{215069BB-2F50-4080-98CF-1010FCFE083D}" sibTransId="{EAF2BEA7-59D8-4F21-BD17-4611E45E4680}"/>
    <dgm:cxn modelId="{63235C5B-1665-47FE-A791-BE5A609E244C}" type="presParOf" srcId="{2028268D-3BE0-4FE8-B3EF-D104421C1C6D}" destId="{09BC94CB-E93E-4EB7-AE52-9014BDDA874F}" srcOrd="0" destOrd="0" presId="urn:microsoft.com/office/officeart/2005/8/layout/hList1"/>
    <dgm:cxn modelId="{4134F257-0312-48F4-A9DA-8BAEBF625003}" type="presParOf" srcId="{09BC94CB-E93E-4EB7-AE52-9014BDDA874F}" destId="{388D5923-EA58-47FB-9850-E03518676E02}" srcOrd="0" destOrd="0" presId="urn:microsoft.com/office/officeart/2005/8/layout/hList1"/>
    <dgm:cxn modelId="{5E2C8EEE-84A6-4944-BF52-4A73630A6810}" type="presParOf" srcId="{09BC94CB-E93E-4EB7-AE52-9014BDDA874F}" destId="{4B1DBAE1-C079-44C4-A8D9-90881C757586}" srcOrd="1" destOrd="0" presId="urn:microsoft.com/office/officeart/2005/8/layout/hList1"/>
    <dgm:cxn modelId="{4B5E2E25-9408-48AB-9A5F-3AAB0DA0CDCB}" type="presParOf" srcId="{2028268D-3BE0-4FE8-B3EF-D104421C1C6D}" destId="{24018757-0D06-45C3-8849-69497824749E}" srcOrd="1" destOrd="0" presId="urn:microsoft.com/office/officeart/2005/8/layout/hList1"/>
    <dgm:cxn modelId="{C960200D-F51E-43DF-A3D3-E9E3884C229E}" type="presParOf" srcId="{2028268D-3BE0-4FE8-B3EF-D104421C1C6D}" destId="{7D69CD67-1F11-4662-AA06-D8A5F7419809}" srcOrd="2" destOrd="0" presId="urn:microsoft.com/office/officeart/2005/8/layout/hList1"/>
    <dgm:cxn modelId="{C5EA92A5-20DC-4B57-B90C-AA1306CFCF4D}" type="presParOf" srcId="{7D69CD67-1F11-4662-AA06-D8A5F7419809}" destId="{EA7374C1-3BA5-46F8-B1B9-0EFC5DDC6BC4}" srcOrd="0" destOrd="0" presId="urn:microsoft.com/office/officeart/2005/8/layout/hList1"/>
    <dgm:cxn modelId="{621158A4-F6DD-4625-ADA5-5C040AE81AC1}" type="presParOf" srcId="{7D69CD67-1F11-4662-AA06-D8A5F7419809}" destId="{56588C43-A187-449F-84E3-98B8DF3C3582}" srcOrd="1" destOrd="0" presId="urn:microsoft.com/office/officeart/2005/8/layout/hList1"/>
    <dgm:cxn modelId="{DE34879B-BCC7-4D1A-95C7-F141E270E834}" type="presParOf" srcId="{2028268D-3BE0-4FE8-B3EF-D104421C1C6D}" destId="{9854BEC6-C5FA-411C-A625-848AF559138F}" srcOrd="3" destOrd="0" presId="urn:microsoft.com/office/officeart/2005/8/layout/hList1"/>
    <dgm:cxn modelId="{82BAAEF5-5959-49D5-B8DD-07E99AB8A731}" type="presParOf" srcId="{2028268D-3BE0-4FE8-B3EF-D104421C1C6D}" destId="{632FD006-A686-42F0-B1EF-0913BC7191D4}" srcOrd="4" destOrd="0" presId="urn:microsoft.com/office/officeart/2005/8/layout/hList1"/>
    <dgm:cxn modelId="{9BA3CDAD-66C1-46DE-90B4-5A79BC5C6D6C}" type="presParOf" srcId="{632FD006-A686-42F0-B1EF-0913BC7191D4}" destId="{984C6879-6CF6-4544-B670-2E7F4CC05487}" srcOrd="0" destOrd="0" presId="urn:microsoft.com/office/officeart/2005/8/layout/hList1"/>
    <dgm:cxn modelId="{A184F35A-D446-4FEB-B8A2-066A529D9484}" type="presParOf" srcId="{632FD006-A686-42F0-B1EF-0913BC7191D4}" destId="{B1BB18FD-361E-4BDB-B4C9-87789DCAE31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D5923-EA58-47FB-9850-E03518676E02}">
      <dsp:nvSpPr>
        <dsp:cNvPr id="0" name=""/>
        <dsp:cNvSpPr/>
      </dsp:nvSpPr>
      <dsp:spPr>
        <a:xfrm>
          <a:off x="8405" y="856467"/>
          <a:ext cx="3196204" cy="362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Содержание (знание и понимание)</a:t>
          </a:r>
        </a:p>
      </dsp:txBody>
      <dsp:txXfrm>
        <a:off x="8405" y="856467"/>
        <a:ext cx="3196204" cy="362420"/>
      </dsp:txXfrm>
    </dsp:sp>
    <dsp:sp modelId="{4B1DBAE1-C079-44C4-A8D9-90881C757586}">
      <dsp:nvSpPr>
        <dsp:cNvPr id="0" name=""/>
        <dsp:cNvSpPr/>
      </dsp:nvSpPr>
      <dsp:spPr>
        <a:xfrm>
          <a:off x="0" y="1880152"/>
          <a:ext cx="3196204" cy="3184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2060"/>
              </a:solidFill>
            </a:rPr>
            <a:t>Деньги и операции с деньгами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2060"/>
              </a:solidFill>
            </a:rPr>
            <a:t>Планирование и управление финансами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2060"/>
              </a:solidFill>
            </a:rPr>
            <a:t>Риски и вознаграждения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2060"/>
              </a:solidFill>
            </a:rPr>
            <a:t>Финансовая среда</a:t>
          </a:r>
        </a:p>
      </dsp:txBody>
      <dsp:txXfrm>
        <a:off x="0" y="1880152"/>
        <a:ext cx="3196204" cy="3184199"/>
      </dsp:txXfrm>
    </dsp:sp>
    <dsp:sp modelId="{EA7374C1-3BA5-46F8-B1B9-0EFC5DDC6BC4}">
      <dsp:nvSpPr>
        <dsp:cNvPr id="0" name=""/>
        <dsp:cNvSpPr/>
      </dsp:nvSpPr>
      <dsp:spPr>
        <a:xfrm>
          <a:off x="3652077" y="865883"/>
          <a:ext cx="3196204" cy="3147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Познавательная деятельность (умения, действия, стратегия)</a:t>
          </a:r>
        </a:p>
      </dsp:txBody>
      <dsp:txXfrm>
        <a:off x="3652077" y="865883"/>
        <a:ext cx="3196204" cy="314779"/>
      </dsp:txXfrm>
    </dsp:sp>
    <dsp:sp modelId="{56588C43-A187-449F-84E3-98B8DF3C3582}">
      <dsp:nvSpPr>
        <dsp:cNvPr id="0" name=""/>
        <dsp:cNvSpPr/>
      </dsp:nvSpPr>
      <dsp:spPr>
        <a:xfrm>
          <a:off x="3652077" y="1880152"/>
          <a:ext cx="3196204" cy="3184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2060"/>
              </a:solidFill>
            </a:rPr>
            <a:t>Выявление информации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2060"/>
              </a:solidFill>
            </a:rPr>
            <a:t>Анализ информации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2060"/>
              </a:solidFill>
            </a:rPr>
            <a:t>Оценка проблем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2060"/>
              </a:solidFill>
            </a:rPr>
            <a:t>Применение знаний</a:t>
          </a:r>
        </a:p>
      </dsp:txBody>
      <dsp:txXfrm>
        <a:off x="3652077" y="1880152"/>
        <a:ext cx="3196204" cy="3184199"/>
      </dsp:txXfrm>
    </dsp:sp>
    <dsp:sp modelId="{984C6879-6CF6-4544-B670-2E7F4CC05487}">
      <dsp:nvSpPr>
        <dsp:cNvPr id="0" name=""/>
        <dsp:cNvSpPr/>
      </dsp:nvSpPr>
      <dsp:spPr>
        <a:xfrm>
          <a:off x="7295750" y="864816"/>
          <a:ext cx="3196204" cy="320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Контекст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(предлагаемые ситуации)</a:t>
          </a:r>
        </a:p>
      </dsp:txBody>
      <dsp:txXfrm>
        <a:off x="7295750" y="864816"/>
        <a:ext cx="3196204" cy="320222"/>
      </dsp:txXfrm>
    </dsp:sp>
    <dsp:sp modelId="{B1BB18FD-361E-4BDB-B4C9-87789DCAE31C}">
      <dsp:nvSpPr>
        <dsp:cNvPr id="0" name=""/>
        <dsp:cNvSpPr/>
      </dsp:nvSpPr>
      <dsp:spPr>
        <a:xfrm>
          <a:off x="7304155" y="1880152"/>
          <a:ext cx="3196204" cy="3184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2060"/>
              </a:solidFill>
            </a:rPr>
            <a:t>Образование и работа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2060"/>
              </a:solidFill>
            </a:rPr>
            <a:t>Дом и семья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2060"/>
              </a:solidFill>
            </a:rPr>
            <a:t>Личные траты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2060"/>
              </a:solidFill>
            </a:rPr>
            <a:t>Общество и гражданин</a:t>
          </a:r>
        </a:p>
      </dsp:txBody>
      <dsp:txXfrm>
        <a:off x="7304155" y="1880152"/>
        <a:ext cx="3196204" cy="3184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AC26-8CE4-4263-86DA-4A98F50AB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BC68FF-DC1B-4646-BF53-AA05A3AF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421FA-CC2A-4DAB-BE4E-852EF878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EC7CC-D3E9-4E55-B471-CB55C08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F57E5-5D7E-49EF-823F-14A21CF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6DA2F-05FB-4BC8-961D-C8EE035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3F6F03-5B5C-4489-B912-7521821F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4F557-CC5E-49E0-A74C-209754C3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7FE42-1F59-4610-9BA9-B7C58F65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45C28-7AF1-4AA1-951C-652D0648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1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D7B4F5-76E5-482E-83DD-A2F3DD03B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EC5ED-53D3-49C6-BAC4-9DEA5F413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08986-CBC7-413F-A4CE-672F106C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75F61-BEAE-49E8-B81A-0948698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8A8E7-3CC0-4F9C-80FD-0691C263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0CF5-9177-42E2-B2B8-2BC8EE86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EB4B8-9B7B-49D7-AA15-3D9D5ACC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B2E04-CD95-4FD4-8D7E-75F1CF0F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5D0C8-B1A3-42F9-861F-8D98C78C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BA691-55F6-43CC-88D3-2AEF089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5F232-E9BD-424B-96B1-AAAE66B6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C4B6E3-D84F-4E11-8C17-613C90DD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3BA85-F5F3-42B7-B462-1180BA5A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00478-6073-454D-95A9-A7936C2B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21FD9-71AD-4AD2-BFB9-4EE95BD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8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916B5-36E6-490C-846E-0B9F9253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1A5BF-FEA1-4A46-B9A9-3A23DFA90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3EC172-7AF5-4BF4-836E-CDDEA90E5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95AE4-D68F-4528-8682-553BC3A1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369D2-59A5-4DF2-8492-0BC699BC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F66491-4B2D-4AF9-9902-DAE0D21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C710-9FE9-4D12-ADA2-40964ED0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E8DE4-2198-4353-AA7E-3C21789D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14136-0354-46E6-BE42-E1FD39EF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535B72-CF43-4349-B372-2621362DD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1F594C-CEA2-41A8-BDCA-FABA5D144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5F368-62D3-41C2-A857-D4AAA9B7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71F0-C130-4963-AD9B-231883FC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AC7EB4-C976-47F4-8083-911917C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4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7871C-12D8-4870-8DCF-1340AAA9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9068DC-5D4D-4593-97C7-41F0F0FE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63540-65A9-41E7-B8E9-5D001D6C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9C2B5-2F68-47E2-9967-D39E5702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1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066F71-8E0C-4D7B-B180-A87EB28D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2A821-8071-4D60-8599-3854FBA6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004B75-802D-48D8-A605-CCB53B96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8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75C44-3486-4166-89A5-745554E6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C86C1-D099-4CF9-BEF8-C090882C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C7785-57A4-41C1-BA37-7C3A525D2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60892-774B-47EF-AF1F-DED3125B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2CDF2-79D9-403F-B266-E05778C2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8FA2F-94A4-4058-910F-B3F74FA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5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D43B4-F330-4BFA-9E55-078F1A3A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959222-C508-4EB9-8008-A735D38C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3A7788-B2C2-485E-B0BD-4A2482BF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62ED2-029F-4152-A1F3-19832C26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FB50D-DCEF-4C8E-BFBF-E78CA984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011C6-5080-4D83-BC6F-02A53361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34356-58A2-4B05-9FC0-5D030DE4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4F2B4-7FBD-448F-A92F-3F3C270C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1BED9-4EDA-45A5-860D-3D07121CB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11C61-84D4-4FDE-8DC5-8CB4DD3A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CF587-EAB8-4908-AB86-DF7E15F1C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4545" y="2617051"/>
            <a:ext cx="9022080" cy="1873186"/>
          </a:xfrm>
        </p:spPr>
        <p:txBody>
          <a:bodyPr anchor="t">
            <a:noAutofit/>
          </a:bodyPr>
          <a:lstStyle/>
          <a:p>
            <a:pPr algn="l"/>
            <a:r>
              <a:rPr lang="ru-RU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математической грамотности у младших школьников через игру-викторину «Знатоки финансовой грамотности» интенсива «Эффективная начальная школа Подмосковья: лучшие практики»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605272"/>
            <a:ext cx="9022080" cy="1289304"/>
          </a:xfrm>
        </p:spPr>
        <p:txBody>
          <a:bodyPr>
            <a:normAutofit/>
          </a:bodyPr>
          <a:lstStyle/>
          <a:p>
            <a:pPr algn="l"/>
            <a:r>
              <a:rPr lang="ru-RU" sz="2000" b="1" i="0" dirty="0">
                <a:solidFill>
                  <a:schemeClr val="bg1"/>
                </a:solidFill>
                <a:effectLst/>
                <a:latin typeface="Helvetica Neue"/>
              </a:rPr>
              <a:t>Трофимова Виктория Александровна,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Helvetica Neue"/>
              </a:rPr>
              <a:t> учитель начальных классов МБОУ ЦО № 35, Богородский </a:t>
            </a:r>
            <a:r>
              <a:rPr lang="ru-RU" sz="2000" b="0" i="0">
                <a:solidFill>
                  <a:schemeClr val="bg1"/>
                </a:solidFill>
                <a:effectLst/>
                <a:latin typeface="Helvetica Neue"/>
              </a:rPr>
              <a:t>городской округ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9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445" y="1767841"/>
            <a:ext cx="8613212" cy="119307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>
                <a:solidFill>
                  <a:srgbClr val="15326C"/>
                </a:solidFill>
              </a:rPr>
              <a:t>Цель: </a:t>
            </a:r>
            <a:r>
              <a:rPr lang="ru-RU" sz="3100" b="1" dirty="0">
                <a:solidFill>
                  <a:srgbClr val="15326C"/>
                </a:solidFill>
              </a:rPr>
              <a:t>формирование у обучающихся умения вести учёт расходов и доходов, навыков составления элементарного бюджета через игровую деятельность.</a:t>
            </a:r>
            <a:br>
              <a:rPr lang="ru-RU" sz="3100" dirty="0">
                <a:solidFill>
                  <a:srgbClr val="15326C"/>
                </a:solidFill>
              </a:rPr>
            </a:br>
            <a:br>
              <a:rPr lang="ru-RU" dirty="0">
                <a:solidFill>
                  <a:srgbClr val="15326C"/>
                </a:solidFill>
              </a:rPr>
            </a:br>
            <a:endParaRPr lang="ru-RU" dirty="0">
              <a:solidFill>
                <a:srgbClr val="15326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445" y="2708366"/>
            <a:ext cx="8613212" cy="36806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Задачи: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способствовать развитию экономического образа мышления;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помочь обучающимся в области экономических отношений, а также взаимоотношений в семье; 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формировать опыт полученных знаний и умений на практике, помогать в решении элементарных вопросов в области экономики и финансов. </a:t>
            </a:r>
          </a:p>
        </p:txBody>
      </p:sp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766" y="1083628"/>
            <a:ext cx="8285182" cy="55173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095" y="4347830"/>
            <a:ext cx="60965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627" y="4285920"/>
            <a:ext cx="926672" cy="8108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116" y="2335333"/>
            <a:ext cx="823031" cy="9144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2161" y="2326925"/>
            <a:ext cx="896190" cy="914479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 rot="1823423">
            <a:off x="1972662" y="4953383"/>
            <a:ext cx="3009056" cy="116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Курс «Функциональная грамотность»</a:t>
            </a:r>
          </a:p>
        </p:txBody>
      </p:sp>
      <p:sp>
        <p:nvSpPr>
          <p:cNvPr id="16" name="Овал 15"/>
          <p:cNvSpPr/>
          <p:nvPr/>
        </p:nvSpPr>
        <p:spPr>
          <a:xfrm rot="2114504">
            <a:off x="7446628" y="1202868"/>
            <a:ext cx="2433878" cy="1471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Курс «Читательская грамотность»</a:t>
            </a:r>
          </a:p>
        </p:txBody>
      </p:sp>
      <p:sp>
        <p:nvSpPr>
          <p:cNvPr id="17" name="Овал 16"/>
          <p:cNvSpPr/>
          <p:nvPr/>
        </p:nvSpPr>
        <p:spPr>
          <a:xfrm rot="19477683">
            <a:off x="2389859" y="1244390"/>
            <a:ext cx="2534194" cy="134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Курс «Занимательная математика»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5218" y="4637415"/>
            <a:ext cx="2551925" cy="14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805" y="399960"/>
            <a:ext cx="9019903" cy="6189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Структура финансовой грамотности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036364"/>
              </p:ext>
            </p:extLst>
          </p:nvPr>
        </p:nvGraphicFramePr>
        <p:xfrm>
          <a:off x="916576" y="1118734"/>
          <a:ext cx="10500360" cy="506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06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39788" y="1158240"/>
            <a:ext cx="5157787" cy="134683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400" b="0" dirty="0">
                <a:solidFill>
                  <a:srgbClr val="15326C"/>
                </a:solidFill>
                <a:latin typeface="Calibri Light" panose="020F0302020204030204"/>
                <a:ea typeface="+mj-ea"/>
                <a:cs typeface="+mj-cs"/>
              </a:rPr>
              <a:t>Мониторинг устных вычислительных навыков</a:t>
            </a:r>
            <a:br>
              <a:rPr lang="ru-RU" sz="4400" b="0" dirty="0">
                <a:solidFill>
                  <a:srgbClr val="15326C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ru-RU" sz="4400" b="0" dirty="0">
                <a:solidFill>
                  <a:srgbClr val="15326C"/>
                </a:solidFill>
                <a:latin typeface="Calibri Light" panose="020F0302020204030204"/>
                <a:ea typeface="+mj-ea"/>
                <a:cs typeface="+mj-cs"/>
              </a:rPr>
              <a:t>(январь  2023 г.) 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544" y="2645546"/>
            <a:ext cx="6315456" cy="38162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107870"/>
            <a:ext cx="5175953" cy="16399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94" y="3194784"/>
            <a:ext cx="5943957" cy="32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3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198" y="6489577"/>
            <a:ext cx="10272713" cy="1726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Игра-викторина «Знатоки финансовой грамотности»</a:t>
            </a:r>
            <a:br>
              <a:rPr lang="ru-RU" sz="2400" dirty="0">
                <a:solidFill>
                  <a:schemeClr val="tx2"/>
                </a:solidFill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77648"/>
            <a:ext cx="4695825" cy="266541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" r="13890" b="12331"/>
          <a:stretch/>
        </p:blipFill>
        <p:spPr>
          <a:xfrm>
            <a:off x="838199" y="3824288"/>
            <a:ext cx="4695825" cy="2365375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r="19366"/>
          <a:stretch/>
        </p:blipFill>
        <p:spPr>
          <a:xfrm>
            <a:off x="6172199" y="1077560"/>
            <a:ext cx="5177927" cy="2665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r="9704" b="9122"/>
          <a:stretch/>
        </p:blipFill>
        <p:spPr>
          <a:xfrm>
            <a:off x="6172198" y="3824288"/>
            <a:ext cx="5177927" cy="236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141" y="6329779"/>
            <a:ext cx="9545538" cy="231643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rgbClr val="15326C"/>
                </a:solidFill>
              </a:rPr>
              <a:t>Игровая деятельность на уроках финансовой грамотности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0" t="1795" r="16451"/>
          <a:stretch/>
        </p:blipFill>
        <p:spPr>
          <a:xfrm>
            <a:off x="319595" y="1100424"/>
            <a:ext cx="3639846" cy="25127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2098" r="23440" b="-2098"/>
          <a:stretch/>
        </p:blipFill>
        <p:spPr>
          <a:xfrm>
            <a:off x="4262751" y="1100425"/>
            <a:ext cx="3435659" cy="25834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12811" r="21504" b="876"/>
          <a:stretch/>
        </p:blipFill>
        <p:spPr>
          <a:xfrm>
            <a:off x="8001721" y="1100424"/>
            <a:ext cx="3804848" cy="25127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r="21796"/>
          <a:stretch/>
        </p:blipFill>
        <p:spPr>
          <a:xfrm>
            <a:off x="319595" y="3770461"/>
            <a:ext cx="3639846" cy="2249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r="2646"/>
          <a:stretch/>
        </p:blipFill>
        <p:spPr>
          <a:xfrm>
            <a:off x="4262751" y="3770460"/>
            <a:ext cx="3435660" cy="2249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5"/>
          <a:stretch/>
        </p:blipFill>
        <p:spPr>
          <a:xfrm>
            <a:off x="8001721" y="3770460"/>
            <a:ext cx="3828218" cy="221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4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3538728"/>
            <a:ext cx="9022080" cy="1223962"/>
          </a:xfrm>
        </p:spPr>
        <p:txBody>
          <a:bodyPr anchor="t">
            <a:no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349240"/>
            <a:ext cx="9022080" cy="1289304"/>
          </a:xfrm>
        </p:spPr>
        <p:txBody>
          <a:bodyPr/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elvetica Neue"/>
              </a:rPr>
              <a:t>Контакты: </a:t>
            </a:r>
            <a:r>
              <a:rPr lang="en-US" b="1" dirty="0">
                <a:solidFill>
                  <a:schemeClr val="bg1"/>
                </a:solidFill>
                <a:latin typeface="Helvetica Neue"/>
              </a:rPr>
              <a:t>polikanova_vika@mail.ru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3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186</Words>
  <Application>Microsoft Office PowerPoint</Application>
  <PresentationFormat>Широкоэкранный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Тема Office</vt:lpstr>
      <vt:lpstr>Развитие математической грамотности у младших школьников через игру-викторину «Знатоки финансовой грамотности» интенсива «Эффективная начальная школа Подмосковья: лучшие практики»</vt:lpstr>
      <vt:lpstr>Цель: формирование у обучающихся умения вести учёт расходов и доходов, навыков составления элементарного бюджета через игровую деятельность.  </vt:lpstr>
      <vt:lpstr>Презентация PowerPoint</vt:lpstr>
      <vt:lpstr>Структура финансовой грамотности</vt:lpstr>
      <vt:lpstr>Презентация PowerPoint</vt:lpstr>
      <vt:lpstr>Игра-викторина «Знатоки финансовой грамотности» </vt:lpstr>
      <vt:lpstr>Игровая деятельность на уроках финансовой грамотности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эффективности ускоренного обучения  в начальной школе</dc:title>
  <dc:creator>Сергей</dc:creator>
  <cp:lastModifiedBy>Елена Шаламова</cp:lastModifiedBy>
  <cp:revision>20</cp:revision>
  <dcterms:created xsi:type="dcterms:W3CDTF">2024-03-11T10:09:06Z</dcterms:created>
  <dcterms:modified xsi:type="dcterms:W3CDTF">2024-03-16T12:14:31Z</dcterms:modified>
</cp:coreProperties>
</file>