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6" r:id="rId6"/>
    <p:sldId id="265" r:id="rId7"/>
    <p:sldId id="269" r:id="rId8"/>
    <p:sldId id="272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83306840503352E-2"/>
          <c:y val="3.4687713513132074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5-45F6-BF09-FCA27F3D0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028736"/>
        <c:axId val="490029520"/>
      </c:barChart>
      <c:catAx>
        <c:axId val="49002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0029520"/>
        <c:crosses val="autoZero"/>
        <c:auto val="1"/>
        <c:lblAlgn val="ctr"/>
        <c:lblOffset val="100"/>
        <c:noMultiLvlLbl val="0"/>
      </c:catAx>
      <c:valAx>
        <c:axId val="490029520"/>
        <c:scaling>
          <c:orientation val="minMax"/>
          <c:max val="20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  <a:alpha val="9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002873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rnd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83306840503352E-2"/>
          <c:y val="3.4687713513132074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5-45F6-BF09-FCA27F3D0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405952"/>
        <c:axId val="494407912"/>
      </c:barChart>
      <c:catAx>
        <c:axId val="49440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407912"/>
        <c:crosses val="autoZero"/>
        <c:auto val="1"/>
        <c:lblAlgn val="ctr"/>
        <c:lblOffset val="100"/>
        <c:noMultiLvlLbl val="0"/>
      </c:catAx>
      <c:valAx>
        <c:axId val="494407912"/>
        <c:scaling>
          <c:orientation val="minMax"/>
          <c:max val="20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  <a:alpha val="9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40595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rnd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36408124674722E-2"/>
          <c:y val="4.5485125894262506E-2"/>
          <c:w val="0.90286351706036749"/>
          <c:h val="0.841674686497521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Лист1!$A$1:$A$3</c:f>
              <c:strCache>
                <c:ptCount val="3"/>
                <c:pt idx="0">
                  <c:v>да 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D6-4E7C-A4F6-FCBE3455E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4401248"/>
        <c:axId val="494413008"/>
      </c:barChart>
      <c:catAx>
        <c:axId val="4944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413008"/>
        <c:crosses val="autoZero"/>
        <c:auto val="1"/>
        <c:lblAlgn val="ctr"/>
        <c:lblOffset val="100"/>
        <c:noMultiLvlLbl val="0"/>
      </c:catAx>
      <c:valAx>
        <c:axId val="49441300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4012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83306840503352E-2"/>
          <c:y val="3.4687713513132074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5-45F6-BF09-FCA27F3D0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39080"/>
        <c:axId val="68141432"/>
      </c:barChart>
      <c:catAx>
        <c:axId val="6813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41432"/>
        <c:crosses val="autoZero"/>
        <c:auto val="1"/>
        <c:lblAlgn val="ctr"/>
        <c:lblOffset val="100"/>
        <c:noMultiLvlLbl val="0"/>
      </c:catAx>
      <c:valAx>
        <c:axId val="68141432"/>
        <c:scaling>
          <c:orientation val="minMax"/>
          <c:max val="20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  <a:alpha val="9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39080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rnd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1500" y="2581769"/>
            <a:ext cx="9138580" cy="2916194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функциональной грамотности через технологию проектной деятельности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Путешествие писем»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интенсива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«Эффективная начальная школа Подмосковья: лучшие практики»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605272"/>
            <a:ext cx="9022080" cy="1289304"/>
          </a:xfrm>
        </p:spPr>
        <p:txBody>
          <a:bodyPr>
            <a:normAutofit/>
          </a:bodyPr>
          <a:lstStyle/>
          <a:p>
            <a:pPr algn="l"/>
            <a:r>
              <a:rPr lang="ru-RU" sz="2000" b="1" i="0" dirty="0" err="1">
                <a:solidFill>
                  <a:schemeClr val="bg1"/>
                </a:solidFill>
                <a:effectLst/>
                <a:latin typeface="Helvetica Neue"/>
              </a:rPr>
              <a:t>Росиковская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  Юлия Александровна,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учитель начальной школы, 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МБОУ «Центр образования № 25»,Богородский 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779" y="1013254"/>
            <a:ext cx="11664778" cy="57211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ru-RU" sz="2800" b="1" dirty="0">
                <a:solidFill>
                  <a:srgbClr val="1532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532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ru-RU" sz="4000" b="1" dirty="0">
                <a:solidFill>
                  <a:srgbClr val="1532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Цели и задачи</a:t>
            </a:r>
            <a:br>
              <a:rPr lang="ru-RU" sz="2800" b="1" dirty="0">
                <a:solidFill>
                  <a:srgbClr val="15326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</a:t>
            </a:r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знакомство учеников начальной школы с родной страной Россией через участие в проекте «Живые письма»</a:t>
            </a:r>
            <a:br>
              <a:rPr lang="ru-RU" sz="28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Задачи:</a:t>
            </a:r>
            <a:b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создание условий для знакомства учеников начальной школы с родной страной Россией через участие в проекте «Живые письма»;</a:t>
            </a:r>
            <a:b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-познакомить детей с возможностями рукописного письма; </a:t>
            </a:r>
            <a:b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-воспитывать патриотические чувства, любовь и гордость за свою Родину;</a:t>
            </a:r>
            <a:b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-прививать интерес к эпистолярному жанру общения между людьми</a:t>
            </a:r>
            <a:b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rgbClr val="1532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2302"/>
            <a:ext cx="480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Как организовать переписку 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624" y="2331792"/>
            <a:ext cx="3597466" cy="3597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4721" y="1704998"/>
            <a:ext cx="473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Писали ли письма?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832" y="1546988"/>
            <a:ext cx="535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Что знают ученики про письма?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77" y="2578066"/>
            <a:ext cx="548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Будет ли интересно переписываться?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6215" y="4003395"/>
            <a:ext cx="39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С чего начать?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492" y="4890438"/>
            <a:ext cx="378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Как сделать переписку долговременной?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7850" y="6008314"/>
            <a:ext cx="718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Можно ли самой организовать такой проект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838" y="3772562"/>
            <a:ext cx="4075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Как делать переписку интересной?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77" y="4826202"/>
            <a:ext cx="5907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Где найти учеников, </a:t>
            </a:r>
          </a:p>
          <a:p>
            <a:pPr algn="ctr"/>
            <a:r>
              <a:rPr lang="ru-RU" sz="2400" b="1" dirty="0">
                <a:solidFill>
                  <a:srgbClr val="15326C"/>
                </a:solidFill>
                <a:cs typeface="Arial" panose="020B0604020202020204" pitchFamily="34" charset="0"/>
              </a:rPr>
              <a:t>с которыми можно переписываться?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53265" y="1099751"/>
            <a:ext cx="6895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создать проект ?</a:t>
            </a:r>
          </a:p>
        </p:txBody>
      </p:sp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30" y="1750744"/>
            <a:ext cx="31424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Получали ли Вы письма?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Да- 3 человека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Нет- 17 человек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601852"/>
              </p:ext>
            </p:extLst>
          </p:nvPr>
        </p:nvGraphicFramePr>
        <p:xfrm>
          <a:off x="222421" y="3199081"/>
          <a:ext cx="2052057" cy="354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746897"/>
              </p:ext>
            </p:extLst>
          </p:nvPr>
        </p:nvGraphicFramePr>
        <p:xfrm>
          <a:off x="2903838" y="3228071"/>
          <a:ext cx="2137719" cy="350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03839" y="1750744"/>
            <a:ext cx="24837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Писали ли Вы письма?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Да- 5 человек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Нет- 15 человек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074584"/>
              </p:ext>
            </p:extLst>
          </p:nvPr>
        </p:nvGraphicFramePr>
        <p:xfrm>
          <a:off x="6141309" y="3360704"/>
          <a:ext cx="2409567" cy="349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41308" y="1606378"/>
            <a:ext cx="2409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Есть ли дома письма?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Да- 2 человек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Нет- 3 человека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Не знаю- 15 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4086" y="902571"/>
            <a:ext cx="7339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Данные анкетирования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04637" y="1396313"/>
            <a:ext cx="270767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Хотели бы вы получить письмо в конверте?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15326C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Да- 20 человек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717659"/>
              </p:ext>
            </p:extLst>
          </p:nvPr>
        </p:nvGraphicFramePr>
        <p:xfrm>
          <a:off x="9144001" y="3459891"/>
          <a:ext cx="2607276" cy="317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4736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2540" y="1267735"/>
            <a:ext cx="10200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Проект «Живые письма»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680" y="2138684"/>
            <a:ext cx="71437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0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906073"/>
            <a:ext cx="64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9953" y="1099751"/>
            <a:ext cx="3894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Письма из Сахалина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35349" r="-504" b="-1"/>
          <a:stretch/>
        </p:blipFill>
        <p:spPr>
          <a:xfrm>
            <a:off x="244222" y="2090739"/>
            <a:ext cx="3813825" cy="2056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366715" y="1392138"/>
            <a:ext cx="4406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Письма из Карелии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68" y="2789340"/>
            <a:ext cx="2484478" cy="331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719" y="2090739"/>
            <a:ext cx="2246763" cy="2995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1055" y="3447535"/>
            <a:ext cx="2122273" cy="2829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964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906073"/>
            <a:ext cx="645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..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-1827"/>
          <a:stretch/>
        </p:blipFill>
        <p:spPr>
          <a:xfrm>
            <a:off x="166510" y="1660041"/>
            <a:ext cx="4811420" cy="275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80053" y="3746115"/>
            <a:ext cx="2721009" cy="3259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090407" y="1136821"/>
            <a:ext cx="3902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Пишем, оформляем!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59147" y="1136821"/>
            <a:ext cx="388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Выполняем задания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31" y="1660041"/>
            <a:ext cx="3874114" cy="290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261" r="15804"/>
          <a:stretch/>
        </p:blipFill>
        <p:spPr>
          <a:xfrm>
            <a:off x="6477366" y="3844084"/>
            <a:ext cx="3012623" cy="2892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618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124" y="1285103"/>
            <a:ext cx="11227941" cy="1859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532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3600" b="1" dirty="0">
                <a:solidFill>
                  <a:srgbClr val="15326C"/>
                </a:solidFill>
                <a:cs typeface="Arial" panose="020B0604020202020204" pitchFamily="34" charset="0"/>
              </a:rPr>
              <a:t>Результат  проекта «Живые письма»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Почтовая переписка  с учениками из других школ России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b="1" dirty="0">
                <a:solidFill>
                  <a:srgbClr val="15326C"/>
                </a:solidFill>
                <a:cs typeface="Arial" panose="020B0604020202020204" pitchFamily="34" charset="0"/>
              </a:rPr>
              <a:t> Поиск новых участников и знакомство с новыми городами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23" y="3319314"/>
            <a:ext cx="4718248" cy="3538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094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872" y="3429000"/>
            <a:ext cx="7732858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4863" y="5745438"/>
            <a:ext cx="4683212" cy="815546"/>
          </a:xfrm>
        </p:spPr>
        <p:txBody>
          <a:bodyPr>
            <a:normAutofit/>
          </a:bodyPr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Контакты: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89175067268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162</Words>
  <Application>Microsoft Office PowerPoint</Application>
  <PresentationFormat>Широкоэкранный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Times New Roman</vt:lpstr>
      <vt:lpstr>Тема Office</vt:lpstr>
      <vt:lpstr>Развитие функциональной грамотности через технологию проектной деятельности  « Путешествие писем» интенсива «Эффективная начальная школа Подмосковья: лучшие практики» </vt:lpstr>
      <vt:lpstr>                                    Цели и задачи Цель: знакомство учеников начальной школы с родной страной Россией через участие в проекте «Живые письма» Задачи: - создание условий для знакомства учеников начальной школы с родной страной Россией через участие в проекте «Живые письма»; -познакомить детей с возможностями рукописного письма;  -воспитывать патриотические чувства, любовь и гордость за свою Родину;  -прививать интерес к эпистолярному жанру общения между людьми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17</cp:revision>
  <dcterms:created xsi:type="dcterms:W3CDTF">2024-03-11T10:09:06Z</dcterms:created>
  <dcterms:modified xsi:type="dcterms:W3CDTF">2024-03-16T12:38:57Z</dcterms:modified>
</cp:coreProperties>
</file>