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269" y="2368043"/>
            <a:ext cx="9401731" cy="2932552"/>
          </a:xfrm>
        </p:spPr>
        <p:txBody>
          <a:bodyPr anchor="t">
            <a:noAutofit/>
          </a:bodyPr>
          <a:lstStyle/>
          <a:p>
            <a:pPr algn="l"/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строения клеток овощей и фруктов с применением оборудования Точки Роста в рамках внеурочной деятельности»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054" y="5605272"/>
            <a:ext cx="9094573" cy="103030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Пронина Марина Александровна, учитель начальных классов,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 МБОУ «Центр образования № 33»,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5" y="1003177"/>
            <a:ext cx="10184729" cy="1589103"/>
          </a:xfrm>
        </p:spPr>
        <p:txBody>
          <a:bodyPr>
            <a:norm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                              </a:t>
            </a:r>
            <a:endParaRPr lang="ru-RU" sz="2700" dirty="0">
              <a:solidFill>
                <a:srgbClr val="15326C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0949EE9-BD30-7B72-D56D-CAF66583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408670"/>
            <a:ext cx="10785389" cy="5152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pPr marL="1885950" lvl="3" indent="-514350">
              <a:buAutoNum type="arabicPeriod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возможности микроскопа для изучения фруктов и овощей</a:t>
            </a:r>
          </a:p>
          <a:p>
            <a:pPr marL="1885950" lvl="3" indent="-514350">
              <a:buFont typeface="Arial" panose="020B0604020202020204" pitchFamily="34" charset="0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истематизировать и расширить знания об овощах и фруктах</a:t>
            </a:r>
            <a:endParaRPr lang="en-US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1371600" lvl="3" indent="0">
              <a:buNone/>
            </a:pPr>
            <a:r>
              <a:rPr lang="en-US" sz="2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>
                <a:solidFill>
                  <a:srgbClr val="15326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200" b="1" kern="0" dirty="0">
              <a:solidFill>
                <a:srgbClr val="15326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AutoNum type="arabicPeriod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историю создания микроскопа</a:t>
            </a:r>
          </a:p>
          <a:p>
            <a:pPr marL="1828800" lvl="3" indent="-457200">
              <a:buAutoNum type="arabicPeriod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работать с микроскопом</a:t>
            </a:r>
          </a:p>
          <a:p>
            <a:pPr marL="1828800" lvl="3" indent="-457200"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самостоятельно готовить материал для изучения пластид в клетках</a:t>
            </a:r>
            <a:endParaRPr lang="ru-RU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0" lvl="3" indent="-514350">
              <a:buAutoNum type="arabicPeriod"/>
            </a:pPr>
            <a:endParaRPr lang="ru-RU" sz="2400" b="0" i="1" dirty="0"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85950" lvl="3" indent="-514350">
              <a:buAutoNum type="arabicPeriod"/>
            </a:pPr>
            <a:endParaRPr lang="ru-RU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343150" lvl="4" indent="-514350"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100832"/>
            <a:ext cx="9899904" cy="967666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        </a:t>
            </a:r>
            <a:b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4400" b="1" dirty="0">
                <a:solidFill>
                  <a:srgbClr val="15326C"/>
                </a:solidFill>
                <a:latin typeface="+mn-lt"/>
              </a:rPr>
              <a:t>Изучаем пользу фруктов и овощей</a:t>
            </a:r>
            <a:br>
              <a:rPr lang="ru-RU" sz="4400" i="1" dirty="0"/>
            </a:br>
            <a:endParaRPr lang="ru-RU" i="1" dirty="0">
              <a:solidFill>
                <a:srgbClr val="15326C"/>
              </a:solidFill>
            </a:endParaRP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23BCB114-B4EB-24B9-FF03-CD5DF7AC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" y="1451045"/>
            <a:ext cx="2197728" cy="326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id="{64FDD5F3-3E8C-4630-B3FC-60B7E4883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51" y="3611649"/>
            <a:ext cx="3204588" cy="318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286C2A-82E1-FDE7-2B66-F42E07CF9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67" y="2178575"/>
            <a:ext cx="2253019" cy="3086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24D617-1B3C-1216-A424-53ACFC9EE6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73" y="2977979"/>
            <a:ext cx="2532680" cy="337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s://i.gifer.com/embedded/download/2qfp.gif">
            <a:extLst>
              <a:ext uri="{FF2B5EF4-FFF2-40B4-BE49-F238E27FC236}">
                <a16:creationId xmlns:a16="http://schemas.microsoft.com/office/drawing/2014/main" id="{8A414E16-BADA-1328-E661-4E37129F27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56" y="2128602"/>
            <a:ext cx="1526961" cy="11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eb.archive.org/web/20161107210247im_/http:/www.gifki.org/data/media/1676/greipfrut-animatsionnaya-kartinka-0016.gif">
            <a:extLst>
              <a:ext uri="{FF2B5EF4-FFF2-40B4-BE49-F238E27FC236}">
                <a16:creationId xmlns:a16="http://schemas.microsoft.com/office/drawing/2014/main" id="{EDBE1BB2-265F-4D75-F77F-5CB47B6AA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8" y="5029200"/>
            <a:ext cx="1657350" cy="131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62868/200418627.161/0_16f409_bac43978_orig.png">
            <a:extLst>
              <a:ext uri="{FF2B5EF4-FFF2-40B4-BE49-F238E27FC236}">
                <a16:creationId xmlns:a16="http://schemas.microsoft.com/office/drawing/2014/main" id="{3870C504-8B1D-D92C-15ED-8B68CF1B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91" y="5264877"/>
            <a:ext cx="2414727" cy="1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994299"/>
            <a:ext cx="9899904" cy="781235"/>
          </a:xfrm>
        </p:spPr>
        <p:txBody>
          <a:bodyPr>
            <a:normAutofit fontScale="90000"/>
          </a:bodyPr>
          <a:lstStyle/>
          <a:p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r>
              <a:rPr lang="ru-RU" sz="4400" b="1" dirty="0">
                <a:solidFill>
                  <a:srgbClr val="0070C0"/>
                </a:solidFill>
                <a:latin typeface="+mn-lt"/>
              </a:rPr>
              <a:t>               </a:t>
            </a:r>
            <a:r>
              <a:rPr lang="ru-RU" sz="4400" b="1" dirty="0">
                <a:solidFill>
                  <a:srgbClr val="15326C"/>
                </a:solidFill>
                <a:latin typeface="+mn-lt"/>
              </a:rPr>
              <a:t>Знакомство с микроскопом</a:t>
            </a:r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endParaRPr lang="ru-RU" dirty="0">
              <a:solidFill>
                <a:srgbClr val="15326C"/>
              </a:solidFill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C239A1-53BC-2D8D-4696-8A4969980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5" y="2162432"/>
            <a:ext cx="2911404" cy="312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9AC0EC-C597-9335-0949-8CC3D91E0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3" y="1912775"/>
            <a:ext cx="3219062" cy="303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C6C1B-86E4-E0A0-2793-CACC98C20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22" y="1912775"/>
            <a:ext cx="2485748" cy="176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8E380-977A-8979-2064-F4B09D5AC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554" y="4151870"/>
            <a:ext cx="4475016" cy="24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42" y="1186249"/>
            <a:ext cx="8460072" cy="90204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r>
              <a:rPr lang="ru-RU" sz="4400" b="1" dirty="0">
                <a:solidFill>
                  <a:srgbClr val="15326C"/>
                </a:solidFill>
                <a:latin typeface="+mn-lt"/>
              </a:rPr>
              <a:t>                Учимся готовить материал </a:t>
            </a:r>
            <a:br>
              <a:rPr lang="ru-RU" sz="4400" dirty="0">
                <a:latin typeface="+mn-lt"/>
              </a:rPr>
            </a:br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endParaRPr lang="ru-RU" dirty="0">
              <a:solidFill>
                <a:srgbClr val="15326C"/>
              </a:solidFill>
              <a:latin typeface="+mn-lt"/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2908A765-5F21-9D2A-43EE-0B1B81CF5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" y="2088292"/>
            <a:ext cx="3280089" cy="3917092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D9D73C7D-5DC1-C754-18CA-0FA4B3FBE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357" y="2376075"/>
            <a:ext cx="3162270" cy="4066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AB2F72-0478-E950-43C5-5E81BF4426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16" y="2352583"/>
            <a:ext cx="3330138" cy="39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611" y="1136822"/>
            <a:ext cx="10453816" cy="8606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r>
              <a:rPr lang="ru-RU" sz="4400" b="1" dirty="0">
                <a:solidFill>
                  <a:srgbClr val="0070C0"/>
                </a:solidFill>
                <a:latin typeface="+mn-lt"/>
              </a:rPr>
              <a:t>         </a:t>
            </a:r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15326C"/>
                </a:solidFill>
                <a:latin typeface="+mn-lt"/>
              </a:rPr>
              <a:t>Самостоятельно готовим материал для работы с микроскопом</a:t>
            </a:r>
            <a:br>
              <a:rPr lang="ru-RU" sz="4400" dirty="0">
                <a:latin typeface="+mn-lt"/>
              </a:rPr>
            </a:br>
            <a:br>
              <a:rPr lang="ru-RU" sz="4400" b="1" dirty="0">
                <a:solidFill>
                  <a:srgbClr val="0070C0"/>
                </a:solidFill>
                <a:latin typeface="+mn-lt"/>
              </a:rPr>
            </a:br>
            <a:endParaRPr lang="ru-RU" dirty="0">
              <a:solidFill>
                <a:srgbClr val="15326C"/>
              </a:solidFill>
              <a:latin typeface="+mn-lt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15CFEAC4-AD36-E52A-FBAE-08AE24AF1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1" y="1997468"/>
            <a:ext cx="3402320" cy="375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B44B7BB-1289-DAD1-9D11-070DA0055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4" y="2520779"/>
            <a:ext cx="3454953" cy="397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883495-C412-3F28-A019-657109752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1" y="1997468"/>
            <a:ext cx="3723418" cy="397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37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64" y="3002238"/>
            <a:ext cx="6598508" cy="1735285"/>
          </a:xfrm>
        </p:spPr>
        <p:txBody>
          <a:bodyPr anchor="t"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644" y="4815507"/>
            <a:ext cx="5276335" cy="1621701"/>
          </a:xfrm>
        </p:spPr>
        <p:txBody>
          <a:bodyPr>
            <a:normAutofit/>
          </a:bodyPr>
          <a:lstStyle/>
          <a:p>
            <a:pPr algn="l"/>
            <a:r>
              <a:rPr lang="ru-RU" sz="2800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ru-RU" sz="2800" b="1" dirty="0">
                <a:solidFill>
                  <a:schemeClr val="bg1"/>
                </a:solidFill>
                <a:latin typeface="Helvetica Neue"/>
              </a:rPr>
              <a:t>89265477057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latin typeface="Helvetica Neue"/>
              </a:rPr>
              <a:t>marina.pronina.1977@bk.ru</a:t>
            </a:r>
            <a:endParaRPr lang="ru-RU" sz="2800" b="1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78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Monotype Corsiva</vt:lpstr>
      <vt:lpstr>Times New Roman</vt:lpstr>
      <vt:lpstr>Тема Office</vt:lpstr>
      <vt:lpstr> «Изучение строения клеток овощей и фруктов с применением оборудования Точки Роста в рамках внеурочной деятельности»  интенсива «Эффективная начальная школа Подмосковья: лучшие практики»</vt:lpstr>
      <vt:lpstr>                              </vt:lpstr>
      <vt:lpstr>                   Изучаем пользу фруктов и овощей </vt:lpstr>
      <vt:lpstr>                Знакомство с микроскопом </vt:lpstr>
      <vt:lpstr>                  Учимся готовить материал   </vt:lpstr>
      <vt:lpstr>           Самостоятельно готовим материал для работы с микроскопом 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11</cp:revision>
  <dcterms:created xsi:type="dcterms:W3CDTF">2024-03-11T10:09:06Z</dcterms:created>
  <dcterms:modified xsi:type="dcterms:W3CDTF">2024-03-16T12:29:32Z</dcterms:modified>
</cp:coreProperties>
</file>