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NmyTKh8Ae124kO0JbqL/8/pa/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97" name="Google Shape;1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1" name="Google Shape;14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7" name="Google Shape;147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8" name="Google Shape;14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0" name="Google Shape;160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Сравнение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1" descr="Аудитория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488325" y="1760425"/>
            <a:ext cx="3348600" cy="37842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68" name="Google Shape;168;p1"/>
          <p:cNvSpPr/>
          <p:nvPr/>
        </p:nvSpPr>
        <p:spPr>
          <a:xfrm>
            <a:off x="3906675" y="2050175"/>
            <a:ext cx="79389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Тематическое направление: «»</a:t>
            </a:r>
            <a:endParaRPr sz="220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Тема «»</a:t>
            </a:r>
            <a:endParaRPr sz="3200" b="0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81CF5F8-4A5F-4849-BA01-107124890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489" y="235235"/>
            <a:ext cx="5934075" cy="9144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B60F3C0-53DE-4F96-9640-D284A4959B28}"/>
              </a:ext>
            </a:extLst>
          </p:cNvPr>
          <p:cNvSpPr/>
          <p:nvPr/>
        </p:nvSpPr>
        <p:spPr>
          <a:xfrm>
            <a:off x="659906" y="5281027"/>
            <a:ext cx="7498672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2400" b="1" i="1" dirty="0">
                <a:solidFill>
                  <a:srgbClr val="1D3152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Автор докладчик, </a:t>
            </a:r>
          </a:p>
          <a:p>
            <a:pPr algn="just">
              <a:lnSpc>
                <a:spcPct val="70000"/>
              </a:lnSpc>
            </a:pPr>
            <a:r>
              <a:rPr lang="ru-RU" sz="2400" b="1" i="1" dirty="0">
                <a:solidFill>
                  <a:srgbClr val="1D3152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Фамилия Имя Отчество (полностью), </a:t>
            </a:r>
          </a:p>
          <a:p>
            <a:pPr algn="just">
              <a:lnSpc>
                <a:spcPct val="70000"/>
              </a:lnSpc>
            </a:pPr>
            <a:r>
              <a:rPr lang="ru-RU" sz="2400" b="1" i="1" dirty="0">
                <a:solidFill>
                  <a:srgbClr val="1D3152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Должность, место работы</a:t>
            </a:r>
          </a:p>
          <a:p>
            <a:pPr algn="just">
              <a:lnSpc>
                <a:spcPct val="70000"/>
              </a:lnSpc>
            </a:pPr>
            <a:r>
              <a:rPr lang="ru-RU" altLang="ru-RU" sz="2400" b="1" i="1" dirty="0">
                <a:solidFill>
                  <a:srgbClr val="1D315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"/>
          <p:cNvSpPr txBox="1">
            <a:spLocks noGrp="1"/>
          </p:cNvSpPr>
          <p:nvPr>
            <p:ph type="title"/>
          </p:nvPr>
        </p:nvSpPr>
        <p:spPr>
          <a:xfrm>
            <a:off x="2093350" y="365125"/>
            <a:ext cx="71718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3700" dirty="0"/>
              <a:t>Краткое описание опыта</a:t>
            </a:r>
            <a:endParaRPr sz="3700" dirty="0"/>
          </a:p>
        </p:txBody>
      </p:sp>
      <p:sp>
        <p:nvSpPr>
          <p:cNvPr id="176" name="Google Shape;176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/>
              <a:t>Цель: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/>
              <a:t>Задачи: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 txBox="1">
            <a:spLocks noGrp="1"/>
          </p:cNvSpPr>
          <p:nvPr>
            <p:ph type="title" idx="4294967295"/>
          </p:nvPr>
        </p:nvSpPr>
        <p:spPr>
          <a:xfrm>
            <a:off x="1056441" y="1451884"/>
            <a:ext cx="711989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2177" i="1" dirty="0"/>
              <a:t>как, кому  и где можно применить, </a:t>
            </a:r>
            <a:br>
              <a:rPr lang="ru-RU" sz="2177" i="1" dirty="0"/>
            </a:br>
            <a:r>
              <a:rPr lang="ru-RU" sz="2177" i="1" dirty="0"/>
              <a:t>чему может поспособствовать</a:t>
            </a:r>
            <a:endParaRPr sz="2177" i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D6A9063-130E-4A44-8200-E509B380EE38}"/>
              </a:ext>
            </a:extLst>
          </p:cNvPr>
          <p:cNvSpPr/>
          <p:nvPr/>
        </p:nvSpPr>
        <p:spPr>
          <a:xfrm>
            <a:off x="3249227" y="525637"/>
            <a:ext cx="5397624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7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Практическая значимость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/>
              <a:t>Сам ресурс (название)</a:t>
            </a:r>
            <a:endParaRPr/>
          </a:p>
        </p:txBody>
      </p:sp>
      <p:sp>
        <p:nvSpPr>
          <p:cNvPr id="187" name="Google Shape;187;p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8" name="Google Shape;188;p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i="1"/>
              <a:t>информация о цифровом ресурсе (путь к ресурсу: ссылки, qr-код), возможности, пример применения и пр.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94" name="Google Shape;194;p5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"/>
          <p:cNvSpPr/>
          <p:nvPr/>
        </p:nvSpPr>
        <p:spPr>
          <a:xfrm>
            <a:off x="2448387" y="969245"/>
            <a:ext cx="6729600" cy="8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</a:pPr>
            <a:r>
              <a:rPr lang="ru-RU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Мы открыты 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</a:pPr>
            <a:r>
              <a:rPr lang="ru-RU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для сотрудничества и новых идей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198508"/>
            <a:ext cx="12192000" cy="5074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1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Широкоэкранный</PresentationFormat>
  <Paragraphs>16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1_Тема Office</vt:lpstr>
      <vt:lpstr>Тема1</vt:lpstr>
      <vt:lpstr>Презентация PowerPoint</vt:lpstr>
      <vt:lpstr>Краткое описание опыта</vt:lpstr>
      <vt:lpstr> как, кому  и где можно применить,  чему может поспособствовать</vt:lpstr>
      <vt:lpstr>Сам ресурс (название)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Карпеева Ирина Вячеславовна</cp:lastModifiedBy>
  <cp:revision>1</cp:revision>
  <dcterms:created xsi:type="dcterms:W3CDTF">2024-01-14T08:39:34Z</dcterms:created>
  <dcterms:modified xsi:type="dcterms:W3CDTF">2025-01-13T08:12:08Z</dcterms:modified>
</cp:coreProperties>
</file>