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20" y="2843784"/>
            <a:ext cx="10294560" cy="1873186"/>
          </a:xfrm>
        </p:spPr>
        <p:txBody>
          <a:bodyPr anchor="t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учебной мотивации</a:t>
            </a:r>
            <a:b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необходимое условие</a:t>
            </a:r>
            <a:b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обучения»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605272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Крапивина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лия Валерьевна,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зам.директора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МОУ СОШ №11 , Орехово-Зуевский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2496312"/>
            <a:ext cx="9899904" cy="3680651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выполнения в группах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1)Напишите 30 ободряющих и поощряющих слов(1 группа) и 30 фраз,  с помощью которых можно высказывать неодобрение(2 группа) какая группа закончит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быстрее?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конструктор опыта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70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49240"/>
            <a:ext cx="9022080" cy="1289304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(если требуется)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наши замыслы, все поиски и построения превращаются в прах,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ученика нет желания учиться."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 Сухомлинский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15326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564904"/>
            <a:ext cx="4846554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636912"/>
            <a:ext cx="5181858" cy="367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2496312"/>
            <a:ext cx="9899904" cy="368065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– </a:t>
            </a:r>
          </a:p>
          <a:p>
            <a:pPr marL="0" lvl="0" indent="0" algn="ctr">
              <a:buNone/>
            </a:pPr>
            <a:r>
              <a:rPr lang="ru-RU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стимулов, которые управляют поведением человека, побуждая его делать или не делать что-либо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052736"/>
            <a:ext cx="2572073" cy="216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628800"/>
            <a:ext cx="19621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15326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052736"/>
            <a:ext cx="4713287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58" y="2359372"/>
            <a:ext cx="902286" cy="7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58" y="2278527"/>
            <a:ext cx="11160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3" y="2268373"/>
            <a:ext cx="817563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0" y="3068483"/>
            <a:ext cx="2927648" cy="281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457712"/>
            <a:ext cx="3069487" cy="25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13" y="3408688"/>
            <a:ext cx="3142859" cy="243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0" y="5839398"/>
            <a:ext cx="25542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06026" y="5839398"/>
            <a:ext cx="2601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ОТРИЦАТЕЛЬНАЯ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0376" y="5790930"/>
            <a:ext cx="2424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УСТОЙЧИВАЯ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НЕУСТОЙЧИВАЯ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7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15326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124744"/>
            <a:ext cx="92662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66" y="2495550"/>
            <a:ext cx="8933218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15326C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124744"/>
            <a:ext cx="2816596" cy="23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717032"/>
            <a:ext cx="9632950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35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15326C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340768"/>
            <a:ext cx="86455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523828"/>
            <a:ext cx="688908" cy="79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711734"/>
            <a:ext cx="688975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941168"/>
            <a:ext cx="688975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7648" y="25107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готового  решения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664" y="3863915"/>
            <a:ext cx="7277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поощрение</a:t>
            </a:r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00" y="4776068"/>
            <a:ext cx="8662987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3157087"/>
            <a:ext cx="16827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7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2496312"/>
            <a:ext cx="9899904" cy="3680651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64" y="1844824"/>
            <a:ext cx="6604595" cy="358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71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конструктор опыта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IKRA</a:t>
            </a:r>
            <a:endParaRPr lang="ru-RU" dirty="0">
              <a:solidFill>
                <a:srgbClr val="15326C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26" y="2495550"/>
            <a:ext cx="6437498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4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