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drawingml.diagramData+xml" PartName="/ppt/diagrams/data3.xml"/>
  <Override ContentType="application/vnd.openxmlformats-officedocument.drawingml.diagramData+xml" PartName="/ppt/diagrams/data2.xml"/>
  <Override ContentType="application/vnd.openxmlformats-officedocument.drawingml.diagramData+xml" PartName="/ppt/diagrams/data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drawingml.diagramLayout+xml" PartName="/ppt/diagrams/layout3.xml"/>
  <Override ContentType="application/vnd.openxmlformats-officedocument.drawingml.diagramLayout+xml" PartName="/ppt/diagrams/layout2.xml"/>
  <Override ContentType="application/vnd.openxmlformats-officedocument.drawingml.diagramLayout+xml" PartName="/ppt/diagrams/layout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drawingml.diagramStyle+xml" PartName="/ppt/diagrams/quickStyle2.xml"/>
  <Override ContentType="application/vnd.openxmlformats-officedocument.drawingml.diagramStyle+xml" PartName="/ppt/diagrams/quickStyle1.xml"/>
  <Override ContentType="application/vnd.openxmlformats-officedocument.drawingml.diagramStyle+xml" PartName="/ppt/diagrams/quickStyle3.xml"/>
  <Override ContentType="application/vnd.openxmlformats-officedocument.presentationml.presentation.main+xml" PartName="/ppt/presentation.xml"/>
  <Override ContentType="application/vnd.ms-office.drawingml.diagramDrawing+xml" PartName="/ppt/diagrams/drawing2.xml"/>
  <Override ContentType="application/vnd.ms-office.drawingml.diagramDrawing+xml" PartName="/ppt/diagrams/drawing1.xml"/>
  <Override ContentType="application/vnd.ms-office.drawingml.diagramDrawing+xml" PartName="/ppt/diagrams/drawing3.xml"/>
  <Override ContentType="application/vnd.openxmlformats-officedocument.presentationml.presProps+xml" PartName="/ppt/presProps1.xml"/>
  <Override ContentType="application/vnd.openxmlformats-officedocument.drawingml.diagramColors+xml" PartName="/ppt/diagrams/colors3.xml"/>
  <Override ContentType="application/vnd.openxmlformats-officedocument.drawingml.diagramColors+xml" PartName="/ppt/diagrams/colors2.xml"/>
  <Override ContentType="application/vnd.openxmlformats-officedocument.drawingml.diagramColors+xml" PartName="/ppt/diagrams/colors1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y="6858000" cx="12192000"/>
  <p:notesSz cx="6858000" cy="9144000"/>
  <p:defaultTextStyle>
    <a:defPPr lvl="0">
      <a:defRPr lang="ru-RU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6" Type="http://schemas.openxmlformats.org/officeDocument/2006/relationships/slide" Target="slides/slide13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A2D1D0-5DF5-4462-9E5F-1D748BF79334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6A52C4D-68D0-4F9E-9367-82350B79E7BE}">
      <dgm:prSet phldrT="[Текст]" custT="1"/>
      <dgm:spPr/>
      <dgm:t>
        <a:bodyPr/>
        <a:lstStyle/>
        <a:p>
          <a:r>
            <a:rPr lang="ru-RU" sz="1800" b="1" dirty="0" smtClean="0"/>
            <a:t>Контекст</a:t>
          </a:r>
          <a:endParaRPr lang="ru-RU" sz="1800" b="1" dirty="0"/>
        </a:p>
      </dgm:t>
    </dgm:pt>
    <dgm:pt modelId="{D24B71C4-620D-47E1-B0F6-79545BBB4B02}" type="parTrans" cxnId="{DB8232D2-0A71-44DE-81B7-54EEA7F25437}">
      <dgm:prSet/>
      <dgm:spPr/>
      <dgm:t>
        <a:bodyPr/>
        <a:lstStyle/>
        <a:p>
          <a:endParaRPr lang="ru-RU"/>
        </a:p>
      </dgm:t>
    </dgm:pt>
    <dgm:pt modelId="{22662A79-BB70-4429-BB49-6B9A00A638BF}" type="sibTrans" cxnId="{DB8232D2-0A71-44DE-81B7-54EEA7F25437}">
      <dgm:prSet/>
      <dgm:spPr/>
      <dgm:t>
        <a:bodyPr/>
        <a:lstStyle/>
        <a:p>
          <a:endParaRPr lang="ru-RU"/>
        </a:p>
      </dgm:t>
    </dgm:pt>
    <dgm:pt modelId="{62A47593-F917-415D-883F-16DE20854283}">
      <dgm:prSet phldrT="[Текст]" custT="1"/>
      <dgm:spPr/>
      <dgm:t>
        <a:bodyPr/>
        <a:lstStyle/>
        <a:p>
          <a:r>
            <a:rPr lang="ru-RU" sz="1800" b="1" dirty="0" smtClean="0"/>
            <a:t>Содержательная</a:t>
          </a:r>
        </a:p>
        <a:p>
          <a:r>
            <a:rPr lang="ru-RU" sz="1800" b="1" dirty="0" smtClean="0"/>
            <a:t>область</a:t>
          </a:r>
          <a:endParaRPr lang="ru-RU" sz="1800" b="1" dirty="0"/>
        </a:p>
      </dgm:t>
    </dgm:pt>
    <dgm:pt modelId="{02E95A87-E9B4-4AC9-87B4-1351B0FFBC08}" type="parTrans" cxnId="{59262113-E71E-4271-9AAD-B171AFAB7707}">
      <dgm:prSet/>
      <dgm:spPr/>
      <dgm:t>
        <a:bodyPr/>
        <a:lstStyle/>
        <a:p>
          <a:endParaRPr lang="ru-RU"/>
        </a:p>
      </dgm:t>
    </dgm:pt>
    <dgm:pt modelId="{D8A00273-A4EB-4951-BA45-2D775B3CDA4E}" type="sibTrans" cxnId="{59262113-E71E-4271-9AAD-B171AFAB7707}">
      <dgm:prSet/>
      <dgm:spPr/>
      <dgm:t>
        <a:bodyPr/>
        <a:lstStyle/>
        <a:p>
          <a:endParaRPr lang="ru-RU"/>
        </a:p>
      </dgm:t>
    </dgm:pt>
    <dgm:pt modelId="{BCCFA75B-A4FF-48B8-9CEA-70584F980A08}">
      <dgm:prSet phldrT="[Текст]"/>
      <dgm:spPr/>
      <dgm:t>
        <a:bodyPr/>
        <a:lstStyle/>
        <a:p>
          <a:r>
            <a:rPr lang="ru-RU" b="1" dirty="0" smtClean="0"/>
            <a:t>Формат</a:t>
          </a:r>
        </a:p>
        <a:p>
          <a:r>
            <a:rPr lang="ru-RU" b="1" dirty="0" smtClean="0"/>
            <a:t>ответа</a:t>
          </a:r>
          <a:endParaRPr lang="ru-RU" b="1" dirty="0"/>
        </a:p>
      </dgm:t>
    </dgm:pt>
    <dgm:pt modelId="{ED338954-8846-4EDA-92EC-427C2BD9A282}" type="parTrans" cxnId="{D1A81672-F525-4511-A64A-ECCEA3CFEA4F}">
      <dgm:prSet/>
      <dgm:spPr/>
      <dgm:t>
        <a:bodyPr/>
        <a:lstStyle/>
        <a:p>
          <a:endParaRPr lang="ru-RU"/>
        </a:p>
      </dgm:t>
    </dgm:pt>
    <dgm:pt modelId="{6DCD1643-2ADD-48B0-9D7A-6DEC511A1128}" type="sibTrans" cxnId="{D1A81672-F525-4511-A64A-ECCEA3CFEA4F}">
      <dgm:prSet/>
      <dgm:spPr/>
      <dgm:t>
        <a:bodyPr/>
        <a:lstStyle/>
        <a:p>
          <a:endParaRPr lang="ru-RU"/>
        </a:p>
      </dgm:t>
    </dgm:pt>
    <dgm:pt modelId="{1C24DF8D-B0C5-4B4E-A63D-BCDC63C24AEF}">
      <dgm:prSet phldrT="[Текст]"/>
      <dgm:spPr/>
      <dgm:t>
        <a:bodyPr/>
        <a:lstStyle/>
        <a:p>
          <a:r>
            <a:rPr lang="ru-RU" b="1" dirty="0" smtClean="0"/>
            <a:t>Уровень</a:t>
          </a:r>
        </a:p>
        <a:p>
          <a:r>
            <a:rPr lang="ru-RU" b="1" dirty="0" smtClean="0"/>
            <a:t>сложности</a:t>
          </a:r>
          <a:endParaRPr lang="ru-RU" b="1" dirty="0"/>
        </a:p>
      </dgm:t>
    </dgm:pt>
    <dgm:pt modelId="{3BCC8B27-595B-4ADE-AA75-B77D3F3B89F0}" type="parTrans" cxnId="{5DCFCD0E-4C9C-44C3-9A61-360E30742700}">
      <dgm:prSet/>
      <dgm:spPr/>
      <dgm:t>
        <a:bodyPr/>
        <a:lstStyle/>
        <a:p>
          <a:endParaRPr lang="ru-RU"/>
        </a:p>
      </dgm:t>
    </dgm:pt>
    <dgm:pt modelId="{0C0F0173-01A9-4853-8813-51C491BD810D}" type="sibTrans" cxnId="{5DCFCD0E-4C9C-44C3-9A61-360E30742700}">
      <dgm:prSet/>
      <dgm:spPr/>
      <dgm:t>
        <a:bodyPr/>
        <a:lstStyle/>
        <a:p>
          <a:endParaRPr lang="ru-RU"/>
        </a:p>
      </dgm:t>
    </dgm:pt>
    <dgm:pt modelId="{045DB58F-61F5-4D4A-979A-DAEC5283338F}">
      <dgm:prSet phldrT="[Текст]"/>
      <dgm:spPr/>
      <dgm:t>
        <a:bodyPr/>
        <a:lstStyle/>
        <a:p>
          <a:r>
            <a:rPr lang="ru-RU" b="1" dirty="0" smtClean="0"/>
            <a:t>Оцениваемые</a:t>
          </a:r>
        </a:p>
        <a:p>
          <a:r>
            <a:rPr lang="ru-RU" b="1" dirty="0" err="1" smtClean="0"/>
            <a:t>компетеции</a:t>
          </a:r>
          <a:endParaRPr lang="ru-RU" b="1" dirty="0"/>
        </a:p>
      </dgm:t>
    </dgm:pt>
    <dgm:pt modelId="{1170346F-9FD6-463E-931C-4D0DF06ACD0F}" type="parTrans" cxnId="{88C84A7C-822E-4AEE-AA34-91F7CA4C2415}">
      <dgm:prSet/>
      <dgm:spPr/>
      <dgm:t>
        <a:bodyPr/>
        <a:lstStyle/>
        <a:p>
          <a:endParaRPr lang="ru-RU"/>
        </a:p>
      </dgm:t>
    </dgm:pt>
    <dgm:pt modelId="{29305A19-5F2B-4438-9062-961FB2F534B7}" type="sibTrans" cxnId="{88C84A7C-822E-4AEE-AA34-91F7CA4C2415}">
      <dgm:prSet/>
      <dgm:spPr/>
      <dgm:t>
        <a:bodyPr/>
        <a:lstStyle/>
        <a:p>
          <a:endParaRPr lang="ru-RU"/>
        </a:p>
      </dgm:t>
    </dgm:pt>
    <dgm:pt modelId="{E9057C98-5682-4C3D-A508-BB81A911EDCA}" type="pres">
      <dgm:prSet presAssocID="{FBA2D1D0-5DF5-4462-9E5F-1D748BF79334}" presName="cycle" presStyleCnt="0">
        <dgm:presLayoutVars>
          <dgm:dir/>
          <dgm:resizeHandles val="exact"/>
        </dgm:presLayoutVars>
      </dgm:prSet>
      <dgm:spPr/>
    </dgm:pt>
    <dgm:pt modelId="{6185A517-BBEB-4281-B844-08E72AB247DB}" type="pres">
      <dgm:prSet presAssocID="{46A52C4D-68D0-4F9E-9367-82350B79E7BE}" presName="node" presStyleLbl="node1" presStyleIdx="0" presStyleCnt="5" custScaleX="96228" custScaleY="95040" custRadScaleRad="100035" custRadScaleInc="1081">
        <dgm:presLayoutVars>
          <dgm:bulletEnabled val="1"/>
        </dgm:presLayoutVars>
      </dgm:prSet>
      <dgm:spPr/>
    </dgm:pt>
    <dgm:pt modelId="{A0232B8B-FC87-45B0-97D0-9D6D07DE396D}" type="pres">
      <dgm:prSet presAssocID="{46A52C4D-68D0-4F9E-9367-82350B79E7BE}" presName="spNode" presStyleCnt="0"/>
      <dgm:spPr/>
    </dgm:pt>
    <dgm:pt modelId="{68C30EA9-35DD-4DCB-82A2-E45A3F8046DA}" type="pres">
      <dgm:prSet presAssocID="{22662A79-BB70-4429-BB49-6B9A00A638BF}" presName="sibTrans" presStyleLbl="sibTrans1D1" presStyleIdx="0" presStyleCnt="5"/>
      <dgm:spPr/>
    </dgm:pt>
    <dgm:pt modelId="{D6111E23-34DC-41D3-9A42-2809178B46D1}" type="pres">
      <dgm:prSet presAssocID="{62A47593-F917-415D-883F-16DE20854283}" presName="node" presStyleLbl="node1" presStyleIdx="1" presStyleCnt="5" custScaleX="132384" custRadScaleRad="122637" custRadScaleInc="14189">
        <dgm:presLayoutVars>
          <dgm:bulletEnabled val="1"/>
        </dgm:presLayoutVars>
      </dgm:prSet>
      <dgm:spPr/>
    </dgm:pt>
    <dgm:pt modelId="{A634B931-D421-449F-88EB-E6DD383386BB}" type="pres">
      <dgm:prSet presAssocID="{62A47593-F917-415D-883F-16DE20854283}" presName="spNode" presStyleCnt="0"/>
      <dgm:spPr/>
    </dgm:pt>
    <dgm:pt modelId="{065B39FF-9EBD-4E14-B3D3-EBFA877991F1}" type="pres">
      <dgm:prSet presAssocID="{D8A00273-A4EB-4951-BA45-2D775B3CDA4E}" presName="sibTrans" presStyleLbl="sibTrans1D1" presStyleIdx="1" presStyleCnt="5"/>
      <dgm:spPr/>
    </dgm:pt>
    <dgm:pt modelId="{16847693-EA56-481B-82DC-5C55C59E7EBD}" type="pres">
      <dgm:prSet presAssocID="{BCCFA75B-A4FF-48B8-9CEA-70584F980A08}" presName="node" presStyleLbl="node1" presStyleIdx="2" presStyleCnt="5" custRadScaleRad="114050" custRadScaleInc="-38678">
        <dgm:presLayoutVars>
          <dgm:bulletEnabled val="1"/>
        </dgm:presLayoutVars>
      </dgm:prSet>
      <dgm:spPr/>
    </dgm:pt>
    <dgm:pt modelId="{2DF125BD-19B7-4388-8E2F-92576A1BCA13}" type="pres">
      <dgm:prSet presAssocID="{BCCFA75B-A4FF-48B8-9CEA-70584F980A08}" presName="spNode" presStyleCnt="0"/>
      <dgm:spPr/>
    </dgm:pt>
    <dgm:pt modelId="{7A62A8AF-0ECB-4059-B3B1-CCDB59C6B610}" type="pres">
      <dgm:prSet presAssocID="{6DCD1643-2ADD-48B0-9D7A-6DEC511A1128}" presName="sibTrans" presStyleLbl="sibTrans1D1" presStyleIdx="2" presStyleCnt="5"/>
      <dgm:spPr/>
    </dgm:pt>
    <dgm:pt modelId="{9A8ADC8C-8BEF-42BC-A2A4-9FB45FE088AC}" type="pres">
      <dgm:prSet presAssocID="{1C24DF8D-B0C5-4B4E-A63D-BCDC63C24AEF}" presName="node" presStyleLbl="node1" presStyleIdx="3" presStyleCnt="5" custRadScaleRad="110420" custRadScaleInc="28704">
        <dgm:presLayoutVars>
          <dgm:bulletEnabled val="1"/>
        </dgm:presLayoutVars>
      </dgm:prSet>
      <dgm:spPr/>
    </dgm:pt>
    <dgm:pt modelId="{F9572213-9DC8-4BE8-A2F8-E626E367BC11}" type="pres">
      <dgm:prSet presAssocID="{1C24DF8D-B0C5-4B4E-A63D-BCDC63C24AEF}" presName="spNode" presStyleCnt="0"/>
      <dgm:spPr/>
    </dgm:pt>
    <dgm:pt modelId="{BC273E8E-C057-48A4-B9CC-B771E7E8BB95}" type="pres">
      <dgm:prSet presAssocID="{0C0F0173-01A9-4853-8813-51C491BD810D}" presName="sibTrans" presStyleLbl="sibTrans1D1" presStyleIdx="3" presStyleCnt="5"/>
      <dgm:spPr/>
    </dgm:pt>
    <dgm:pt modelId="{91FDDAC7-E1E7-4D2C-B6A7-A10359EF70D7}" type="pres">
      <dgm:prSet presAssocID="{045DB58F-61F5-4D4A-979A-DAEC5283338F}" presName="node" presStyleLbl="node1" presStyleIdx="4" presStyleCnt="5" custRadScaleRad="120737" custRadScaleInc="-13211">
        <dgm:presLayoutVars>
          <dgm:bulletEnabled val="1"/>
        </dgm:presLayoutVars>
      </dgm:prSet>
      <dgm:spPr/>
    </dgm:pt>
    <dgm:pt modelId="{8C80D92A-0A33-47B4-A0AB-555AC008D236}" type="pres">
      <dgm:prSet presAssocID="{045DB58F-61F5-4D4A-979A-DAEC5283338F}" presName="spNode" presStyleCnt="0"/>
      <dgm:spPr/>
    </dgm:pt>
    <dgm:pt modelId="{E3C0C0F5-DF84-402C-B6AC-6B3C23109F82}" type="pres">
      <dgm:prSet presAssocID="{29305A19-5F2B-4438-9062-961FB2F534B7}" presName="sibTrans" presStyleLbl="sibTrans1D1" presStyleIdx="4" presStyleCnt="5"/>
      <dgm:spPr/>
    </dgm:pt>
  </dgm:ptLst>
  <dgm:cxnLst>
    <dgm:cxn modelId="{CF62C84C-2B53-4933-B92D-EF6DB44C4FEC}" type="presOf" srcId="{1C24DF8D-B0C5-4B4E-A63D-BCDC63C24AEF}" destId="{9A8ADC8C-8BEF-42BC-A2A4-9FB45FE088AC}" srcOrd="0" destOrd="0" presId="urn:microsoft.com/office/officeart/2005/8/layout/cycle5"/>
    <dgm:cxn modelId="{1D24E7B1-6414-42A0-8E8F-7DEFD742211A}" type="presOf" srcId="{BCCFA75B-A4FF-48B8-9CEA-70584F980A08}" destId="{16847693-EA56-481B-82DC-5C55C59E7EBD}" srcOrd="0" destOrd="0" presId="urn:microsoft.com/office/officeart/2005/8/layout/cycle5"/>
    <dgm:cxn modelId="{DB8B742C-61B5-41DF-A408-6FB111A7B889}" type="presOf" srcId="{29305A19-5F2B-4438-9062-961FB2F534B7}" destId="{E3C0C0F5-DF84-402C-B6AC-6B3C23109F82}" srcOrd="0" destOrd="0" presId="urn:microsoft.com/office/officeart/2005/8/layout/cycle5"/>
    <dgm:cxn modelId="{5F179858-6673-4EF9-896D-93AF4E110FEF}" type="presOf" srcId="{62A47593-F917-415D-883F-16DE20854283}" destId="{D6111E23-34DC-41D3-9A42-2809178B46D1}" srcOrd="0" destOrd="0" presId="urn:microsoft.com/office/officeart/2005/8/layout/cycle5"/>
    <dgm:cxn modelId="{40B7769D-E7B6-43CD-A57B-81AEAA9A8E69}" type="presOf" srcId="{D8A00273-A4EB-4951-BA45-2D775B3CDA4E}" destId="{065B39FF-9EBD-4E14-B3D3-EBFA877991F1}" srcOrd="0" destOrd="0" presId="urn:microsoft.com/office/officeart/2005/8/layout/cycle5"/>
    <dgm:cxn modelId="{A3A08E67-4E08-4182-8F8A-6C2C70B37BE0}" type="presOf" srcId="{FBA2D1D0-5DF5-4462-9E5F-1D748BF79334}" destId="{E9057C98-5682-4C3D-A508-BB81A911EDCA}" srcOrd="0" destOrd="0" presId="urn:microsoft.com/office/officeart/2005/8/layout/cycle5"/>
    <dgm:cxn modelId="{CABA7A7B-B1D7-42B2-82A2-F5D23A54B735}" type="presOf" srcId="{045DB58F-61F5-4D4A-979A-DAEC5283338F}" destId="{91FDDAC7-E1E7-4D2C-B6A7-A10359EF70D7}" srcOrd="0" destOrd="0" presId="urn:microsoft.com/office/officeart/2005/8/layout/cycle5"/>
    <dgm:cxn modelId="{D1A81672-F525-4511-A64A-ECCEA3CFEA4F}" srcId="{FBA2D1D0-5DF5-4462-9E5F-1D748BF79334}" destId="{BCCFA75B-A4FF-48B8-9CEA-70584F980A08}" srcOrd="2" destOrd="0" parTransId="{ED338954-8846-4EDA-92EC-427C2BD9A282}" sibTransId="{6DCD1643-2ADD-48B0-9D7A-6DEC511A1128}"/>
    <dgm:cxn modelId="{FB567866-16E1-4FB1-A171-7C47550C3EDA}" type="presOf" srcId="{46A52C4D-68D0-4F9E-9367-82350B79E7BE}" destId="{6185A517-BBEB-4281-B844-08E72AB247DB}" srcOrd="0" destOrd="0" presId="urn:microsoft.com/office/officeart/2005/8/layout/cycle5"/>
    <dgm:cxn modelId="{687C4D57-46D8-4A9D-993D-06DC90E6C4C3}" type="presOf" srcId="{0C0F0173-01A9-4853-8813-51C491BD810D}" destId="{BC273E8E-C057-48A4-B9CC-B771E7E8BB95}" srcOrd="0" destOrd="0" presId="urn:microsoft.com/office/officeart/2005/8/layout/cycle5"/>
    <dgm:cxn modelId="{5DCFCD0E-4C9C-44C3-9A61-360E30742700}" srcId="{FBA2D1D0-5DF5-4462-9E5F-1D748BF79334}" destId="{1C24DF8D-B0C5-4B4E-A63D-BCDC63C24AEF}" srcOrd="3" destOrd="0" parTransId="{3BCC8B27-595B-4ADE-AA75-B77D3F3B89F0}" sibTransId="{0C0F0173-01A9-4853-8813-51C491BD810D}"/>
    <dgm:cxn modelId="{388FA298-0450-464B-9076-7C68E26ADB80}" type="presOf" srcId="{6DCD1643-2ADD-48B0-9D7A-6DEC511A1128}" destId="{7A62A8AF-0ECB-4059-B3B1-CCDB59C6B610}" srcOrd="0" destOrd="0" presId="urn:microsoft.com/office/officeart/2005/8/layout/cycle5"/>
    <dgm:cxn modelId="{59262113-E71E-4271-9AAD-B171AFAB7707}" srcId="{FBA2D1D0-5DF5-4462-9E5F-1D748BF79334}" destId="{62A47593-F917-415D-883F-16DE20854283}" srcOrd="1" destOrd="0" parTransId="{02E95A87-E9B4-4AC9-87B4-1351B0FFBC08}" sibTransId="{D8A00273-A4EB-4951-BA45-2D775B3CDA4E}"/>
    <dgm:cxn modelId="{88C84A7C-822E-4AEE-AA34-91F7CA4C2415}" srcId="{FBA2D1D0-5DF5-4462-9E5F-1D748BF79334}" destId="{045DB58F-61F5-4D4A-979A-DAEC5283338F}" srcOrd="4" destOrd="0" parTransId="{1170346F-9FD6-463E-931C-4D0DF06ACD0F}" sibTransId="{29305A19-5F2B-4438-9062-961FB2F534B7}"/>
    <dgm:cxn modelId="{DB8232D2-0A71-44DE-81B7-54EEA7F25437}" srcId="{FBA2D1D0-5DF5-4462-9E5F-1D748BF79334}" destId="{46A52C4D-68D0-4F9E-9367-82350B79E7BE}" srcOrd="0" destOrd="0" parTransId="{D24B71C4-620D-47E1-B0F6-79545BBB4B02}" sibTransId="{22662A79-BB70-4429-BB49-6B9A00A638BF}"/>
    <dgm:cxn modelId="{8FB3CE79-A123-4E78-99F7-C884B8FF106D}" type="presOf" srcId="{22662A79-BB70-4429-BB49-6B9A00A638BF}" destId="{68C30EA9-35DD-4DCB-82A2-E45A3F8046DA}" srcOrd="0" destOrd="0" presId="urn:microsoft.com/office/officeart/2005/8/layout/cycle5"/>
    <dgm:cxn modelId="{E4336134-D672-436D-A674-EF25EBE85162}" type="presParOf" srcId="{E9057C98-5682-4C3D-A508-BB81A911EDCA}" destId="{6185A517-BBEB-4281-B844-08E72AB247DB}" srcOrd="0" destOrd="0" presId="urn:microsoft.com/office/officeart/2005/8/layout/cycle5"/>
    <dgm:cxn modelId="{619EEFDE-F736-45CF-AE6C-344107E07EBB}" type="presParOf" srcId="{E9057C98-5682-4C3D-A508-BB81A911EDCA}" destId="{A0232B8B-FC87-45B0-97D0-9D6D07DE396D}" srcOrd="1" destOrd="0" presId="urn:microsoft.com/office/officeart/2005/8/layout/cycle5"/>
    <dgm:cxn modelId="{5460EB87-FA34-43E8-B455-6C77478DEB49}" type="presParOf" srcId="{E9057C98-5682-4C3D-A508-BB81A911EDCA}" destId="{68C30EA9-35DD-4DCB-82A2-E45A3F8046DA}" srcOrd="2" destOrd="0" presId="urn:microsoft.com/office/officeart/2005/8/layout/cycle5"/>
    <dgm:cxn modelId="{11D30C76-F3A8-4137-88AE-3D9BC6C7A9D3}" type="presParOf" srcId="{E9057C98-5682-4C3D-A508-BB81A911EDCA}" destId="{D6111E23-34DC-41D3-9A42-2809178B46D1}" srcOrd="3" destOrd="0" presId="urn:microsoft.com/office/officeart/2005/8/layout/cycle5"/>
    <dgm:cxn modelId="{80482F82-96AA-429A-8142-7D69E9137436}" type="presParOf" srcId="{E9057C98-5682-4C3D-A508-BB81A911EDCA}" destId="{A634B931-D421-449F-88EB-E6DD383386BB}" srcOrd="4" destOrd="0" presId="urn:microsoft.com/office/officeart/2005/8/layout/cycle5"/>
    <dgm:cxn modelId="{0BD5FBAF-F579-422A-9290-6EE898C654C0}" type="presParOf" srcId="{E9057C98-5682-4C3D-A508-BB81A911EDCA}" destId="{065B39FF-9EBD-4E14-B3D3-EBFA877991F1}" srcOrd="5" destOrd="0" presId="urn:microsoft.com/office/officeart/2005/8/layout/cycle5"/>
    <dgm:cxn modelId="{DAF23BF1-7E0B-4EA2-B7E4-10FE2D92AFEA}" type="presParOf" srcId="{E9057C98-5682-4C3D-A508-BB81A911EDCA}" destId="{16847693-EA56-481B-82DC-5C55C59E7EBD}" srcOrd="6" destOrd="0" presId="urn:microsoft.com/office/officeart/2005/8/layout/cycle5"/>
    <dgm:cxn modelId="{CEF04E21-3C26-4469-BD9C-3BD528055491}" type="presParOf" srcId="{E9057C98-5682-4C3D-A508-BB81A911EDCA}" destId="{2DF125BD-19B7-4388-8E2F-92576A1BCA13}" srcOrd="7" destOrd="0" presId="urn:microsoft.com/office/officeart/2005/8/layout/cycle5"/>
    <dgm:cxn modelId="{1C598506-8604-42AF-A7A4-65DA087C9BDC}" type="presParOf" srcId="{E9057C98-5682-4C3D-A508-BB81A911EDCA}" destId="{7A62A8AF-0ECB-4059-B3B1-CCDB59C6B610}" srcOrd="8" destOrd="0" presId="urn:microsoft.com/office/officeart/2005/8/layout/cycle5"/>
    <dgm:cxn modelId="{B79DA7C8-DA4B-489C-9E2B-18FB85DD6965}" type="presParOf" srcId="{E9057C98-5682-4C3D-A508-BB81A911EDCA}" destId="{9A8ADC8C-8BEF-42BC-A2A4-9FB45FE088AC}" srcOrd="9" destOrd="0" presId="urn:microsoft.com/office/officeart/2005/8/layout/cycle5"/>
    <dgm:cxn modelId="{4D214450-CB08-4DAF-8EF0-C87F5FAAD7C7}" type="presParOf" srcId="{E9057C98-5682-4C3D-A508-BB81A911EDCA}" destId="{F9572213-9DC8-4BE8-A2F8-E626E367BC11}" srcOrd="10" destOrd="0" presId="urn:microsoft.com/office/officeart/2005/8/layout/cycle5"/>
    <dgm:cxn modelId="{AA9DC87E-59CC-4EAB-A04E-836B166D3FF3}" type="presParOf" srcId="{E9057C98-5682-4C3D-A508-BB81A911EDCA}" destId="{BC273E8E-C057-48A4-B9CC-B771E7E8BB95}" srcOrd="11" destOrd="0" presId="urn:microsoft.com/office/officeart/2005/8/layout/cycle5"/>
    <dgm:cxn modelId="{56EA9022-7D80-4A66-ACA6-67ABDE96A680}" type="presParOf" srcId="{E9057C98-5682-4C3D-A508-BB81A911EDCA}" destId="{91FDDAC7-E1E7-4D2C-B6A7-A10359EF70D7}" srcOrd="12" destOrd="0" presId="urn:microsoft.com/office/officeart/2005/8/layout/cycle5"/>
    <dgm:cxn modelId="{67A914D7-5DAB-4E29-A9B4-D5BCF99BAC38}" type="presParOf" srcId="{E9057C98-5682-4C3D-A508-BB81A911EDCA}" destId="{8C80D92A-0A33-47B4-A0AB-555AC008D236}" srcOrd="13" destOrd="0" presId="urn:microsoft.com/office/officeart/2005/8/layout/cycle5"/>
    <dgm:cxn modelId="{A2FBAC00-B1C5-412A-83F7-EDC8AA63A06C}" type="presParOf" srcId="{E9057C98-5682-4C3D-A508-BB81A911EDCA}" destId="{E3C0C0F5-DF84-402C-B6AC-6B3C23109F8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DB426A-9489-4D52-8C28-8D0E784D2A06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7D5C4CAC-1B5B-4E5D-9553-BBB0BE968CA6}" type="pres">
      <dgm:prSet presAssocID="{0ADB426A-9489-4D52-8C28-8D0E784D2A06}" presName="linearFlow" presStyleCnt="0">
        <dgm:presLayoutVars>
          <dgm:dir/>
          <dgm:resizeHandles val="exact"/>
        </dgm:presLayoutVars>
      </dgm:prSet>
      <dgm:spPr/>
    </dgm:pt>
  </dgm:ptLst>
  <dgm:cxnLst>
    <dgm:cxn modelId="{EF70FB12-3997-4CA7-AD8C-6165C8D45DE4}" type="presOf" srcId="{0ADB426A-9489-4D52-8C28-8D0E784D2A06}" destId="{7D5C4CAC-1B5B-4E5D-9553-BBB0BE968CA6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EAF986-ED27-4712-9A0F-FCF09CBB9085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7506D3C-CD9E-47A8-AAC4-FA926A048A97}">
      <dgm:prSet phldrT="[Текст]" custT="1"/>
      <dgm:spPr/>
      <dgm:t>
        <a:bodyPr/>
        <a:lstStyle/>
        <a:p>
          <a:r>
            <a:rPr lang="ru-RU" sz="2400" b="1" dirty="0" smtClean="0"/>
            <a:t>Находить и извлекать информацию</a:t>
          </a:r>
          <a:endParaRPr lang="ru-RU" sz="2200" dirty="0" smtClean="0"/>
        </a:p>
      </dgm:t>
    </dgm:pt>
    <dgm:pt modelId="{9F5F417F-AA48-471F-A988-9B7B843185AA}" type="parTrans" cxnId="{093B5443-8DD0-4E85-863F-B464C23CAB72}">
      <dgm:prSet/>
      <dgm:spPr/>
      <dgm:t>
        <a:bodyPr/>
        <a:lstStyle/>
        <a:p>
          <a:endParaRPr lang="ru-RU"/>
        </a:p>
      </dgm:t>
    </dgm:pt>
    <dgm:pt modelId="{9FEB4367-FA1F-49BC-A826-9501160B80AC}" type="sibTrans" cxnId="{093B5443-8DD0-4E85-863F-B464C23CAB72}">
      <dgm:prSet/>
      <dgm:spPr/>
      <dgm:t>
        <a:bodyPr/>
        <a:lstStyle/>
        <a:p>
          <a:endParaRPr lang="ru-RU"/>
        </a:p>
      </dgm:t>
    </dgm:pt>
    <dgm:pt modelId="{9EA5016C-5DC2-4D8A-BF13-C1C5ABBDE642}">
      <dgm:prSet phldrT="[Текст]" custT="1"/>
      <dgm:spPr/>
      <dgm:t>
        <a:bodyPr/>
        <a:lstStyle/>
        <a:p>
          <a:r>
            <a:rPr lang="ru-RU" sz="2400" b="1" dirty="0" smtClean="0"/>
            <a:t>Использовать информацию из текста</a:t>
          </a:r>
          <a:endParaRPr lang="ru-RU" sz="2400" b="1" dirty="0"/>
        </a:p>
      </dgm:t>
    </dgm:pt>
    <dgm:pt modelId="{8E05D456-388B-4AFC-95AF-0CE59FE687EC}" type="parTrans" cxnId="{23E21B94-2E5D-4CA1-B8A5-14448913E455}">
      <dgm:prSet/>
      <dgm:spPr/>
      <dgm:t>
        <a:bodyPr/>
        <a:lstStyle/>
        <a:p>
          <a:endParaRPr lang="ru-RU"/>
        </a:p>
      </dgm:t>
    </dgm:pt>
    <dgm:pt modelId="{BAFAF8B9-BE67-4C6E-9DC3-CB010CA42F4C}" type="sibTrans" cxnId="{23E21B94-2E5D-4CA1-B8A5-14448913E455}">
      <dgm:prSet/>
      <dgm:spPr/>
      <dgm:t>
        <a:bodyPr/>
        <a:lstStyle/>
        <a:p>
          <a:endParaRPr lang="ru-RU"/>
        </a:p>
      </dgm:t>
    </dgm:pt>
    <dgm:pt modelId="{D20EAC7A-23FA-4887-B3AF-F8CE1FC85CD8}">
      <dgm:prSet custT="1"/>
      <dgm:spPr/>
      <dgm:t>
        <a:bodyPr/>
        <a:lstStyle/>
        <a:p>
          <a:r>
            <a:rPr lang="ru-RU" sz="2400" b="1" dirty="0" smtClean="0"/>
            <a:t>Интегрировать и интерпретировать информацию</a:t>
          </a:r>
          <a:endParaRPr lang="ru-RU" sz="2400" b="1" dirty="0"/>
        </a:p>
      </dgm:t>
    </dgm:pt>
    <dgm:pt modelId="{61024F97-2FE9-42E5-B4AC-45640985C2C8}" type="parTrans" cxnId="{B8EE79F2-D97A-49B8-A353-384A749D44B0}">
      <dgm:prSet/>
      <dgm:spPr/>
      <dgm:t>
        <a:bodyPr/>
        <a:lstStyle/>
        <a:p>
          <a:endParaRPr lang="ru-RU"/>
        </a:p>
      </dgm:t>
    </dgm:pt>
    <dgm:pt modelId="{0071D69A-CBEB-49A0-A105-70ED2505A588}" type="sibTrans" cxnId="{B8EE79F2-D97A-49B8-A353-384A749D44B0}">
      <dgm:prSet/>
      <dgm:spPr/>
      <dgm:t>
        <a:bodyPr/>
        <a:lstStyle/>
        <a:p>
          <a:endParaRPr lang="ru-RU"/>
        </a:p>
      </dgm:t>
    </dgm:pt>
    <dgm:pt modelId="{67F94D7D-5860-43AE-842B-7EC4FCAC2307}">
      <dgm:prSet phldrT="[Текст]" custT="1"/>
      <dgm:spPr/>
      <dgm:t>
        <a:bodyPr/>
        <a:lstStyle/>
        <a:p>
          <a:r>
            <a:rPr lang="ru-RU" sz="2400" b="1" dirty="0" smtClean="0"/>
            <a:t>Осмысливать и оценивать содержание и форму текста</a:t>
          </a:r>
          <a:endParaRPr lang="ru-RU" sz="2400" b="1" dirty="0"/>
        </a:p>
      </dgm:t>
    </dgm:pt>
    <dgm:pt modelId="{B7562E54-E42A-42D3-9B2B-C14787732842}" type="sibTrans" cxnId="{81464CEE-4827-4086-90A1-688DB2EC1D8D}">
      <dgm:prSet/>
      <dgm:spPr/>
      <dgm:t>
        <a:bodyPr/>
        <a:lstStyle/>
        <a:p>
          <a:endParaRPr lang="ru-RU"/>
        </a:p>
      </dgm:t>
    </dgm:pt>
    <dgm:pt modelId="{B360727F-8195-4154-9CF5-43AEC611B5BF}" type="parTrans" cxnId="{81464CEE-4827-4086-90A1-688DB2EC1D8D}">
      <dgm:prSet/>
      <dgm:spPr/>
      <dgm:t>
        <a:bodyPr/>
        <a:lstStyle/>
        <a:p>
          <a:endParaRPr lang="ru-RU"/>
        </a:p>
      </dgm:t>
    </dgm:pt>
    <dgm:pt modelId="{183BE8B8-902C-4505-8C14-10C465E93E31}" type="pres">
      <dgm:prSet presAssocID="{38EAF986-ED27-4712-9A0F-FCF09CBB9085}" presName="linear" presStyleCnt="0">
        <dgm:presLayoutVars>
          <dgm:dir/>
          <dgm:resizeHandles val="exact"/>
        </dgm:presLayoutVars>
      </dgm:prSet>
      <dgm:spPr/>
    </dgm:pt>
    <dgm:pt modelId="{3A8476D6-D28D-4337-BDB3-8C6886BD4BAF}" type="pres">
      <dgm:prSet presAssocID="{A7506D3C-CD9E-47A8-AAC4-FA926A048A97}" presName="comp" presStyleCnt="0"/>
      <dgm:spPr/>
    </dgm:pt>
    <dgm:pt modelId="{7FE4FDC3-2AAA-4416-8537-E1CCE33EF697}" type="pres">
      <dgm:prSet presAssocID="{A7506D3C-CD9E-47A8-AAC4-FA926A048A97}" presName="box" presStyleLbl="node1" presStyleIdx="0" presStyleCnt="4" custScaleY="126021" custLinFactNeighborY="1006"/>
      <dgm:spPr/>
      <dgm:t>
        <a:bodyPr/>
        <a:lstStyle/>
        <a:p>
          <a:endParaRPr lang="ru-RU"/>
        </a:p>
      </dgm:t>
    </dgm:pt>
    <dgm:pt modelId="{7761AFC7-885D-47E4-B315-00A9EC2D640D}" type="pres">
      <dgm:prSet presAssocID="{A7506D3C-CD9E-47A8-AAC4-FA926A048A97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9D9B7583-95CF-4810-A17C-B11AD1887218}" type="pres">
      <dgm:prSet presAssocID="{A7506D3C-CD9E-47A8-AAC4-FA926A048A97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39B6EB-4258-4095-A00C-3863A44035B0}" type="pres">
      <dgm:prSet presAssocID="{9FEB4367-FA1F-49BC-A826-9501160B80AC}" presName="spacer" presStyleCnt="0"/>
      <dgm:spPr/>
    </dgm:pt>
    <dgm:pt modelId="{FA3117C7-53DF-41E4-819B-86D673296730}" type="pres">
      <dgm:prSet presAssocID="{D20EAC7A-23FA-4887-B3AF-F8CE1FC85CD8}" presName="comp" presStyleCnt="0"/>
      <dgm:spPr/>
    </dgm:pt>
    <dgm:pt modelId="{4E8A5D69-7263-459D-9E9C-1079C5C560BD}" type="pres">
      <dgm:prSet presAssocID="{D20EAC7A-23FA-4887-B3AF-F8CE1FC85CD8}" presName="box" presStyleLbl="node1" presStyleIdx="1" presStyleCnt="4" custLinFactNeighborX="634" custLinFactNeighborY="1309"/>
      <dgm:spPr/>
      <dgm:t>
        <a:bodyPr/>
        <a:lstStyle/>
        <a:p>
          <a:endParaRPr lang="ru-RU"/>
        </a:p>
      </dgm:t>
    </dgm:pt>
    <dgm:pt modelId="{EFE70F41-3EFA-433D-AD5D-66E55F4617C9}" type="pres">
      <dgm:prSet presAssocID="{D20EAC7A-23FA-4887-B3AF-F8CE1FC85CD8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69A1C5FD-9565-45E9-B2D2-42440B45DAA9}" type="pres">
      <dgm:prSet presAssocID="{D20EAC7A-23FA-4887-B3AF-F8CE1FC85CD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78538-D921-416F-B371-DE1BEC0FFE16}" type="pres">
      <dgm:prSet presAssocID="{0071D69A-CBEB-49A0-A105-70ED2505A588}" presName="spacer" presStyleCnt="0"/>
      <dgm:spPr/>
    </dgm:pt>
    <dgm:pt modelId="{453A01B1-7ADA-42CA-8559-9B0E709AC0A6}" type="pres">
      <dgm:prSet presAssocID="{67F94D7D-5860-43AE-842B-7EC4FCAC2307}" presName="comp" presStyleCnt="0"/>
      <dgm:spPr/>
    </dgm:pt>
    <dgm:pt modelId="{E9D669F5-D39F-4047-9241-54C4D748B05F}" type="pres">
      <dgm:prSet presAssocID="{67F94D7D-5860-43AE-842B-7EC4FCAC2307}" presName="box" presStyleLbl="node1" presStyleIdx="2" presStyleCnt="4" custLinFactNeighborX="-423" custLinFactNeighborY="-3927"/>
      <dgm:spPr/>
      <dgm:t>
        <a:bodyPr/>
        <a:lstStyle/>
        <a:p>
          <a:endParaRPr lang="ru-RU"/>
        </a:p>
      </dgm:t>
    </dgm:pt>
    <dgm:pt modelId="{5C069EFA-A6C5-4223-876B-4E60B141620F}" type="pres">
      <dgm:prSet presAssocID="{67F94D7D-5860-43AE-842B-7EC4FCAC2307}" presName="img" presStyleLbl="fgImgPlace1" presStyleIdx="2" presStyleCnt="4" custLinFactNeighborX="-1057" custLinFactNeighborY="-518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C7FAC0B1-512D-4171-B19E-38B684F37321}" type="pres">
      <dgm:prSet presAssocID="{67F94D7D-5860-43AE-842B-7EC4FCAC230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2FDB8-1A17-4226-ACC1-3D759F384ABE}" type="pres">
      <dgm:prSet presAssocID="{B7562E54-E42A-42D3-9B2B-C14787732842}" presName="spacer" presStyleCnt="0"/>
      <dgm:spPr/>
    </dgm:pt>
    <dgm:pt modelId="{805172A7-8907-46AE-AE8A-7B1532153BA5}" type="pres">
      <dgm:prSet presAssocID="{9EA5016C-5DC2-4D8A-BF13-C1C5ABBDE642}" presName="comp" presStyleCnt="0"/>
      <dgm:spPr/>
    </dgm:pt>
    <dgm:pt modelId="{ADA72656-A568-453F-B452-3BBE516427B5}" type="pres">
      <dgm:prSet presAssocID="{9EA5016C-5DC2-4D8A-BF13-C1C5ABBDE642}" presName="box" presStyleLbl="node1" presStyleIdx="3" presStyleCnt="4"/>
      <dgm:spPr/>
      <dgm:t>
        <a:bodyPr/>
        <a:lstStyle/>
        <a:p>
          <a:endParaRPr lang="ru-RU"/>
        </a:p>
      </dgm:t>
    </dgm:pt>
    <dgm:pt modelId="{8E987141-551E-4444-880C-C97FB879506F}" type="pres">
      <dgm:prSet presAssocID="{9EA5016C-5DC2-4D8A-BF13-C1C5ABBDE642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0F251DBB-CF12-453D-A28F-A9D7934E4A99}" type="pres">
      <dgm:prSet presAssocID="{9EA5016C-5DC2-4D8A-BF13-C1C5ABBDE642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FF5FEF-57B9-46AA-B256-33D440F7BCB4}" type="presOf" srcId="{9EA5016C-5DC2-4D8A-BF13-C1C5ABBDE642}" destId="{0F251DBB-CF12-453D-A28F-A9D7934E4A99}" srcOrd="1" destOrd="0" presId="urn:microsoft.com/office/officeart/2005/8/layout/vList4"/>
    <dgm:cxn modelId="{7F3AB83A-5ACA-4D45-822D-1F572F1C6DBB}" type="presOf" srcId="{A7506D3C-CD9E-47A8-AAC4-FA926A048A97}" destId="{7FE4FDC3-2AAA-4416-8537-E1CCE33EF697}" srcOrd="0" destOrd="0" presId="urn:microsoft.com/office/officeart/2005/8/layout/vList4"/>
    <dgm:cxn modelId="{B4B305F9-6C8B-4515-BF14-B092E22FE66F}" type="presOf" srcId="{D20EAC7A-23FA-4887-B3AF-F8CE1FC85CD8}" destId="{69A1C5FD-9565-45E9-B2D2-42440B45DAA9}" srcOrd="1" destOrd="0" presId="urn:microsoft.com/office/officeart/2005/8/layout/vList4"/>
    <dgm:cxn modelId="{EB481A4A-8911-4597-A322-AC537351BE94}" type="presOf" srcId="{A7506D3C-CD9E-47A8-AAC4-FA926A048A97}" destId="{9D9B7583-95CF-4810-A17C-B11AD1887218}" srcOrd="1" destOrd="0" presId="urn:microsoft.com/office/officeart/2005/8/layout/vList4"/>
    <dgm:cxn modelId="{81464CEE-4827-4086-90A1-688DB2EC1D8D}" srcId="{38EAF986-ED27-4712-9A0F-FCF09CBB9085}" destId="{67F94D7D-5860-43AE-842B-7EC4FCAC2307}" srcOrd="2" destOrd="0" parTransId="{B360727F-8195-4154-9CF5-43AEC611B5BF}" sibTransId="{B7562E54-E42A-42D3-9B2B-C14787732842}"/>
    <dgm:cxn modelId="{23E21B94-2E5D-4CA1-B8A5-14448913E455}" srcId="{38EAF986-ED27-4712-9A0F-FCF09CBB9085}" destId="{9EA5016C-5DC2-4D8A-BF13-C1C5ABBDE642}" srcOrd="3" destOrd="0" parTransId="{8E05D456-388B-4AFC-95AF-0CE59FE687EC}" sibTransId="{BAFAF8B9-BE67-4C6E-9DC3-CB010CA42F4C}"/>
    <dgm:cxn modelId="{0E5E7B24-EBDA-4D66-B79C-64CF9B247369}" type="presOf" srcId="{9EA5016C-5DC2-4D8A-BF13-C1C5ABBDE642}" destId="{ADA72656-A568-453F-B452-3BBE516427B5}" srcOrd="0" destOrd="0" presId="urn:microsoft.com/office/officeart/2005/8/layout/vList4"/>
    <dgm:cxn modelId="{D15C6E7A-89FA-45BE-BEE7-3DF76BFF75B5}" type="presOf" srcId="{67F94D7D-5860-43AE-842B-7EC4FCAC2307}" destId="{E9D669F5-D39F-4047-9241-54C4D748B05F}" srcOrd="0" destOrd="0" presId="urn:microsoft.com/office/officeart/2005/8/layout/vList4"/>
    <dgm:cxn modelId="{C4F15A76-A89A-4C83-949A-83EAD6392DD6}" type="presOf" srcId="{D20EAC7A-23FA-4887-B3AF-F8CE1FC85CD8}" destId="{4E8A5D69-7263-459D-9E9C-1079C5C560BD}" srcOrd="0" destOrd="0" presId="urn:microsoft.com/office/officeart/2005/8/layout/vList4"/>
    <dgm:cxn modelId="{093B5443-8DD0-4E85-863F-B464C23CAB72}" srcId="{38EAF986-ED27-4712-9A0F-FCF09CBB9085}" destId="{A7506D3C-CD9E-47A8-AAC4-FA926A048A97}" srcOrd="0" destOrd="0" parTransId="{9F5F417F-AA48-471F-A988-9B7B843185AA}" sibTransId="{9FEB4367-FA1F-49BC-A826-9501160B80AC}"/>
    <dgm:cxn modelId="{136BF207-6860-4FDC-B2B8-C731442489BD}" type="presOf" srcId="{38EAF986-ED27-4712-9A0F-FCF09CBB9085}" destId="{183BE8B8-902C-4505-8C14-10C465E93E31}" srcOrd="0" destOrd="0" presId="urn:microsoft.com/office/officeart/2005/8/layout/vList4"/>
    <dgm:cxn modelId="{E6609FC2-1900-4E70-A604-A3BF5FF321DD}" type="presOf" srcId="{67F94D7D-5860-43AE-842B-7EC4FCAC2307}" destId="{C7FAC0B1-512D-4171-B19E-38B684F37321}" srcOrd="1" destOrd="0" presId="urn:microsoft.com/office/officeart/2005/8/layout/vList4"/>
    <dgm:cxn modelId="{B8EE79F2-D97A-49B8-A353-384A749D44B0}" srcId="{38EAF986-ED27-4712-9A0F-FCF09CBB9085}" destId="{D20EAC7A-23FA-4887-B3AF-F8CE1FC85CD8}" srcOrd="1" destOrd="0" parTransId="{61024F97-2FE9-42E5-B4AC-45640985C2C8}" sibTransId="{0071D69A-CBEB-49A0-A105-70ED2505A588}"/>
    <dgm:cxn modelId="{B2C7D896-07CB-4A38-9CEE-47B39A1387F4}" type="presParOf" srcId="{183BE8B8-902C-4505-8C14-10C465E93E31}" destId="{3A8476D6-D28D-4337-BDB3-8C6886BD4BAF}" srcOrd="0" destOrd="0" presId="urn:microsoft.com/office/officeart/2005/8/layout/vList4"/>
    <dgm:cxn modelId="{C573456A-528E-4276-A446-DB354AA8E35C}" type="presParOf" srcId="{3A8476D6-D28D-4337-BDB3-8C6886BD4BAF}" destId="{7FE4FDC3-2AAA-4416-8537-E1CCE33EF697}" srcOrd="0" destOrd="0" presId="urn:microsoft.com/office/officeart/2005/8/layout/vList4"/>
    <dgm:cxn modelId="{EA2941EB-061B-411B-BC0B-D63127BBB354}" type="presParOf" srcId="{3A8476D6-D28D-4337-BDB3-8C6886BD4BAF}" destId="{7761AFC7-885D-47E4-B315-00A9EC2D640D}" srcOrd="1" destOrd="0" presId="urn:microsoft.com/office/officeart/2005/8/layout/vList4"/>
    <dgm:cxn modelId="{060D3659-BA33-48E2-B8AF-3BF63E207205}" type="presParOf" srcId="{3A8476D6-D28D-4337-BDB3-8C6886BD4BAF}" destId="{9D9B7583-95CF-4810-A17C-B11AD1887218}" srcOrd="2" destOrd="0" presId="urn:microsoft.com/office/officeart/2005/8/layout/vList4"/>
    <dgm:cxn modelId="{4BD2D559-32CD-48A3-A2E6-DED8B7206E46}" type="presParOf" srcId="{183BE8B8-902C-4505-8C14-10C465E93E31}" destId="{1939B6EB-4258-4095-A00C-3863A44035B0}" srcOrd="1" destOrd="0" presId="urn:microsoft.com/office/officeart/2005/8/layout/vList4"/>
    <dgm:cxn modelId="{53533B4D-ED94-4974-9696-799A63148A13}" type="presParOf" srcId="{183BE8B8-902C-4505-8C14-10C465E93E31}" destId="{FA3117C7-53DF-41E4-819B-86D673296730}" srcOrd="2" destOrd="0" presId="urn:microsoft.com/office/officeart/2005/8/layout/vList4"/>
    <dgm:cxn modelId="{75BF1D55-D697-4D95-B342-77CDE13EDA86}" type="presParOf" srcId="{FA3117C7-53DF-41E4-819B-86D673296730}" destId="{4E8A5D69-7263-459D-9E9C-1079C5C560BD}" srcOrd="0" destOrd="0" presId="urn:microsoft.com/office/officeart/2005/8/layout/vList4"/>
    <dgm:cxn modelId="{319D7E79-444D-4F28-BAAA-2DD4E6AE9F60}" type="presParOf" srcId="{FA3117C7-53DF-41E4-819B-86D673296730}" destId="{EFE70F41-3EFA-433D-AD5D-66E55F4617C9}" srcOrd="1" destOrd="0" presId="urn:microsoft.com/office/officeart/2005/8/layout/vList4"/>
    <dgm:cxn modelId="{18597662-5C1D-4EC1-9978-B458E6C8F581}" type="presParOf" srcId="{FA3117C7-53DF-41E4-819B-86D673296730}" destId="{69A1C5FD-9565-45E9-B2D2-42440B45DAA9}" srcOrd="2" destOrd="0" presId="urn:microsoft.com/office/officeart/2005/8/layout/vList4"/>
    <dgm:cxn modelId="{F7F342CD-E080-4ADC-B84D-5D6470882F5E}" type="presParOf" srcId="{183BE8B8-902C-4505-8C14-10C465E93E31}" destId="{83178538-D921-416F-B371-DE1BEC0FFE16}" srcOrd="3" destOrd="0" presId="urn:microsoft.com/office/officeart/2005/8/layout/vList4"/>
    <dgm:cxn modelId="{14FCED8F-EFB5-48B1-BF52-69D310D49833}" type="presParOf" srcId="{183BE8B8-902C-4505-8C14-10C465E93E31}" destId="{453A01B1-7ADA-42CA-8559-9B0E709AC0A6}" srcOrd="4" destOrd="0" presId="urn:microsoft.com/office/officeart/2005/8/layout/vList4"/>
    <dgm:cxn modelId="{9CAC3AC0-4725-41B2-A4AF-48ED642E7D43}" type="presParOf" srcId="{453A01B1-7ADA-42CA-8559-9B0E709AC0A6}" destId="{E9D669F5-D39F-4047-9241-54C4D748B05F}" srcOrd="0" destOrd="0" presId="urn:microsoft.com/office/officeart/2005/8/layout/vList4"/>
    <dgm:cxn modelId="{EAD429C9-76CA-4FD9-89C6-AA716253B60B}" type="presParOf" srcId="{453A01B1-7ADA-42CA-8559-9B0E709AC0A6}" destId="{5C069EFA-A6C5-4223-876B-4E60B141620F}" srcOrd="1" destOrd="0" presId="urn:microsoft.com/office/officeart/2005/8/layout/vList4"/>
    <dgm:cxn modelId="{D9C4C2D8-5903-4D9E-B952-C301041E3517}" type="presParOf" srcId="{453A01B1-7ADA-42CA-8559-9B0E709AC0A6}" destId="{C7FAC0B1-512D-4171-B19E-38B684F37321}" srcOrd="2" destOrd="0" presId="urn:microsoft.com/office/officeart/2005/8/layout/vList4"/>
    <dgm:cxn modelId="{5B74E813-E958-40CF-A638-82435B383D51}" type="presParOf" srcId="{183BE8B8-902C-4505-8C14-10C465E93E31}" destId="{92A2FDB8-1A17-4226-ACC1-3D759F384ABE}" srcOrd="5" destOrd="0" presId="urn:microsoft.com/office/officeart/2005/8/layout/vList4"/>
    <dgm:cxn modelId="{2B08B212-8FDE-4376-93DB-6327CBC57413}" type="presParOf" srcId="{183BE8B8-902C-4505-8C14-10C465E93E31}" destId="{805172A7-8907-46AE-AE8A-7B1532153BA5}" srcOrd="6" destOrd="0" presId="urn:microsoft.com/office/officeart/2005/8/layout/vList4"/>
    <dgm:cxn modelId="{AD055228-3BFD-4FFD-BA51-50D357E7151A}" type="presParOf" srcId="{805172A7-8907-46AE-AE8A-7B1532153BA5}" destId="{ADA72656-A568-453F-B452-3BBE516427B5}" srcOrd="0" destOrd="0" presId="urn:microsoft.com/office/officeart/2005/8/layout/vList4"/>
    <dgm:cxn modelId="{E4CA6703-83D6-44C1-9664-3620B98514D4}" type="presParOf" srcId="{805172A7-8907-46AE-AE8A-7B1532153BA5}" destId="{8E987141-551E-4444-880C-C97FB879506F}" srcOrd="1" destOrd="0" presId="urn:microsoft.com/office/officeart/2005/8/layout/vList4"/>
    <dgm:cxn modelId="{F5329A62-AC6E-4E46-88E9-32B7D035A4DB}" type="presParOf" srcId="{805172A7-8907-46AE-AE8A-7B1532153BA5}" destId="{0F251DBB-CF12-453D-A28F-A9D7934E4A9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85A517-BBEB-4281-B844-08E72AB247DB}">
      <dsp:nvSpPr>
        <dsp:cNvPr id="0" name=""/>
        <dsp:cNvSpPr/>
      </dsp:nvSpPr>
      <dsp:spPr>
        <a:xfrm>
          <a:off x="4567517" y="13846"/>
          <a:ext cx="1569078" cy="10073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Контекст</a:t>
          </a:r>
          <a:endParaRPr lang="ru-RU" sz="1800" b="1" kern="1200" dirty="0"/>
        </a:p>
      </dsp:txBody>
      <dsp:txXfrm>
        <a:off x="4616690" y="63019"/>
        <a:ext cx="1470732" cy="908963"/>
      </dsp:txXfrm>
    </dsp:sp>
    <dsp:sp modelId="{68C30EA9-35DD-4DCB-82A2-E45A3F8046DA}">
      <dsp:nvSpPr>
        <dsp:cNvPr id="0" name=""/>
        <dsp:cNvSpPr/>
      </dsp:nvSpPr>
      <dsp:spPr>
        <a:xfrm>
          <a:off x="3893288" y="668259"/>
          <a:ext cx="4231470" cy="4231470"/>
        </a:xfrm>
        <a:custGeom>
          <a:avLst/>
          <a:gdLst/>
          <a:ahLst/>
          <a:cxnLst/>
          <a:rect l="0" t="0" r="0" b="0"/>
          <a:pathLst>
            <a:path>
              <a:moveTo>
                <a:pt x="2580161" y="51602"/>
              </a:moveTo>
              <a:arcTo wR="2115735" hR="2115735" stAng="16960817" swAng="1740949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11E23-34DC-41D3-9A42-2809178B46D1}">
      <dsp:nvSpPr>
        <dsp:cNvPr id="0" name=""/>
        <dsp:cNvSpPr/>
      </dsp:nvSpPr>
      <dsp:spPr>
        <a:xfrm>
          <a:off x="6774108" y="1450212"/>
          <a:ext cx="2158632" cy="10598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Содержательная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область</a:t>
          </a:r>
          <a:endParaRPr lang="ru-RU" sz="1800" b="1" kern="1200" dirty="0"/>
        </a:p>
      </dsp:txBody>
      <dsp:txXfrm>
        <a:off x="6825847" y="1501951"/>
        <a:ext cx="2055154" cy="956401"/>
      </dsp:txXfrm>
    </dsp:sp>
    <dsp:sp modelId="{065B39FF-9EBD-4E14-B3D3-EBFA877991F1}">
      <dsp:nvSpPr>
        <dsp:cNvPr id="0" name=""/>
        <dsp:cNvSpPr/>
      </dsp:nvSpPr>
      <dsp:spPr>
        <a:xfrm>
          <a:off x="3703336" y="343225"/>
          <a:ext cx="4231470" cy="4231470"/>
        </a:xfrm>
        <a:custGeom>
          <a:avLst/>
          <a:gdLst/>
          <a:ahLst/>
          <a:cxnLst/>
          <a:rect l="0" t="0" r="0" b="0"/>
          <a:pathLst>
            <a:path>
              <a:moveTo>
                <a:pt x="4206289" y="2441191"/>
              </a:moveTo>
              <a:arcTo wR="2115735" hR="2115735" stAng="530924" swAng="1385110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47693-EA56-481B-82DC-5C55C59E7EBD}">
      <dsp:nvSpPr>
        <dsp:cNvPr id="0" name=""/>
        <dsp:cNvSpPr/>
      </dsp:nvSpPr>
      <dsp:spPr>
        <a:xfrm>
          <a:off x="6241825" y="3801821"/>
          <a:ext cx="1630583" cy="10598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Формат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ответа</a:t>
          </a:r>
          <a:endParaRPr lang="ru-RU" sz="1700" b="1" kern="1200" dirty="0"/>
        </a:p>
      </dsp:txBody>
      <dsp:txXfrm>
        <a:off x="6293564" y="3853560"/>
        <a:ext cx="1527105" cy="956401"/>
      </dsp:txXfrm>
    </dsp:sp>
    <dsp:sp modelId="{7A62A8AF-0ECB-4059-B3B1-CCDB59C6B610}">
      <dsp:nvSpPr>
        <dsp:cNvPr id="0" name=""/>
        <dsp:cNvSpPr/>
      </dsp:nvSpPr>
      <dsp:spPr>
        <a:xfrm>
          <a:off x="3330006" y="797254"/>
          <a:ext cx="4231470" cy="4231470"/>
        </a:xfrm>
        <a:custGeom>
          <a:avLst/>
          <a:gdLst/>
          <a:ahLst/>
          <a:cxnLst/>
          <a:rect l="0" t="0" r="0" b="0"/>
          <a:pathLst>
            <a:path>
              <a:moveTo>
                <a:pt x="2616841" y="4171271"/>
              </a:moveTo>
              <a:arcTo wR="2115735" hR="2115735" stAng="4577968" swAng="1739925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8ADC8C-8BEF-42BC-A2A4-9FB45FE088AC}">
      <dsp:nvSpPr>
        <dsp:cNvPr id="0" name=""/>
        <dsp:cNvSpPr/>
      </dsp:nvSpPr>
      <dsp:spPr>
        <a:xfrm>
          <a:off x="2937213" y="3815685"/>
          <a:ext cx="1630583" cy="10598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Уровень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сложности</a:t>
          </a:r>
          <a:endParaRPr lang="ru-RU" sz="1700" b="1" kern="1200" dirty="0"/>
        </a:p>
      </dsp:txBody>
      <dsp:txXfrm>
        <a:off x="2988952" y="3867424"/>
        <a:ext cx="1527105" cy="956401"/>
      </dsp:txXfrm>
    </dsp:sp>
    <dsp:sp modelId="{BC273E8E-C057-48A4-B9CC-B771E7E8BB95}">
      <dsp:nvSpPr>
        <dsp:cNvPr id="0" name=""/>
        <dsp:cNvSpPr/>
      </dsp:nvSpPr>
      <dsp:spPr>
        <a:xfrm>
          <a:off x="2788396" y="289409"/>
          <a:ext cx="4231470" cy="4231470"/>
        </a:xfrm>
        <a:custGeom>
          <a:avLst/>
          <a:gdLst/>
          <a:ahLst/>
          <a:cxnLst/>
          <a:rect l="0" t="0" r="0" b="0"/>
          <a:pathLst>
            <a:path>
              <a:moveTo>
                <a:pt x="365182" y="3303969"/>
              </a:moveTo>
              <a:arcTo wR="2115735" hR="2115735" stAng="8749936" swAng="1420795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FDDAC7-E1E7-4D2C-B6A7-A10359EF70D7}">
      <dsp:nvSpPr>
        <dsp:cNvPr id="0" name=""/>
        <dsp:cNvSpPr/>
      </dsp:nvSpPr>
      <dsp:spPr>
        <a:xfrm>
          <a:off x="2057788" y="1450220"/>
          <a:ext cx="1630583" cy="105987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Оцениваемые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err="1" smtClean="0"/>
            <a:t>компетеции</a:t>
          </a:r>
          <a:endParaRPr lang="ru-RU" sz="1700" b="1" kern="1200" dirty="0"/>
        </a:p>
      </dsp:txBody>
      <dsp:txXfrm>
        <a:off x="2109527" y="1501959"/>
        <a:ext cx="1527105" cy="956401"/>
      </dsp:txXfrm>
    </dsp:sp>
    <dsp:sp modelId="{E3C0C0F5-DF84-402C-B6AC-6B3C23109F82}">
      <dsp:nvSpPr>
        <dsp:cNvPr id="0" name=""/>
        <dsp:cNvSpPr/>
      </dsp:nvSpPr>
      <dsp:spPr>
        <a:xfrm>
          <a:off x="2613520" y="658268"/>
          <a:ext cx="4231470" cy="4231470"/>
        </a:xfrm>
        <a:custGeom>
          <a:avLst/>
          <a:gdLst/>
          <a:ahLst/>
          <a:cxnLst/>
          <a:rect l="0" t="0" r="0" b="0"/>
          <a:pathLst>
            <a:path>
              <a:moveTo>
                <a:pt x="695912" y="547156"/>
              </a:moveTo>
              <a:arcTo wR="2115735" hR="2115735" stAng="13670982" swAng="1718926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4FDC3-2AAA-4416-8537-E1CCE33EF697}">
      <dsp:nvSpPr>
        <dsp:cNvPr id="0" name=""/>
        <dsp:cNvSpPr/>
      </dsp:nvSpPr>
      <dsp:spPr>
        <a:xfrm>
          <a:off x="0" y="10647"/>
          <a:ext cx="6557818" cy="13337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Находить и извлекать информацию</a:t>
          </a:r>
          <a:endParaRPr lang="ru-RU" sz="2200" kern="1200" dirty="0" smtClean="0"/>
        </a:p>
      </dsp:txBody>
      <dsp:txXfrm>
        <a:off x="1417401" y="10647"/>
        <a:ext cx="5140416" cy="1333775"/>
      </dsp:txXfrm>
    </dsp:sp>
    <dsp:sp modelId="{7761AFC7-885D-47E4-B315-00A9EC2D640D}">
      <dsp:nvSpPr>
        <dsp:cNvPr id="0" name=""/>
        <dsp:cNvSpPr/>
      </dsp:nvSpPr>
      <dsp:spPr>
        <a:xfrm>
          <a:off x="105837" y="243537"/>
          <a:ext cx="1311563" cy="8467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8A5D69-7263-459D-9E9C-1079C5C560BD}">
      <dsp:nvSpPr>
        <dsp:cNvPr id="0" name=""/>
        <dsp:cNvSpPr/>
      </dsp:nvSpPr>
      <dsp:spPr>
        <a:xfrm>
          <a:off x="0" y="1453466"/>
          <a:ext cx="6557818" cy="10583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Интегрировать и интерпретировать информацию</a:t>
          </a:r>
          <a:endParaRPr lang="ru-RU" sz="2400" b="1" kern="1200" dirty="0"/>
        </a:p>
      </dsp:txBody>
      <dsp:txXfrm>
        <a:off x="1417401" y="1453466"/>
        <a:ext cx="5140416" cy="1058375"/>
      </dsp:txXfrm>
    </dsp:sp>
    <dsp:sp modelId="{EFE70F41-3EFA-433D-AD5D-66E55F4617C9}">
      <dsp:nvSpPr>
        <dsp:cNvPr id="0" name=""/>
        <dsp:cNvSpPr/>
      </dsp:nvSpPr>
      <dsp:spPr>
        <a:xfrm>
          <a:off x="105837" y="1545450"/>
          <a:ext cx="1311563" cy="8467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669F5-D39F-4047-9241-54C4D748B05F}">
      <dsp:nvSpPr>
        <dsp:cNvPr id="0" name=""/>
        <dsp:cNvSpPr/>
      </dsp:nvSpPr>
      <dsp:spPr>
        <a:xfrm>
          <a:off x="0" y="2562262"/>
          <a:ext cx="6557818" cy="10583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Осмысливать и оценивать содержание и форму текста</a:t>
          </a:r>
          <a:endParaRPr lang="ru-RU" sz="2400" b="1" kern="1200" dirty="0"/>
        </a:p>
      </dsp:txBody>
      <dsp:txXfrm>
        <a:off x="1417401" y="2562262"/>
        <a:ext cx="5140416" cy="1058375"/>
      </dsp:txXfrm>
    </dsp:sp>
    <dsp:sp modelId="{5C069EFA-A6C5-4223-876B-4E60B141620F}">
      <dsp:nvSpPr>
        <dsp:cNvPr id="0" name=""/>
        <dsp:cNvSpPr/>
      </dsp:nvSpPr>
      <dsp:spPr>
        <a:xfrm>
          <a:off x="91974" y="2665744"/>
          <a:ext cx="1311563" cy="8467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A72656-A568-453F-B452-3BBE516427B5}">
      <dsp:nvSpPr>
        <dsp:cNvPr id="0" name=""/>
        <dsp:cNvSpPr/>
      </dsp:nvSpPr>
      <dsp:spPr>
        <a:xfrm>
          <a:off x="0" y="3768038"/>
          <a:ext cx="6557818" cy="10583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Использовать информацию из текста</a:t>
          </a:r>
          <a:endParaRPr lang="ru-RU" sz="2400" b="1" kern="1200" dirty="0"/>
        </a:p>
      </dsp:txBody>
      <dsp:txXfrm>
        <a:off x="1417401" y="3768038"/>
        <a:ext cx="5140416" cy="1058375"/>
      </dsp:txXfrm>
    </dsp:sp>
    <dsp:sp modelId="{8E987141-551E-4444-880C-C97FB879506F}">
      <dsp:nvSpPr>
        <dsp:cNvPr id="0" name=""/>
        <dsp:cNvSpPr/>
      </dsp:nvSpPr>
      <dsp:spPr>
        <a:xfrm>
          <a:off x="105837" y="3873875"/>
          <a:ext cx="1311563" cy="8467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843784"/>
            <a:ext cx="9022080" cy="1873186"/>
          </a:xfrm>
        </p:spPr>
        <p:txBody>
          <a:bodyPr anchor="t">
            <a:noAutofit/>
          </a:bodyPr>
          <a:lstStyle/>
          <a:p>
            <a:pPr algn="l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«Территория возможностей: поиск новых инновационных идей по формированию читательской грамотности»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957454"/>
            <a:ext cx="9022080" cy="937121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bg1"/>
                </a:solidFill>
                <a:latin typeface="Helvetica Neue"/>
              </a:rPr>
              <a:t>Поддувалкина О.В., заместитель директора по УВР, учитель начальных классов, МОУ СОШ №12 с УИОП Орехово-Зуевского </a:t>
            </a:r>
            <a:r>
              <a:rPr lang="ru-RU" sz="2000" b="1" dirty="0" err="1" smtClean="0">
                <a:solidFill>
                  <a:schemeClr val="bg1"/>
                </a:solidFill>
                <a:latin typeface="Helvetica Neue"/>
              </a:rPr>
              <a:t>г.о</a:t>
            </a:r>
            <a:r>
              <a:rPr lang="ru-RU" sz="2000" b="1" dirty="0" smtClean="0">
                <a:solidFill>
                  <a:schemeClr val="bg1"/>
                </a:solidFill>
                <a:latin typeface="Helvetica Neue"/>
              </a:rPr>
              <a:t>.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896" y="912183"/>
            <a:ext cx="9899904" cy="6025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15326C"/>
                </a:solidFill>
              </a:rPr>
              <a:t>Читательские умения</a:t>
            </a:r>
            <a:endParaRPr lang="ru-RU" b="1" dirty="0">
              <a:solidFill>
                <a:srgbClr val="15326C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E44179-F522-4B5C-B85E-76727AC7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2036" y="1762021"/>
            <a:ext cx="6026728" cy="509597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Находить и извлекать информацию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Определять место, где содержится искомая информация (фрагмент текста, гиперссылка, ссылка на сайт и т.д</a:t>
            </a:r>
            <a:r>
              <a:rPr lang="ru-RU" dirty="0" smtClean="0"/>
              <a:t>.)</a:t>
            </a:r>
          </a:p>
          <a:p>
            <a:pPr marL="0" indent="0">
              <a:buNone/>
            </a:pPr>
            <a:r>
              <a:rPr lang="ru-RU" dirty="0" smtClean="0"/>
              <a:t> Уточнять </a:t>
            </a:r>
            <a:r>
              <a:rPr lang="ru-RU" dirty="0"/>
              <a:t>поисковой запрос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Находить и извлекать одну единицу информации 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Находить и извлекать несколько единиц информации, расположенных в одном фрагменте текста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Находить </a:t>
            </a:r>
            <a:r>
              <a:rPr lang="ru-RU" dirty="0"/>
              <a:t>и извлекать несколько единиц информации, расположенных в разных фрагментах текста 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Находить и извлекать несколько единиц информации, расположенных в разных текстах </a:t>
            </a:r>
          </a:p>
          <a:p>
            <a:pPr marL="0" indent="0">
              <a:buNone/>
            </a:pPr>
            <a:r>
              <a:rPr lang="ru-RU" dirty="0" smtClean="0"/>
              <a:t>Определять </a:t>
            </a:r>
            <a:r>
              <a:rPr lang="ru-RU" dirty="0"/>
              <a:t>наличие/отсутствие информации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514735"/>
            <a:ext cx="5350972" cy="401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6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896" y="912183"/>
            <a:ext cx="9899904" cy="6025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15326C"/>
                </a:solidFill>
              </a:rPr>
              <a:t>Читательские умения</a:t>
            </a:r>
            <a:endParaRPr lang="ru-RU" b="1" dirty="0">
              <a:solidFill>
                <a:srgbClr val="15326C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E44179-F522-4B5C-B85E-76727AC7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2036" y="1514736"/>
            <a:ext cx="5791200" cy="49830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Осмысливать и оценивать содержание и форму текста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 </a:t>
            </a:r>
            <a:r>
              <a:rPr lang="ru-RU" sz="1600" dirty="0"/>
              <a:t>Оценивать содержание текста или его элементов (примеров, аргументов, иллюстраций и т.п.) относительно целей автора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 </a:t>
            </a:r>
            <a:r>
              <a:rPr lang="ru-RU" sz="1600" dirty="0"/>
              <a:t>Понимать коммуникативное намерение автора, назначение текста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Определять </a:t>
            </a:r>
            <a:r>
              <a:rPr lang="ru-RU" sz="1600" dirty="0"/>
              <a:t>адресата текста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Оценивать </a:t>
            </a:r>
            <a:r>
              <a:rPr lang="ru-RU" sz="1600" dirty="0"/>
              <a:t>форму текста (структуру, стиль и т.д.), целесообразность использованных автором приемов </a:t>
            </a:r>
          </a:p>
          <a:p>
            <a:pPr marL="0" indent="0">
              <a:buNone/>
            </a:pPr>
            <a:r>
              <a:rPr lang="ru-RU" sz="1600" dirty="0" smtClean="0"/>
              <a:t> </a:t>
            </a:r>
            <a:r>
              <a:rPr lang="ru-RU" sz="1600" dirty="0"/>
              <a:t>Понимать назначение структурной единицы текста, использованного автором приема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Оценивать </a:t>
            </a:r>
            <a:r>
              <a:rPr lang="ru-RU" sz="1600" dirty="0"/>
              <a:t>полноту, достоверность информации, содержащейся в одном или нескольких текстов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Оценивать </a:t>
            </a:r>
            <a:r>
              <a:rPr lang="ru-RU" sz="1600" dirty="0"/>
              <a:t>объективность, надежность источника информации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 </a:t>
            </a:r>
            <a:r>
              <a:rPr lang="ru-RU" sz="1600" dirty="0"/>
              <a:t>Обнаруживать противоречия, содержащиеся в одном или нескольких текстах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Высказывать </a:t>
            </a:r>
            <a:r>
              <a:rPr lang="ru-RU" sz="1600" dirty="0"/>
              <a:t>и обосновывать собственную точку зрения по вопросу, обсуждаемому в тексте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Устанавливать </a:t>
            </a:r>
            <a:r>
              <a:rPr lang="ru-RU" sz="1600" dirty="0"/>
              <a:t>взаимосвязи между элементами/частями текста или текстами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282" y="2160703"/>
            <a:ext cx="5167745" cy="387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4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896" y="912183"/>
            <a:ext cx="9899904" cy="6025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15326C"/>
                </a:solidFill>
              </a:rPr>
              <a:t>Читательские умения</a:t>
            </a:r>
            <a:endParaRPr lang="ru-RU" b="1" dirty="0">
              <a:solidFill>
                <a:srgbClr val="15326C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E44179-F522-4B5C-B85E-76727AC7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2036" y="1762021"/>
            <a:ext cx="5721928" cy="452794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Использовать </a:t>
            </a:r>
            <a:r>
              <a:rPr lang="ru-RU" dirty="0"/>
              <a:t>информацию из текста для решения практической задачи (планирование поездки, выбор телефона и т.п.) без привлечения фоновых знаний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Использовать информацию из текста для решения практической задачи с привлечением фоновых </a:t>
            </a:r>
            <a:r>
              <a:rPr lang="ru-RU" dirty="0" smtClean="0"/>
              <a:t>знаний</a:t>
            </a:r>
          </a:p>
          <a:p>
            <a:pPr marL="0" indent="0">
              <a:buNone/>
            </a:pPr>
            <a:r>
              <a:rPr lang="ru-RU" dirty="0" smtClean="0"/>
              <a:t> Формулировать </a:t>
            </a:r>
            <a:r>
              <a:rPr lang="ru-RU" dirty="0"/>
              <a:t>на основе полученной из текста информации собственную гипотезу, прогнозировать события, течение процесса, результаты эксперимента на основе информации текста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Предлагать интерпретацию нового явления, принадлежащего к тому же классу явлений, который обсуждается в тексте (в том числе с переносом из одной предметной области в другую)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1762021"/>
            <a:ext cx="5492312" cy="411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538728"/>
            <a:ext cx="9022080" cy="1223962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349240"/>
            <a:ext cx="9022080" cy="1289304"/>
          </a:xfrm>
        </p:spPr>
        <p:txBody>
          <a:bodyPr/>
          <a:lstStyle/>
          <a:p>
            <a:pPr algn="l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2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896" y="1591056"/>
            <a:ext cx="9899904" cy="6025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15326C"/>
                </a:solidFill>
              </a:rPr>
              <a:t>Территория возможностей</a:t>
            </a:r>
            <a:endParaRPr lang="ru-RU" b="1" dirty="0">
              <a:solidFill>
                <a:srgbClr val="15326C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E44179-F522-4B5C-B85E-76727AC7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418" y="2496312"/>
            <a:ext cx="5964382" cy="39321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i="1" dirty="0"/>
              <a:t>Ч</a:t>
            </a:r>
            <a:r>
              <a:rPr lang="ru-RU" sz="3600" i="1" dirty="0" smtClean="0"/>
              <a:t>итательская </a:t>
            </a:r>
            <a:r>
              <a:rPr lang="ru-RU" sz="3600" i="1" dirty="0"/>
              <a:t>грамотность</a:t>
            </a:r>
            <a:r>
              <a:rPr lang="ru-RU" dirty="0"/>
              <a:t> — способность человека понимать и использовать письменные тексты, размышлять о них и заниматься чтением для того, чтобы достигать своих целей, расширять свои знания и возможности, участвовать в социальной </a:t>
            </a:r>
            <a:r>
              <a:rPr lang="ru-RU" dirty="0" smtClean="0"/>
              <a:t>жизни.</a:t>
            </a:r>
            <a:endParaRPr lang="ru-RU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3" y="2621345"/>
            <a:ext cx="3532909" cy="35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896" y="1591056"/>
            <a:ext cx="9899904" cy="60255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15326C"/>
                </a:solidFill>
              </a:rPr>
              <a:t>Важные умения для современного читателя</a:t>
            </a:r>
            <a:endParaRPr lang="ru-RU" dirty="0">
              <a:solidFill>
                <a:srgbClr val="15326C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E44179-F522-4B5C-B85E-76727AC7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0364" y="2496312"/>
            <a:ext cx="5673436" cy="368065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осуществлять эффективный поиск, сортировку и фильтрацию большого объёма информации;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проводить поиск нужной информации при просмотре множественных источников;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использовать информацию текста для решения поставленной задачи.</a:t>
            </a:r>
            <a:endParaRPr lang="ru-RU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3"/>
          <a:srcRect t="10766" b="10766"/>
          <a:stretch>
            <a:fillRect/>
          </a:stretch>
        </p:blipFill>
        <p:spPr>
          <a:xfrm>
            <a:off x="353291" y="2236100"/>
            <a:ext cx="5022273" cy="39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14" y="884474"/>
            <a:ext cx="9899904" cy="60255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5326C"/>
                </a:solidFill>
              </a:rPr>
              <a:t>Модель заданий по читательской грамотности</a:t>
            </a:r>
            <a:endParaRPr lang="ru-RU" sz="3200" b="1" dirty="0">
              <a:solidFill>
                <a:srgbClr val="15326C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316887"/>
              </p:ext>
            </p:extLst>
          </p:nvPr>
        </p:nvGraphicFramePr>
        <p:xfrm>
          <a:off x="1146048" y="1676401"/>
          <a:ext cx="10948970" cy="4959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5678423" y="3408219"/>
            <a:ext cx="1567504" cy="12746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Реальная ситуация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14" y="894131"/>
            <a:ext cx="9899904" cy="6025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5326C"/>
                </a:solidFill>
              </a:rPr>
              <a:t>Основные группы читательских умений</a:t>
            </a:r>
            <a:endParaRPr lang="ru-RU" b="1" dirty="0">
              <a:solidFill>
                <a:srgbClr val="15326C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1487683"/>
              </p:ext>
            </p:extLst>
          </p:nvPr>
        </p:nvGraphicFramePr>
        <p:xfrm>
          <a:off x="1454150" y="2495550"/>
          <a:ext cx="10377632" cy="3681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46905247"/>
              </p:ext>
            </p:extLst>
          </p:nvPr>
        </p:nvGraphicFramePr>
        <p:xfrm>
          <a:off x="2798618" y="2030489"/>
          <a:ext cx="6557818" cy="4827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2559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950" y="912183"/>
            <a:ext cx="9899904" cy="6025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15326C"/>
                </a:solidFill>
              </a:rPr>
              <a:t>Извлечь из мертвой буквы живой смысл</a:t>
            </a:r>
            <a:endParaRPr lang="ru-RU" sz="3600" b="1" dirty="0">
              <a:solidFill>
                <a:srgbClr val="15326C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E44179-F522-4B5C-B85E-76727AC7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127" y="1829884"/>
            <a:ext cx="5867399" cy="427889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Развитие и формирование читательского опыта, становление интереса к книге как источнику не только знаний, но и интересному и мудрому собеседнику. Формирование читательской мотивации и компетенции должно проходить в процессе творчества, действия, мышления и сопоставления, участия и сопереживания.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9" t="360" r="12990" b="-360"/>
          <a:stretch/>
        </p:blipFill>
        <p:spPr>
          <a:xfrm rot="5400000">
            <a:off x="671763" y="1779046"/>
            <a:ext cx="4355888" cy="43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4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6582"/>
            <a:ext cx="10515600" cy="98410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15326C"/>
                </a:solidFill>
              </a:rPr>
              <a:t>Читательский экран</a:t>
            </a:r>
            <a:endParaRPr lang="ru-RU" b="1" dirty="0">
              <a:solidFill>
                <a:srgbClr val="15326C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2058194"/>
            <a:ext cx="5181600" cy="3886200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Читательский интерес- это воспитанный интерес, проявляемый в активном отношении читателя к человеческому опыту, заключенному в книгах, и к своей способности самостоятельно добывать этот опыт из книг.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0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817418"/>
            <a:ext cx="10515600" cy="8732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Воссоздание образной канвы прочитанного текста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4731327" cy="3886200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Один из способов пробуждения интереса и любви к чтению является использование рисования как устное, так и художественное в форме иллюстрации и создание диафильмов. Метод «диалога с автором» позволяет читателю , понимающему позицию автора, глубже вникать  в суть произведения, раскрыть его смысл, развивает важнейшую читательскую компетенцию- интерпретацию текста.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959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291" y="1166274"/>
            <a:ext cx="5250873" cy="6025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15326C"/>
                </a:solidFill>
              </a:rPr>
              <a:t>Словарная работа</a:t>
            </a:r>
            <a:endParaRPr lang="ru-RU" b="1" dirty="0">
              <a:solidFill>
                <a:srgbClr val="15326C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E44179-F522-4B5C-B85E-76727AC7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495" y="1768826"/>
            <a:ext cx="4662055" cy="368065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«Если четко установить значение слова, то можно избавить человечество от доброй половины его заблуждений»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Рене Декарт, философ , 18 век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1467550"/>
            <a:ext cx="4016032" cy="3012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7915" y="1689025"/>
            <a:ext cx="4223325" cy="31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8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