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9" r:id="rId6"/>
    <p:sldId id="261" r:id="rId7"/>
    <p:sldId id="265" r:id="rId8"/>
    <p:sldId id="267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15326C"/>
                </a:solidFill>
              </a:rPr>
              <a:t>3 «Б»</a:t>
            </a:r>
          </a:p>
        </c:rich>
      </c:tx>
      <c:layout>
        <c:manualLayout>
          <c:xMode val="edge"/>
          <c:yMode val="edge"/>
          <c:x val="0.38750985638228619"/>
          <c:y val="7.9732059356553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"Б"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859-4E05-A761-38F2B42EAF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859-4E05-A761-38F2B42EAF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859-4E05-A761-38F2B42EAF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859-4E05-A761-38F2B42EAF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0.33</c:v>
                </c:pt>
                <c:pt idx="2">
                  <c:v>0.42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6-4EF4-A471-ABDF4DB793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/>
              <a:t>3 «Э»</a:t>
            </a:r>
          </a:p>
        </c:rich>
      </c:tx>
      <c:layout>
        <c:manualLayout>
          <c:xMode val="edge"/>
          <c:yMode val="edge"/>
          <c:x val="0.39733854180935885"/>
          <c:y val="7.9732059356553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619781716753321"/>
          <c:y val="0.20373575739875843"/>
          <c:w val="0.54188934974773861"/>
          <c:h val="0.630079518138404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3 "Б"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9E-43D1-94FA-563749E55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9E-43D1-94FA-563749E55A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9E-43D1-94FA-563749E55A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9E-43D1-94FA-563749E55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Высокий уровень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Низкий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0.25</c:v>
                </c:pt>
                <c:pt idx="2">
                  <c:v>0.57999999999999996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9E-43D1-94FA-563749E55A6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7850FD-18A7-4888-A0CC-2194CC7BEE3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E39849-A55A-43ED-8077-47318BD7B3C2}">
      <dgm:prSet phldrT="[Текст]"/>
      <dgm:spPr/>
      <dgm:t>
        <a:bodyPr/>
        <a:lstStyle/>
        <a:p>
          <a:r>
            <a:rPr lang="ru-RU" dirty="0"/>
            <a:t>Применение СТЕМ оборудования</a:t>
          </a:r>
        </a:p>
      </dgm:t>
    </dgm:pt>
    <dgm:pt modelId="{F56A19D0-2B23-4471-8EA5-6A2067D4429F}" type="parTrans" cxnId="{C5155D90-867D-40A9-9D0C-BBBB25964551}">
      <dgm:prSet/>
      <dgm:spPr/>
      <dgm:t>
        <a:bodyPr/>
        <a:lstStyle/>
        <a:p>
          <a:endParaRPr lang="ru-RU"/>
        </a:p>
      </dgm:t>
    </dgm:pt>
    <dgm:pt modelId="{73DE5994-202B-4A04-8291-58B4944F9C69}" type="sibTrans" cxnId="{C5155D90-867D-40A9-9D0C-BBBB25964551}">
      <dgm:prSet/>
      <dgm:spPr/>
      <dgm:t>
        <a:bodyPr/>
        <a:lstStyle/>
        <a:p>
          <a:endParaRPr lang="ru-RU"/>
        </a:p>
      </dgm:t>
    </dgm:pt>
    <dgm:pt modelId="{4520CE2A-77B0-43A9-B1C0-17305E03A029}">
      <dgm:prSet phldrT="[Текст]"/>
      <dgm:spPr/>
      <dgm:t>
        <a:bodyPr/>
        <a:lstStyle/>
        <a:p>
          <a:r>
            <a:rPr lang="ru-RU" dirty="0"/>
            <a:t>Решение нестандартных заданий</a:t>
          </a:r>
        </a:p>
      </dgm:t>
    </dgm:pt>
    <dgm:pt modelId="{88AC1128-CB8A-4598-9056-9002168F4D88}" type="parTrans" cxnId="{E8D39097-8772-45A1-BEDF-A29D0F127856}">
      <dgm:prSet/>
      <dgm:spPr/>
      <dgm:t>
        <a:bodyPr/>
        <a:lstStyle/>
        <a:p>
          <a:endParaRPr lang="ru-RU"/>
        </a:p>
      </dgm:t>
    </dgm:pt>
    <dgm:pt modelId="{BB749F33-B78D-4793-8C1E-39F9FD8C397F}" type="sibTrans" cxnId="{E8D39097-8772-45A1-BEDF-A29D0F127856}">
      <dgm:prSet/>
      <dgm:spPr/>
      <dgm:t>
        <a:bodyPr/>
        <a:lstStyle/>
        <a:p>
          <a:endParaRPr lang="ru-RU"/>
        </a:p>
      </dgm:t>
    </dgm:pt>
    <dgm:pt modelId="{BFB685CF-D0FF-44AA-A5A0-D5A46EA7C9A2}">
      <dgm:prSet phldrT="[Текст]"/>
      <dgm:spPr/>
      <dgm:t>
        <a:bodyPr/>
        <a:lstStyle/>
        <a:p>
          <a:r>
            <a:rPr lang="ru-RU" dirty="0"/>
            <a:t>Повторение пройденного материала</a:t>
          </a:r>
        </a:p>
      </dgm:t>
    </dgm:pt>
    <dgm:pt modelId="{6BAC1772-9E45-4457-96EA-FDB8F638B491}" type="parTrans" cxnId="{A463B242-D68D-4D06-90EB-532E3B43D1CC}">
      <dgm:prSet/>
      <dgm:spPr/>
      <dgm:t>
        <a:bodyPr/>
        <a:lstStyle/>
        <a:p>
          <a:endParaRPr lang="ru-RU"/>
        </a:p>
      </dgm:t>
    </dgm:pt>
    <dgm:pt modelId="{958B1C4C-DDB7-4BBC-B511-D1012DFE8340}" type="sibTrans" cxnId="{A463B242-D68D-4D06-90EB-532E3B43D1CC}">
      <dgm:prSet/>
      <dgm:spPr/>
      <dgm:t>
        <a:bodyPr/>
        <a:lstStyle/>
        <a:p>
          <a:endParaRPr lang="ru-RU"/>
        </a:p>
      </dgm:t>
    </dgm:pt>
    <dgm:pt modelId="{501D8F36-EE6D-43FE-B0E8-553A8F5DDAFE}">
      <dgm:prSet phldrT="[Текст]"/>
      <dgm:spPr/>
      <dgm:t>
        <a:bodyPr/>
        <a:lstStyle/>
        <a:p>
          <a:r>
            <a:rPr lang="ru-RU" dirty="0"/>
            <a:t>Развитие критического мышления</a:t>
          </a:r>
        </a:p>
      </dgm:t>
    </dgm:pt>
    <dgm:pt modelId="{F534C9FE-B4B0-4B05-8CDE-7DEEF7111912}" type="parTrans" cxnId="{DED2E9AB-3BA7-446B-9E30-2C23B46837C4}">
      <dgm:prSet/>
      <dgm:spPr/>
      <dgm:t>
        <a:bodyPr/>
        <a:lstStyle/>
        <a:p>
          <a:endParaRPr lang="ru-RU"/>
        </a:p>
      </dgm:t>
    </dgm:pt>
    <dgm:pt modelId="{F9C11C56-3AF7-43FE-B4CE-4577E5AE571C}" type="sibTrans" cxnId="{DED2E9AB-3BA7-446B-9E30-2C23B46837C4}">
      <dgm:prSet/>
      <dgm:spPr/>
      <dgm:t>
        <a:bodyPr/>
        <a:lstStyle/>
        <a:p>
          <a:endParaRPr lang="ru-RU"/>
        </a:p>
      </dgm:t>
    </dgm:pt>
    <dgm:pt modelId="{CBAC5695-52C7-4529-B044-D1047C511760}">
      <dgm:prSet phldrT="[Текст]"/>
      <dgm:spPr/>
      <dgm:t>
        <a:bodyPr/>
        <a:lstStyle/>
        <a:p>
          <a:r>
            <a:rPr lang="ru-RU" dirty="0"/>
            <a:t>100% охват обучающихся</a:t>
          </a:r>
        </a:p>
      </dgm:t>
    </dgm:pt>
    <dgm:pt modelId="{4BE1409E-31F1-4A30-9146-B5FA15C6113B}" type="parTrans" cxnId="{BFA08A6F-04C9-4D69-9FEE-236F17C1A4B6}">
      <dgm:prSet/>
      <dgm:spPr/>
      <dgm:t>
        <a:bodyPr/>
        <a:lstStyle/>
        <a:p>
          <a:endParaRPr lang="ru-RU"/>
        </a:p>
      </dgm:t>
    </dgm:pt>
    <dgm:pt modelId="{3F4E73D2-1999-4E37-B155-BCBEB8AA210C}" type="sibTrans" cxnId="{BFA08A6F-04C9-4D69-9FEE-236F17C1A4B6}">
      <dgm:prSet/>
      <dgm:spPr/>
      <dgm:t>
        <a:bodyPr/>
        <a:lstStyle/>
        <a:p>
          <a:endParaRPr lang="ru-RU"/>
        </a:p>
      </dgm:t>
    </dgm:pt>
    <dgm:pt modelId="{08890735-ECF3-4197-97DC-DF262E0A19F3}">
      <dgm:prSet phldrT="[Текст]"/>
      <dgm:spPr/>
      <dgm:t>
        <a:bodyPr/>
        <a:lstStyle/>
        <a:p>
          <a:r>
            <a:rPr lang="ru-RU" dirty="0"/>
            <a:t>Развитие математический грамотности</a:t>
          </a:r>
        </a:p>
      </dgm:t>
    </dgm:pt>
    <dgm:pt modelId="{BD08568A-E3CB-43CC-A34F-E365A4B7F6EC}" type="parTrans" cxnId="{B12F8E96-ABB2-435E-95D8-D74A683D5C20}">
      <dgm:prSet/>
      <dgm:spPr/>
      <dgm:t>
        <a:bodyPr/>
        <a:lstStyle/>
        <a:p>
          <a:endParaRPr lang="ru-RU"/>
        </a:p>
      </dgm:t>
    </dgm:pt>
    <dgm:pt modelId="{98BB1062-2CA0-410D-9F14-DCBFC941F6CC}" type="sibTrans" cxnId="{B12F8E96-ABB2-435E-95D8-D74A683D5C20}">
      <dgm:prSet/>
      <dgm:spPr/>
      <dgm:t>
        <a:bodyPr/>
        <a:lstStyle/>
        <a:p>
          <a:endParaRPr lang="ru-RU"/>
        </a:p>
      </dgm:t>
    </dgm:pt>
    <dgm:pt modelId="{34D8A789-A39D-4FD0-8AEC-03F7D0F54D34}" type="pres">
      <dgm:prSet presAssocID="{EF7850FD-18A7-4888-A0CC-2194CC7BEE38}" presName="diagram" presStyleCnt="0">
        <dgm:presLayoutVars>
          <dgm:dir/>
          <dgm:resizeHandles val="exact"/>
        </dgm:presLayoutVars>
      </dgm:prSet>
      <dgm:spPr/>
    </dgm:pt>
    <dgm:pt modelId="{CE52DCBF-FECF-4774-9591-F86A395CC2CB}" type="pres">
      <dgm:prSet presAssocID="{E3E39849-A55A-43ED-8077-47318BD7B3C2}" presName="node" presStyleLbl="node1" presStyleIdx="0" presStyleCnt="6">
        <dgm:presLayoutVars>
          <dgm:bulletEnabled val="1"/>
        </dgm:presLayoutVars>
      </dgm:prSet>
      <dgm:spPr/>
    </dgm:pt>
    <dgm:pt modelId="{8A58695B-7E3E-4FEC-9628-AF6061451BBE}" type="pres">
      <dgm:prSet presAssocID="{73DE5994-202B-4A04-8291-58B4944F9C69}" presName="sibTrans" presStyleCnt="0"/>
      <dgm:spPr/>
    </dgm:pt>
    <dgm:pt modelId="{59DFECF2-78AD-440B-8B6B-549727E4EFA7}" type="pres">
      <dgm:prSet presAssocID="{4520CE2A-77B0-43A9-B1C0-17305E03A029}" presName="node" presStyleLbl="node1" presStyleIdx="1" presStyleCnt="6">
        <dgm:presLayoutVars>
          <dgm:bulletEnabled val="1"/>
        </dgm:presLayoutVars>
      </dgm:prSet>
      <dgm:spPr/>
    </dgm:pt>
    <dgm:pt modelId="{5A95D01A-F7B7-478B-BB6F-9BDDA0BFF0E3}" type="pres">
      <dgm:prSet presAssocID="{BB749F33-B78D-4793-8C1E-39F9FD8C397F}" presName="sibTrans" presStyleCnt="0"/>
      <dgm:spPr/>
    </dgm:pt>
    <dgm:pt modelId="{8F32CA8C-F994-45F9-9F4F-DC5BD5B8B638}" type="pres">
      <dgm:prSet presAssocID="{BFB685CF-D0FF-44AA-A5A0-D5A46EA7C9A2}" presName="node" presStyleLbl="node1" presStyleIdx="2" presStyleCnt="6">
        <dgm:presLayoutVars>
          <dgm:bulletEnabled val="1"/>
        </dgm:presLayoutVars>
      </dgm:prSet>
      <dgm:spPr/>
    </dgm:pt>
    <dgm:pt modelId="{4BE82E40-1E99-4760-9BD6-A8B3B3E2F3CC}" type="pres">
      <dgm:prSet presAssocID="{958B1C4C-DDB7-4BBC-B511-D1012DFE8340}" presName="sibTrans" presStyleCnt="0"/>
      <dgm:spPr/>
    </dgm:pt>
    <dgm:pt modelId="{80330A06-EA3F-4E5D-B293-584FD7EEB3F9}" type="pres">
      <dgm:prSet presAssocID="{501D8F36-EE6D-43FE-B0E8-553A8F5DDAFE}" presName="node" presStyleLbl="node1" presStyleIdx="3" presStyleCnt="6">
        <dgm:presLayoutVars>
          <dgm:bulletEnabled val="1"/>
        </dgm:presLayoutVars>
      </dgm:prSet>
      <dgm:spPr/>
    </dgm:pt>
    <dgm:pt modelId="{8113D631-903A-45A8-888A-48268DF5311E}" type="pres">
      <dgm:prSet presAssocID="{F9C11C56-3AF7-43FE-B4CE-4577E5AE571C}" presName="sibTrans" presStyleCnt="0"/>
      <dgm:spPr/>
    </dgm:pt>
    <dgm:pt modelId="{E8213F53-206E-4599-85D7-B0D39533A8D7}" type="pres">
      <dgm:prSet presAssocID="{CBAC5695-52C7-4529-B044-D1047C511760}" presName="node" presStyleLbl="node1" presStyleIdx="4" presStyleCnt="6">
        <dgm:presLayoutVars>
          <dgm:bulletEnabled val="1"/>
        </dgm:presLayoutVars>
      </dgm:prSet>
      <dgm:spPr/>
    </dgm:pt>
    <dgm:pt modelId="{E7E013DA-4B70-4315-A26B-EA81F987B3C1}" type="pres">
      <dgm:prSet presAssocID="{3F4E73D2-1999-4E37-B155-BCBEB8AA210C}" presName="sibTrans" presStyleCnt="0"/>
      <dgm:spPr/>
    </dgm:pt>
    <dgm:pt modelId="{B4913F79-AF03-40E9-AC6C-F79F6B0107E3}" type="pres">
      <dgm:prSet presAssocID="{08890735-ECF3-4197-97DC-DF262E0A19F3}" presName="node" presStyleLbl="node1" presStyleIdx="5" presStyleCnt="6">
        <dgm:presLayoutVars>
          <dgm:bulletEnabled val="1"/>
        </dgm:presLayoutVars>
      </dgm:prSet>
      <dgm:spPr/>
    </dgm:pt>
  </dgm:ptLst>
  <dgm:cxnLst>
    <dgm:cxn modelId="{89E76E06-31D0-4470-B3EF-4A88D690D694}" type="presOf" srcId="{CBAC5695-52C7-4529-B044-D1047C511760}" destId="{E8213F53-206E-4599-85D7-B0D39533A8D7}" srcOrd="0" destOrd="0" presId="urn:microsoft.com/office/officeart/2005/8/layout/default"/>
    <dgm:cxn modelId="{11CE5720-2BC1-4647-AA22-36F9034786CD}" type="presOf" srcId="{08890735-ECF3-4197-97DC-DF262E0A19F3}" destId="{B4913F79-AF03-40E9-AC6C-F79F6B0107E3}" srcOrd="0" destOrd="0" presId="urn:microsoft.com/office/officeart/2005/8/layout/default"/>
    <dgm:cxn modelId="{B8DAE426-8757-4B72-8082-D42CFC4D4DD8}" type="presOf" srcId="{EF7850FD-18A7-4888-A0CC-2194CC7BEE38}" destId="{34D8A789-A39D-4FD0-8AEC-03F7D0F54D34}" srcOrd="0" destOrd="0" presId="urn:microsoft.com/office/officeart/2005/8/layout/default"/>
    <dgm:cxn modelId="{C970E141-4D4F-49C6-B9C5-B96F2BA19C6E}" type="presOf" srcId="{BFB685CF-D0FF-44AA-A5A0-D5A46EA7C9A2}" destId="{8F32CA8C-F994-45F9-9F4F-DC5BD5B8B638}" srcOrd="0" destOrd="0" presId="urn:microsoft.com/office/officeart/2005/8/layout/default"/>
    <dgm:cxn modelId="{A463B242-D68D-4D06-90EB-532E3B43D1CC}" srcId="{EF7850FD-18A7-4888-A0CC-2194CC7BEE38}" destId="{BFB685CF-D0FF-44AA-A5A0-D5A46EA7C9A2}" srcOrd="2" destOrd="0" parTransId="{6BAC1772-9E45-4457-96EA-FDB8F638B491}" sibTransId="{958B1C4C-DDB7-4BBC-B511-D1012DFE8340}"/>
    <dgm:cxn modelId="{BFA08A6F-04C9-4D69-9FEE-236F17C1A4B6}" srcId="{EF7850FD-18A7-4888-A0CC-2194CC7BEE38}" destId="{CBAC5695-52C7-4529-B044-D1047C511760}" srcOrd="4" destOrd="0" parTransId="{4BE1409E-31F1-4A30-9146-B5FA15C6113B}" sibTransId="{3F4E73D2-1999-4E37-B155-BCBEB8AA210C}"/>
    <dgm:cxn modelId="{DBA41580-FDD7-41BB-A235-F06CDB2892D1}" type="presOf" srcId="{4520CE2A-77B0-43A9-B1C0-17305E03A029}" destId="{59DFECF2-78AD-440B-8B6B-549727E4EFA7}" srcOrd="0" destOrd="0" presId="urn:microsoft.com/office/officeart/2005/8/layout/default"/>
    <dgm:cxn modelId="{C5155D90-867D-40A9-9D0C-BBBB25964551}" srcId="{EF7850FD-18A7-4888-A0CC-2194CC7BEE38}" destId="{E3E39849-A55A-43ED-8077-47318BD7B3C2}" srcOrd="0" destOrd="0" parTransId="{F56A19D0-2B23-4471-8EA5-6A2067D4429F}" sibTransId="{73DE5994-202B-4A04-8291-58B4944F9C69}"/>
    <dgm:cxn modelId="{B12F8E96-ABB2-435E-95D8-D74A683D5C20}" srcId="{EF7850FD-18A7-4888-A0CC-2194CC7BEE38}" destId="{08890735-ECF3-4197-97DC-DF262E0A19F3}" srcOrd="5" destOrd="0" parTransId="{BD08568A-E3CB-43CC-A34F-E365A4B7F6EC}" sibTransId="{98BB1062-2CA0-410D-9F14-DCBFC941F6CC}"/>
    <dgm:cxn modelId="{E8D39097-8772-45A1-BEDF-A29D0F127856}" srcId="{EF7850FD-18A7-4888-A0CC-2194CC7BEE38}" destId="{4520CE2A-77B0-43A9-B1C0-17305E03A029}" srcOrd="1" destOrd="0" parTransId="{88AC1128-CB8A-4598-9056-9002168F4D88}" sibTransId="{BB749F33-B78D-4793-8C1E-39F9FD8C397F}"/>
    <dgm:cxn modelId="{DED2E9AB-3BA7-446B-9E30-2C23B46837C4}" srcId="{EF7850FD-18A7-4888-A0CC-2194CC7BEE38}" destId="{501D8F36-EE6D-43FE-B0E8-553A8F5DDAFE}" srcOrd="3" destOrd="0" parTransId="{F534C9FE-B4B0-4B05-8CDE-7DEEF7111912}" sibTransId="{F9C11C56-3AF7-43FE-B4CE-4577E5AE571C}"/>
    <dgm:cxn modelId="{072A15C6-0F14-408B-A7E7-FF68F080603F}" type="presOf" srcId="{501D8F36-EE6D-43FE-B0E8-553A8F5DDAFE}" destId="{80330A06-EA3F-4E5D-B293-584FD7EEB3F9}" srcOrd="0" destOrd="0" presId="urn:microsoft.com/office/officeart/2005/8/layout/default"/>
    <dgm:cxn modelId="{321B05F9-7E31-4909-BBDB-003930B6C851}" type="presOf" srcId="{E3E39849-A55A-43ED-8077-47318BD7B3C2}" destId="{CE52DCBF-FECF-4774-9591-F86A395CC2CB}" srcOrd="0" destOrd="0" presId="urn:microsoft.com/office/officeart/2005/8/layout/default"/>
    <dgm:cxn modelId="{230C1014-3631-4C44-B6C2-BDCD16810185}" type="presParOf" srcId="{34D8A789-A39D-4FD0-8AEC-03F7D0F54D34}" destId="{CE52DCBF-FECF-4774-9591-F86A395CC2CB}" srcOrd="0" destOrd="0" presId="urn:microsoft.com/office/officeart/2005/8/layout/default"/>
    <dgm:cxn modelId="{1E32E314-A9C4-4FBB-A66D-CE4738CB84C6}" type="presParOf" srcId="{34D8A789-A39D-4FD0-8AEC-03F7D0F54D34}" destId="{8A58695B-7E3E-4FEC-9628-AF6061451BBE}" srcOrd="1" destOrd="0" presId="urn:microsoft.com/office/officeart/2005/8/layout/default"/>
    <dgm:cxn modelId="{7DF3E33A-E0E6-41FA-A822-9F0778429F3D}" type="presParOf" srcId="{34D8A789-A39D-4FD0-8AEC-03F7D0F54D34}" destId="{59DFECF2-78AD-440B-8B6B-549727E4EFA7}" srcOrd="2" destOrd="0" presId="urn:microsoft.com/office/officeart/2005/8/layout/default"/>
    <dgm:cxn modelId="{91BA7176-336E-4F66-BEEC-FA5DFE81D0F5}" type="presParOf" srcId="{34D8A789-A39D-4FD0-8AEC-03F7D0F54D34}" destId="{5A95D01A-F7B7-478B-BB6F-9BDDA0BFF0E3}" srcOrd="3" destOrd="0" presId="urn:microsoft.com/office/officeart/2005/8/layout/default"/>
    <dgm:cxn modelId="{B5F33150-C67B-4672-B552-AA2B6D8F197E}" type="presParOf" srcId="{34D8A789-A39D-4FD0-8AEC-03F7D0F54D34}" destId="{8F32CA8C-F994-45F9-9F4F-DC5BD5B8B638}" srcOrd="4" destOrd="0" presId="urn:microsoft.com/office/officeart/2005/8/layout/default"/>
    <dgm:cxn modelId="{B9E9E41F-F946-46F1-ACD2-FBBB10D2788A}" type="presParOf" srcId="{34D8A789-A39D-4FD0-8AEC-03F7D0F54D34}" destId="{4BE82E40-1E99-4760-9BD6-A8B3B3E2F3CC}" srcOrd="5" destOrd="0" presId="urn:microsoft.com/office/officeart/2005/8/layout/default"/>
    <dgm:cxn modelId="{08DAC943-F651-4F12-B21E-F7EFB6E42698}" type="presParOf" srcId="{34D8A789-A39D-4FD0-8AEC-03F7D0F54D34}" destId="{80330A06-EA3F-4E5D-B293-584FD7EEB3F9}" srcOrd="6" destOrd="0" presId="urn:microsoft.com/office/officeart/2005/8/layout/default"/>
    <dgm:cxn modelId="{55A2E4E5-E81B-458A-B388-60F0EE52A41E}" type="presParOf" srcId="{34D8A789-A39D-4FD0-8AEC-03F7D0F54D34}" destId="{8113D631-903A-45A8-888A-48268DF5311E}" srcOrd="7" destOrd="0" presId="urn:microsoft.com/office/officeart/2005/8/layout/default"/>
    <dgm:cxn modelId="{8E7D887C-70C8-4928-AF9F-73BA8B51CEC9}" type="presParOf" srcId="{34D8A789-A39D-4FD0-8AEC-03F7D0F54D34}" destId="{E8213F53-206E-4599-85D7-B0D39533A8D7}" srcOrd="8" destOrd="0" presId="urn:microsoft.com/office/officeart/2005/8/layout/default"/>
    <dgm:cxn modelId="{33F54320-815B-4EB0-B537-3B56BC2821B1}" type="presParOf" srcId="{34D8A789-A39D-4FD0-8AEC-03F7D0F54D34}" destId="{E7E013DA-4B70-4315-A26B-EA81F987B3C1}" srcOrd="9" destOrd="0" presId="urn:microsoft.com/office/officeart/2005/8/layout/default"/>
    <dgm:cxn modelId="{B5E55210-F38D-490A-B8CC-000BCA121702}" type="presParOf" srcId="{34D8A789-A39D-4FD0-8AEC-03F7D0F54D34}" destId="{B4913F79-AF03-40E9-AC6C-F79F6B0107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2DCBF-FECF-4774-9591-F86A395CC2CB}">
      <dsp:nvSpPr>
        <dsp:cNvPr id="0" name=""/>
        <dsp:cNvSpPr/>
      </dsp:nvSpPr>
      <dsp:spPr>
        <a:xfrm>
          <a:off x="266212" y="279"/>
          <a:ext cx="1818989" cy="1091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Применение СТЕМ оборудования</a:t>
          </a:r>
        </a:p>
      </dsp:txBody>
      <dsp:txXfrm>
        <a:off x="266212" y="279"/>
        <a:ext cx="1818989" cy="1091393"/>
      </dsp:txXfrm>
    </dsp:sp>
    <dsp:sp modelId="{59DFECF2-78AD-440B-8B6B-549727E4EFA7}">
      <dsp:nvSpPr>
        <dsp:cNvPr id="0" name=""/>
        <dsp:cNvSpPr/>
      </dsp:nvSpPr>
      <dsp:spPr>
        <a:xfrm>
          <a:off x="2267101" y="279"/>
          <a:ext cx="1818989" cy="10913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Решение нестандартных заданий</a:t>
          </a:r>
        </a:p>
      </dsp:txBody>
      <dsp:txXfrm>
        <a:off x="2267101" y="279"/>
        <a:ext cx="1818989" cy="1091393"/>
      </dsp:txXfrm>
    </dsp:sp>
    <dsp:sp modelId="{8F32CA8C-F994-45F9-9F4F-DC5BD5B8B638}">
      <dsp:nvSpPr>
        <dsp:cNvPr id="0" name=""/>
        <dsp:cNvSpPr/>
      </dsp:nvSpPr>
      <dsp:spPr>
        <a:xfrm>
          <a:off x="4267990" y="279"/>
          <a:ext cx="1818989" cy="10913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Повторение пройденного материала</a:t>
          </a:r>
        </a:p>
      </dsp:txBody>
      <dsp:txXfrm>
        <a:off x="4267990" y="279"/>
        <a:ext cx="1818989" cy="1091393"/>
      </dsp:txXfrm>
    </dsp:sp>
    <dsp:sp modelId="{80330A06-EA3F-4E5D-B293-584FD7EEB3F9}">
      <dsp:nvSpPr>
        <dsp:cNvPr id="0" name=""/>
        <dsp:cNvSpPr/>
      </dsp:nvSpPr>
      <dsp:spPr>
        <a:xfrm>
          <a:off x="6268878" y="279"/>
          <a:ext cx="1818989" cy="10913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критического мышления</a:t>
          </a:r>
        </a:p>
      </dsp:txBody>
      <dsp:txXfrm>
        <a:off x="6268878" y="279"/>
        <a:ext cx="1818989" cy="1091393"/>
      </dsp:txXfrm>
    </dsp:sp>
    <dsp:sp modelId="{E8213F53-206E-4599-85D7-B0D39533A8D7}">
      <dsp:nvSpPr>
        <dsp:cNvPr id="0" name=""/>
        <dsp:cNvSpPr/>
      </dsp:nvSpPr>
      <dsp:spPr>
        <a:xfrm>
          <a:off x="8269767" y="279"/>
          <a:ext cx="1818989" cy="10913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100% охват обучающихся</a:t>
          </a:r>
        </a:p>
      </dsp:txBody>
      <dsp:txXfrm>
        <a:off x="8269767" y="279"/>
        <a:ext cx="1818989" cy="1091393"/>
      </dsp:txXfrm>
    </dsp:sp>
    <dsp:sp modelId="{B4913F79-AF03-40E9-AC6C-F79F6B0107E3}">
      <dsp:nvSpPr>
        <dsp:cNvPr id="0" name=""/>
        <dsp:cNvSpPr/>
      </dsp:nvSpPr>
      <dsp:spPr>
        <a:xfrm>
          <a:off x="10270656" y="279"/>
          <a:ext cx="1818989" cy="1091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Развитие математический грамотности</a:t>
          </a:r>
        </a:p>
      </dsp:txBody>
      <dsp:txXfrm>
        <a:off x="10270656" y="279"/>
        <a:ext cx="1818989" cy="1091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177" y="2661124"/>
            <a:ext cx="9098903" cy="2960926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СТЕМ-технологии как инструмент формирования математической грамотности обучающихся </a:t>
            </a:r>
            <a:b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интенсива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«Эффективная начальная школа Подмосковья: лучшие практики»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770604"/>
            <a:ext cx="9022080" cy="1123971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Мухина Ирина Анатольевна, учитель начальных классов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latin typeface="Helvetica Neue"/>
              </a:rPr>
              <a:t>МБОУ «Центр образования №8», Богородский городской округ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67265" y="1210482"/>
            <a:ext cx="10662289" cy="4791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>
              <a:solidFill>
                <a:srgbClr val="15326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математической грамотности с использованием СТЕМ оборудования в начальной школе.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мыслительных навыков обучающихся, необходимых не только в учебе, но и в дальнейшей жизни.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пространственного мышления.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математическому анализу.</a:t>
            </a:r>
          </a:p>
        </p:txBody>
      </p:sp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9495" y="1210483"/>
            <a:ext cx="11500062" cy="6271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с использованием СТЕМ-технологии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C7FBF07-CE69-4995-AB18-17CBB44DB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0707005"/>
              </p:ext>
            </p:extLst>
          </p:nvPr>
        </p:nvGraphicFramePr>
        <p:xfrm>
          <a:off x="399495" y="1829933"/>
          <a:ext cx="5000567" cy="430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61E9E19-83AE-4694-955A-66DD2B0AD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6615044"/>
              </p:ext>
            </p:extLst>
          </p:nvPr>
        </p:nvGraphicFramePr>
        <p:xfrm>
          <a:off x="5739037" y="1837679"/>
          <a:ext cx="5000567" cy="430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5637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63827" y="1124464"/>
            <a:ext cx="9712411" cy="10626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Преемственность дошкольного отделения и начальной школы с использованием СТЕМ-оборудования</a:t>
            </a:r>
          </a:p>
          <a:p>
            <a:pPr algn="ctr"/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7"/>
          <a:stretch/>
        </p:blipFill>
        <p:spPr>
          <a:xfrm>
            <a:off x="6327559" y="2361259"/>
            <a:ext cx="4938062" cy="406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7" y="2390172"/>
            <a:ext cx="5373283" cy="4033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CB1B8B-BE8B-4E43-A83C-8982D3E18F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85"/>
          <a:stretch/>
        </p:blipFill>
        <p:spPr>
          <a:xfrm>
            <a:off x="311043" y="2856855"/>
            <a:ext cx="2808840" cy="3972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Объект 6">
            <a:extLst>
              <a:ext uri="{FF2B5EF4-FFF2-40B4-BE49-F238E27FC236}">
                <a16:creationId xmlns:a16="http://schemas.microsoft.com/office/drawing/2014/main" id="{89485C72-2277-45C9-959D-1D4F4CA934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9" b="26071"/>
          <a:stretch/>
        </p:blipFill>
        <p:spPr>
          <a:xfrm rot="5400000">
            <a:off x="2463165" y="3706774"/>
            <a:ext cx="3965680" cy="238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D806EB-5EF7-45C0-943C-03BB5BADB7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12" b="33333"/>
          <a:stretch/>
        </p:blipFill>
        <p:spPr>
          <a:xfrm>
            <a:off x="5905892" y="2885485"/>
            <a:ext cx="2929842" cy="394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Объект 4">
            <a:extLst>
              <a:ext uri="{FF2B5EF4-FFF2-40B4-BE49-F238E27FC236}">
                <a16:creationId xmlns:a16="http://schemas.microsoft.com/office/drawing/2014/main" id="{9134754A-5638-4C7F-8797-84FF3224D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3319" y="1051268"/>
            <a:ext cx="9094573" cy="49344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Студия конструирования и моделирования</a:t>
            </a:r>
          </a:p>
          <a:p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069F80B3-97E1-4057-9AA8-634B3AA512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8975577"/>
              </p:ext>
            </p:extLst>
          </p:nvPr>
        </p:nvGraphicFramePr>
        <p:xfrm>
          <a:off x="-147962" y="1535837"/>
          <a:ext cx="12355859" cy="109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543EF7-AC7A-4A11-91F9-5B927CBF5B1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2" t="7261" r="28276" b="6615"/>
          <a:stretch/>
        </p:blipFill>
        <p:spPr>
          <a:xfrm>
            <a:off x="9103263" y="2927188"/>
            <a:ext cx="2929842" cy="3943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482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3" y="2071839"/>
            <a:ext cx="3449861" cy="4599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DE0D87-1D96-4481-82CC-FA73727ABF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r="26753"/>
          <a:stretch/>
        </p:blipFill>
        <p:spPr>
          <a:xfrm>
            <a:off x="3947605" y="2121898"/>
            <a:ext cx="3771208" cy="4549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EE7DD1-C7EE-4DC5-AA1E-4EEBCB991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r="24485"/>
          <a:stretch/>
        </p:blipFill>
        <p:spPr>
          <a:xfrm>
            <a:off x="7990459" y="2121898"/>
            <a:ext cx="4053919" cy="4549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Объект 4">
            <a:extLst>
              <a:ext uri="{FF2B5EF4-FFF2-40B4-BE49-F238E27FC236}">
                <a16:creationId xmlns:a16="http://schemas.microsoft.com/office/drawing/2014/main" id="{D46119F3-3046-49BB-860A-F9D6CB448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0113" y="1051268"/>
            <a:ext cx="8035227" cy="759777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Применение Блоков </a:t>
            </a:r>
            <a:r>
              <a:rPr lang="ru-RU" sz="3200" b="1" dirty="0" err="1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Дьенеша</a:t>
            </a: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46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15108" y="1440064"/>
            <a:ext cx="6678527" cy="14124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С. И. Волковой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1532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и конструирование» дополненный СТЕМ оборудованием</a:t>
            </a:r>
            <a:endParaRPr lang="ru-RU" b="1" dirty="0">
              <a:solidFill>
                <a:srgbClr val="15326C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6" b="16477"/>
          <a:stretch/>
        </p:blipFill>
        <p:spPr>
          <a:xfrm rot="16200000">
            <a:off x="-6359" y="3017971"/>
            <a:ext cx="3563092" cy="3320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77" y="2852468"/>
            <a:ext cx="2738371" cy="3651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r="3089"/>
          <a:stretch/>
        </p:blipFill>
        <p:spPr>
          <a:xfrm>
            <a:off x="6793635" y="1276835"/>
            <a:ext cx="5018812" cy="4198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233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4743" y="1067744"/>
            <a:ext cx="10421257" cy="1107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Закрепление навыка устного счета.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15326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в «Бинго»</a:t>
            </a:r>
          </a:p>
          <a:p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4" y="2352373"/>
            <a:ext cx="5376524" cy="4034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79" y="2352373"/>
            <a:ext cx="5376524" cy="4032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637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9022080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349240"/>
            <a:ext cx="9022080" cy="1289304"/>
          </a:xfrm>
        </p:spPr>
        <p:txBody>
          <a:bodyPr/>
          <a:lstStyle/>
          <a:p>
            <a:pPr algn="l"/>
            <a:r>
              <a:rPr lang="ru-RU" b="1" i="0" dirty="0">
                <a:solidFill>
                  <a:schemeClr val="bg1"/>
                </a:solidFill>
                <a:effectLst/>
                <a:latin typeface="Helvetica Neue"/>
              </a:rPr>
              <a:t>Контакты: </a:t>
            </a:r>
            <a:r>
              <a:rPr lang="ru-RU" b="1" dirty="0">
                <a:solidFill>
                  <a:schemeClr val="bg1"/>
                </a:solidFill>
                <a:latin typeface="Helvetica Neue"/>
              </a:rPr>
              <a:t>Мухина Ирина Анатольевна</a:t>
            </a:r>
          </a:p>
          <a:p>
            <a:pPr algn="l"/>
            <a:r>
              <a:rPr lang="en-US" b="1" dirty="0">
                <a:solidFill>
                  <a:schemeClr val="bg1"/>
                </a:solidFill>
                <a:latin typeface="Helvetica Neue"/>
              </a:rPr>
              <a:t>irinav2609@mail.ru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148</Words>
  <Application>Microsoft Office PowerPoint</Application>
  <PresentationFormat>Широкоэкранный</PresentationFormat>
  <Paragraphs>30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</vt:lpstr>
      <vt:lpstr>Times New Roman</vt:lpstr>
      <vt:lpstr>Тема Office</vt:lpstr>
      <vt:lpstr>СТЕМ-технологии как инструмент формирования математической грамотности обучающихся  интенсива «Эффективная начальная школа Подмосковья: лучшие практики»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24</cp:revision>
  <dcterms:created xsi:type="dcterms:W3CDTF">2024-03-11T10:09:06Z</dcterms:created>
  <dcterms:modified xsi:type="dcterms:W3CDTF">2024-03-16T12:11:29Z</dcterms:modified>
</cp:coreProperties>
</file>