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2" r:id="rId2"/>
    <p:sldId id="277" r:id="rId3"/>
    <p:sldId id="258" r:id="rId4"/>
    <p:sldId id="275" r:id="rId5"/>
    <p:sldId id="268" r:id="rId6"/>
    <p:sldId id="261" r:id="rId7"/>
    <p:sldId id="263" r:id="rId8"/>
    <p:sldId id="274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84" y="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5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9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lIns="109728" tIns="54864" rIns="109728" bIns="54864" anchor="b"/>
          <a:lstStyle>
            <a:lvl1pPr algn="ctr"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 lIns="109728" tIns="54864" rIns="109728" bIns="54864"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67F59D93-6D16-4485-8904-6B62A698D3FF}" type="datetimeFigureOut">
              <a:rPr lang="ru-RU" smtClean="0"/>
              <a:pPr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109728" tIns="54864" rIns="109728" bIns="54864"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541" y="3110157"/>
            <a:ext cx="10974555" cy="2247823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 – зоологическая игра «Зоологические забеги» </a:t>
            </a:r>
            <a:b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интенсива «Эффективная начальная школа Подмосковья: лучшие практики»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7126376"/>
            <a:ext cx="10826496" cy="110322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Helvetica Neue"/>
              </a:rPr>
              <a:t>Морозкина Анастасия Александровна,</a:t>
            </a:r>
            <a:r>
              <a:rPr lang="ru-RU" sz="2400" dirty="0">
                <a:solidFill>
                  <a:schemeClr val="bg1"/>
                </a:solidFill>
                <a:latin typeface="Helvetica Neue"/>
              </a:rPr>
              <a:t> учитель физической культуры МБОУ ЦО №33, Богородский городской округ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3"/>
          <p:cNvSpPr/>
          <p:nvPr/>
        </p:nvSpPr>
        <p:spPr>
          <a:xfrm>
            <a:off x="2806601" y="3795415"/>
            <a:ext cx="44410" cy="4085153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6" name="Shape 4"/>
          <p:cNvSpPr/>
          <p:nvPr/>
        </p:nvSpPr>
        <p:spPr>
          <a:xfrm>
            <a:off x="3100923" y="3980141"/>
            <a:ext cx="777597" cy="4441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7" name="Shape 5"/>
          <p:cNvSpPr/>
          <p:nvPr/>
        </p:nvSpPr>
        <p:spPr>
          <a:xfrm>
            <a:off x="2601039" y="379541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</p:sp>
      <p:sp>
        <p:nvSpPr>
          <p:cNvPr id="8" name="Text 6"/>
          <p:cNvSpPr/>
          <p:nvPr/>
        </p:nvSpPr>
        <p:spPr>
          <a:xfrm>
            <a:off x="2718852" y="3795415"/>
            <a:ext cx="197406" cy="487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4073009" y="3795415"/>
            <a:ext cx="492668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22" dirty="0">
                <a:solidFill>
                  <a:srgbClr val="00206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Идентификация сильных сторон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073008" y="4282738"/>
            <a:ext cx="7845087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400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Развитие умения распознавать собственные сильные стороны и навыки.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100982" y="5588020"/>
            <a:ext cx="777597" cy="4441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12" name="Shape 10"/>
          <p:cNvSpPr/>
          <p:nvPr/>
        </p:nvSpPr>
        <p:spPr>
          <a:xfrm>
            <a:off x="2601039" y="5338049"/>
            <a:ext cx="499943" cy="544353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</p:sp>
      <p:sp>
        <p:nvSpPr>
          <p:cNvPr id="13" name="Text 11"/>
          <p:cNvSpPr/>
          <p:nvPr/>
        </p:nvSpPr>
        <p:spPr>
          <a:xfrm>
            <a:off x="2719567" y="5379779"/>
            <a:ext cx="1966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4073008" y="5126591"/>
            <a:ext cx="3242192" cy="339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800" b="1" kern="0" spc="-22" dirty="0">
                <a:solidFill>
                  <a:srgbClr val="000000"/>
                </a:solidFill>
                <a:latin typeface="Times New Roman" panose="02020603050405020304" pitchFamily="18" charset="0"/>
                <a:ea typeface="Montserrat" pitchFamily="34" charset="-122"/>
                <a:cs typeface="Times New Roman" panose="02020603050405020304" pitchFamily="18" charset="0"/>
              </a:rPr>
              <a:t>Постановка целей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073008" y="5465921"/>
            <a:ext cx="8039576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достижимых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ограниченных во времени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Shape 14"/>
          <p:cNvSpPr/>
          <p:nvPr/>
        </p:nvSpPr>
        <p:spPr>
          <a:xfrm>
            <a:off x="3100923" y="7227928"/>
            <a:ext cx="777597" cy="4441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17" name="Shape 15"/>
          <p:cNvSpPr/>
          <p:nvPr/>
        </p:nvSpPr>
        <p:spPr>
          <a:xfrm>
            <a:off x="2556629" y="702236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</p:sp>
      <p:sp>
        <p:nvSpPr>
          <p:cNvPr id="18" name="Text 16"/>
          <p:cNvSpPr/>
          <p:nvPr/>
        </p:nvSpPr>
        <p:spPr>
          <a:xfrm>
            <a:off x="2718852" y="7022366"/>
            <a:ext cx="19740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4073009" y="650450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24" name="Text 2"/>
          <p:cNvSpPr/>
          <p:nvPr/>
        </p:nvSpPr>
        <p:spPr>
          <a:xfrm>
            <a:off x="1681698" y="2804755"/>
            <a:ext cx="11658600" cy="990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97FE3D-D2C8-2E99-61E2-B58A22405737}"/>
              </a:ext>
            </a:extLst>
          </p:cNvPr>
          <p:cNvSpPr/>
          <p:nvPr/>
        </p:nvSpPr>
        <p:spPr>
          <a:xfrm>
            <a:off x="4033868" y="6508815"/>
            <a:ext cx="10618708" cy="1347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коллективизма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Эстафеты связывают детей между собой для преодоления поставленной задачи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58AB8-323F-3BD3-596E-9E828D1FC83E}"/>
              </a:ext>
            </a:extLst>
          </p:cNvPr>
          <p:cNvSpPr txBox="1"/>
          <p:nvPr/>
        </p:nvSpPr>
        <p:spPr>
          <a:xfrm>
            <a:off x="573331" y="1386060"/>
            <a:ext cx="143150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Цель игры –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развитие физических навыков и умений.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-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привлечение внимания к физической активност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и,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ознакомление детей с животными и их особенностями.</a:t>
            </a:r>
          </a:p>
          <a:p>
            <a:pPr lvl="1"/>
            <a:r>
              <a:rPr lang="ru-RU" sz="2800" b="1" dirty="0">
                <a:solidFill>
                  <a:srgbClr val="3D3838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   </a:t>
            </a:r>
            <a:endParaRPr lang="ru-RU" sz="2800" dirty="0">
              <a:solidFill>
                <a:srgbClr val="3D3838"/>
              </a:solidFill>
              <a:latin typeface="Times New Roman" panose="02020603050405020304" pitchFamily="18" charset="0"/>
              <a:ea typeface="Source Sans Pro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1D2C8B-A8E6-0632-BFF0-AD8D552BAF85}"/>
              </a:ext>
            </a:extLst>
          </p:cNvPr>
          <p:cNvSpPr txBox="1"/>
          <p:nvPr/>
        </p:nvSpPr>
        <p:spPr>
          <a:xfrm>
            <a:off x="101838" y="3086934"/>
            <a:ext cx="143150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эстафета способствует развитию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9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A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17"/>
            <a:ext cx="14630400" cy="8229600"/>
          </a:xfrm>
          <a:prstGeom prst="rect">
            <a:avLst/>
          </a:prstGeom>
          <a:noFill/>
        </p:spPr>
      </p:pic>
      <p:sp>
        <p:nvSpPr>
          <p:cNvPr id="7" name="Shape 4"/>
          <p:cNvSpPr/>
          <p:nvPr/>
        </p:nvSpPr>
        <p:spPr>
          <a:xfrm>
            <a:off x="0" y="277897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</p:sp>
      <p:sp>
        <p:nvSpPr>
          <p:cNvPr id="8" name="Text 5"/>
          <p:cNvSpPr/>
          <p:nvPr/>
        </p:nvSpPr>
        <p:spPr>
          <a:xfrm>
            <a:off x="0" y="2799814"/>
            <a:ext cx="315396" cy="4582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510310" y="5014673"/>
            <a:ext cx="16450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u="sng" kern="0" spc="-2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Лягушки-эстафеты</a:t>
            </a:r>
            <a:endParaRPr lang="en-US" sz="2187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hape 8"/>
          <p:cNvSpPr/>
          <p:nvPr/>
        </p:nvSpPr>
        <p:spPr>
          <a:xfrm>
            <a:off x="4857750" y="279981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</p:sp>
      <p:sp>
        <p:nvSpPr>
          <p:cNvPr id="12" name="Text 9"/>
          <p:cNvSpPr/>
          <p:nvPr/>
        </p:nvSpPr>
        <p:spPr>
          <a:xfrm>
            <a:off x="4857750" y="2778978"/>
            <a:ext cx="34837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5790010" y="4864559"/>
            <a:ext cx="232802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22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Роль "</a:t>
            </a:r>
            <a:r>
              <a:rPr lang="en-US" sz="2187" b="1" kern="0" spc="-22" dirty="0" err="1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лягушки</a:t>
            </a:r>
            <a:r>
              <a:rPr lang="en-US" sz="2187" b="1" kern="0" spc="-22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</a:t>
            </a:r>
            <a:endParaRPr lang="en-US" sz="2187" dirty="0">
              <a:solidFill>
                <a:srgbClr val="002060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5790010" y="5709046"/>
            <a:ext cx="2328028" cy="21775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играют роль лягушек, прыгают и ловят "комаров" 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теннисный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Shape 12"/>
          <p:cNvSpPr/>
          <p:nvPr/>
        </p:nvSpPr>
        <p:spPr>
          <a:xfrm>
            <a:off x="9348609" y="277897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</p:sp>
      <p:sp>
        <p:nvSpPr>
          <p:cNvPr id="16" name="Text 13"/>
          <p:cNvSpPr/>
          <p:nvPr/>
        </p:nvSpPr>
        <p:spPr>
          <a:xfrm>
            <a:off x="9401175" y="2841604"/>
            <a:ext cx="19740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11666940" y="4864559"/>
            <a:ext cx="232802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22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Лягушки в природе</a:t>
            </a:r>
            <a:endParaRPr lang="en-US" sz="2187" dirty="0">
              <a:solidFill>
                <a:srgbClr val="00206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741760" y="1158364"/>
            <a:ext cx="12662115" cy="18705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000" b="1" kern="0" spc="-44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Лягушки: веселые прыжки и лов</a:t>
            </a:r>
            <a:r>
              <a:rPr lang="ru-RU" sz="4000" b="1" kern="0" spc="-44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ля</a:t>
            </a:r>
            <a:r>
              <a:rPr lang="en-US" sz="4000" b="1" kern="0" spc="-44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4000" b="1" kern="0" spc="-44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«комара»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12" y="1881903"/>
            <a:ext cx="3748707" cy="2811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7"/>
          <p:cNvSpPr/>
          <p:nvPr/>
        </p:nvSpPr>
        <p:spPr>
          <a:xfrm>
            <a:off x="159995" y="5888486"/>
            <a:ext cx="2345717" cy="2341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передвигаются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по-лягушачьи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342" y="1881903"/>
            <a:ext cx="4071627" cy="284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0" y="1881903"/>
            <a:ext cx="4147415" cy="279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 15"/>
          <p:cNvSpPr/>
          <p:nvPr/>
        </p:nvSpPr>
        <p:spPr>
          <a:xfrm>
            <a:off x="11666940" y="5747554"/>
            <a:ext cx="2328029" cy="15286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особенностей жизни и поведения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лягушек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:\Users\1A\Downloads\kzueir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7697" y="5014673"/>
            <a:ext cx="2924515" cy="302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1A\Downloads\0f3e8ed6-0a5e-41d4-a95b-1c0b3ebd88d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52967" y="5014674"/>
            <a:ext cx="2716262" cy="302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1A\Desktop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-636270"/>
            <a:ext cx="10972800" cy="2865120"/>
          </a:xfrm>
        </p:spPr>
        <p:txBody>
          <a:bodyPr/>
          <a:lstStyle/>
          <a:p>
            <a:r>
              <a:rPr lang="ru-RU" sz="6000" dirty="0">
                <a:solidFill>
                  <a:srgbClr val="002060"/>
                </a:solidFill>
              </a:rPr>
              <a:t>Изобразим пингвинов и черепах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5666" y="2400300"/>
            <a:ext cx="386919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34"/>
              </a:lnSpc>
            </a:pPr>
            <a:r>
              <a:rPr lang="en-US" sz="2400" b="1" u="sng" kern="0" spc="-22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Пингвины</a:t>
            </a:r>
            <a:r>
              <a:rPr lang="en-US" sz="2400" b="1" u="sng" kern="0" spc="-2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 в </a:t>
            </a:r>
            <a:r>
              <a:rPr lang="en-US" sz="2400" b="1" u="sng" kern="0" spc="-22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действии</a:t>
            </a:r>
            <a:endParaRPr lang="en-US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75845" y="2400300"/>
            <a:ext cx="275120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34"/>
              </a:lnSpc>
            </a:pPr>
            <a:r>
              <a:rPr lang="en-US" sz="2400" b="1" u="sng" kern="0" spc="-22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Черепахи-эстафеты</a:t>
            </a:r>
            <a:endParaRPr lang="en-US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9" r="1553" b="14878"/>
          <a:stretch/>
        </p:blipFill>
        <p:spPr>
          <a:xfrm>
            <a:off x="0" y="3012552"/>
            <a:ext cx="5043487" cy="237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1451" y="5499258"/>
            <a:ext cx="4443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эстафеты, во время которой участники переносят мячи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3" y="3012552"/>
            <a:ext cx="2500314" cy="3981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533181" y="2919211"/>
            <a:ext cx="666755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24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изображают черепах, нося кузова на спине и передают друг другу.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t="17514" r="2793" b="12241"/>
          <a:stretch/>
        </p:blipFill>
        <p:spPr>
          <a:xfrm>
            <a:off x="7529512" y="3904920"/>
            <a:ext cx="3057525" cy="318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6" r="281" b="19774"/>
          <a:stretch/>
        </p:blipFill>
        <p:spPr>
          <a:xfrm>
            <a:off x="10995919" y="3904921"/>
            <a:ext cx="3204821" cy="318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1A\Desktop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4630400" cy="8229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7" y="1311205"/>
            <a:ext cx="14054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0" spc="-44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Белка и верблюд: </a:t>
            </a:r>
            <a:r>
              <a:rPr lang="en-US" sz="4000" b="1" kern="0" spc="-44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подражание природе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12" y="3876711"/>
            <a:ext cx="3357934" cy="370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8" b="17928"/>
          <a:stretch/>
        </p:blipFill>
        <p:spPr>
          <a:xfrm>
            <a:off x="243119" y="3948508"/>
            <a:ext cx="3314470" cy="370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0037" y="3037006"/>
            <a:ext cx="701350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24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 белок, переносящих "орехи" через препятствия.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7" y="2420214"/>
            <a:ext cx="674714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34"/>
              </a:lnSpc>
            </a:pPr>
            <a:r>
              <a:rPr lang="en-US" sz="2400" b="1" u="sng" kern="0" spc="-2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Эстафета "Белочка несущая орех"</a:t>
            </a:r>
            <a:endParaRPr lang="en-US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84398" y="2420214"/>
            <a:ext cx="644596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34"/>
              </a:lnSpc>
            </a:pPr>
            <a:r>
              <a:rPr lang="en-US" sz="2400" b="1" u="sng" kern="0" spc="-2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Эстафета "Верблюды"</a:t>
            </a:r>
            <a:endParaRPr lang="en-US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19774" r="-1"/>
          <a:stretch/>
        </p:blipFill>
        <p:spPr>
          <a:xfrm>
            <a:off x="11277709" y="3948508"/>
            <a:ext cx="3077100" cy="370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 r="-723" b="10923"/>
          <a:stretch/>
        </p:blipFill>
        <p:spPr>
          <a:xfrm>
            <a:off x="7884398" y="3948508"/>
            <a:ext cx="3088402" cy="370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734379" y="2950705"/>
            <a:ext cx="674600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24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подражание верблюдам,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24"/>
              </a:lnSpc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переносящим груз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1A\Desktop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23888"/>
            <a:ext cx="14630400" cy="8229600"/>
          </a:xfrm>
          <a:prstGeom prst="rect">
            <a:avLst/>
          </a:prstGeom>
          <a:noFill/>
        </p:spPr>
      </p:pic>
      <p:sp>
        <p:nvSpPr>
          <p:cNvPr id="4" name="Text 2"/>
          <p:cNvSpPr/>
          <p:nvPr/>
        </p:nvSpPr>
        <p:spPr>
          <a:xfrm>
            <a:off x="166455" y="884763"/>
            <a:ext cx="14193826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kern="0" spc="-44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Сороконожка и рак: удивительная имитация</a:t>
            </a:r>
            <a:endParaRPr lang="en-US" sz="4374" dirty="0">
              <a:solidFill>
                <a:srgbClr val="002060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1077294" y="1894397"/>
            <a:ext cx="4063926" cy="7850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u="sng" kern="0" spc="-2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Имитация сороконожки</a:t>
            </a:r>
            <a:endParaRPr lang="en-US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4"/>
          <p:cNvSpPr/>
          <p:nvPr/>
        </p:nvSpPr>
        <p:spPr>
          <a:xfrm>
            <a:off x="0" y="6630371"/>
            <a:ext cx="3109257" cy="15573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передвигаются вместе, подражая сороконожкам.</a:t>
            </a:r>
          </a:p>
        </p:txBody>
      </p:sp>
      <p:sp>
        <p:nvSpPr>
          <p:cNvPr id="7" name="Text 5"/>
          <p:cNvSpPr/>
          <p:nvPr/>
        </p:nvSpPr>
        <p:spPr>
          <a:xfrm>
            <a:off x="6970269" y="1866587"/>
            <a:ext cx="7556467" cy="10257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u="sng" kern="0" spc="-2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34" charset="0"/>
                <a:ea typeface="Montserrat" pitchFamily="34" charset="-122"/>
                <a:cs typeface="Montserrat" pitchFamily="34" charset="-120"/>
              </a:rPr>
              <a:t>Эстафета "Рак, спасающийся от опасности"</a:t>
            </a:r>
            <a:endParaRPr lang="en-US" sz="2187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6"/>
          <p:cNvSpPr/>
          <p:nvPr/>
        </p:nvSpPr>
        <p:spPr>
          <a:xfrm>
            <a:off x="11502194" y="6255639"/>
            <a:ext cx="2873591" cy="11735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 раков,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передвигаются задом наперед, как настоящие раки.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3" t="26742"/>
          <a:stretch/>
        </p:blipFill>
        <p:spPr>
          <a:xfrm>
            <a:off x="3109257" y="3706493"/>
            <a:ext cx="3722817" cy="3601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0" y="2937995"/>
            <a:ext cx="2636649" cy="3515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" b="12814"/>
          <a:stretch/>
        </p:blipFill>
        <p:spPr>
          <a:xfrm>
            <a:off x="11451735" y="2831380"/>
            <a:ext cx="2873591" cy="3406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7" r="2794" b="12053"/>
          <a:stretch/>
        </p:blipFill>
        <p:spPr>
          <a:xfrm>
            <a:off x="7219097" y="3739349"/>
            <a:ext cx="3795156" cy="3568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pic>
        <p:nvPicPr>
          <p:cNvPr id="17" name="Рисунок 16" descr="Рисунок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981"/>
            <a:ext cx="14630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1119295"/>
            <a:ext cx="14630400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kern="0" spc="-44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Получаем удовольствие и образование</a:t>
            </a:r>
            <a:endParaRPr lang="en-US" sz="4374" dirty="0">
              <a:solidFill>
                <a:srgbClr val="002060"/>
              </a:solidFill>
            </a:endParaRPr>
          </a:p>
        </p:txBody>
      </p:sp>
      <p:sp>
        <p:nvSpPr>
          <p:cNvPr id="6" name="Shape 3"/>
          <p:cNvSpPr/>
          <p:nvPr/>
        </p:nvSpPr>
        <p:spPr>
          <a:xfrm>
            <a:off x="1144310" y="3440073"/>
            <a:ext cx="44410" cy="3071455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3841373"/>
            <a:ext cx="777597" cy="4441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8" name="Shape 5"/>
          <p:cNvSpPr/>
          <p:nvPr/>
        </p:nvSpPr>
        <p:spPr>
          <a:xfrm>
            <a:off x="692277" y="232998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</p:sp>
      <p:sp>
        <p:nvSpPr>
          <p:cNvPr id="9" name="Text 6"/>
          <p:cNvSpPr/>
          <p:nvPr/>
        </p:nvSpPr>
        <p:spPr>
          <a:xfrm>
            <a:off x="731818" y="2318694"/>
            <a:ext cx="499943" cy="14666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1552940" y="2302116"/>
            <a:ext cx="7007736" cy="1672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двигательных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</a:t>
            </a:r>
          </a:p>
        </p:txBody>
      </p:sp>
      <p:sp>
        <p:nvSpPr>
          <p:cNvPr id="11" name="Text 8"/>
          <p:cNvSpPr/>
          <p:nvPr/>
        </p:nvSpPr>
        <p:spPr>
          <a:xfrm>
            <a:off x="1416427" y="2830533"/>
            <a:ext cx="7751088" cy="6945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Взаимодействие, соревнование и улучшение физической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624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ловкости у детей.</a:t>
            </a:r>
          </a:p>
        </p:txBody>
      </p:sp>
      <p:sp>
        <p:nvSpPr>
          <p:cNvPr id="12" name="Shape 9"/>
          <p:cNvSpPr/>
          <p:nvPr/>
        </p:nvSpPr>
        <p:spPr>
          <a:xfrm>
            <a:off x="1416427" y="5321558"/>
            <a:ext cx="777597" cy="4441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13" name="Shape 10"/>
          <p:cNvSpPr/>
          <p:nvPr/>
        </p:nvSpPr>
        <p:spPr>
          <a:xfrm>
            <a:off x="652516" y="362661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DEDED"/>
          </a:solidFill>
          <a:ln/>
        </p:spPr>
      </p:sp>
      <p:sp>
        <p:nvSpPr>
          <p:cNvPr id="14" name="Text 11"/>
          <p:cNvSpPr/>
          <p:nvPr/>
        </p:nvSpPr>
        <p:spPr>
          <a:xfrm>
            <a:off x="781759" y="3633132"/>
            <a:ext cx="22998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1552940" y="3688250"/>
            <a:ext cx="6871481" cy="2063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природы и животных</a:t>
            </a:r>
          </a:p>
        </p:txBody>
      </p:sp>
      <p:sp>
        <p:nvSpPr>
          <p:cNvPr id="16" name="Text 13"/>
          <p:cNvSpPr/>
          <p:nvPr/>
        </p:nvSpPr>
        <p:spPr>
          <a:xfrm>
            <a:off x="1304851" y="4078307"/>
            <a:ext cx="775108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знаний о различных животных и их особенностях в игровой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10736" r="-220" b="13183"/>
          <a:stretch/>
        </p:blipFill>
        <p:spPr>
          <a:xfrm>
            <a:off x="10792464" y="1656725"/>
            <a:ext cx="3056177" cy="331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3">
            <a:extLst>
              <a:ext uri="{FF2B5EF4-FFF2-40B4-BE49-F238E27FC236}">
                <a16:creationId xmlns:a16="http://schemas.microsoft.com/office/drawing/2014/main" id="{DF8F8AC3-2B28-D5DD-132E-E1618A9A6EA8}"/>
              </a:ext>
            </a:extLst>
          </p:cNvPr>
          <p:cNvSpPr/>
          <p:nvPr/>
        </p:nvSpPr>
        <p:spPr>
          <a:xfrm>
            <a:off x="652516" y="5197643"/>
            <a:ext cx="2777490" cy="4221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3200" b="1" u="sng" kern="0" spc="-22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Развитие</a:t>
            </a:r>
            <a:endParaRPr lang="en-US" sz="3200" u="sng" dirty="0">
              <a:solidFill>
                <a:srgbClr val="002060"/>
              </a:solidFill>
            </a:endParaRPr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AE7C3726-7B3D-C7DF-2969-B2CE041D5D19}"/>
              </a:ext>
            </a:extLst>
          </p:cNvPr>
          <p:cNvSpPr/>
          <p:nvPr/>
        </p:nvSpPr>
        <p:spPr>
          <a:xfrm>
            <a:off x="566976" y="5777599"/>
            <a:ext cx="2981562" cy="15888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и интеллектуальный рост через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5C4A164A-8B6D-FD96-6EDA-4146A7562162}"/>
              </a:ext>
            </a:extLst>
          </p:cNvPr>
          <p:cNvSpPr/>
          <p:nvPr/>
        </p:nvSpPr>
        <p:spPr>
          <a:xfrm>
            <a:off x="5704284" y="5130957"/>
            <a:ext cx="3221831" cy="4888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3200" b="1" u="sng" kern="0" spc="-22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Познание</a:t>
            </a:r>
            <a:endParaRPr lang="en-US" sz="3200" u="sng" dirty="0">
              <a:solidFill>
                <a:srgbClr val="002060"/>
              </a:solidFill>
            </a:endParaRPr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05DC69B4-596B-EFA3-127C-8961385B7FEB}"/>
              </a:ext>
            </a:extLst>
          </p:cNvPr>
          <p:cNvSpPr/>
          <p:nvPr/>
        </p:nvSpPr>
        <p:spPr>
          <a:xfrm>
            <a:off x="5704284" y="5665315"/>
            <a:ext cx="3221831" cy="1524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знаний о животном мире через имитацию и активности</a:t>
            </a:r>
            <a:r>
              <a:rPr lang="en-US" sz="2400" dirty="0">
                <a:solidFill>
                  <a:srgbClr val="00206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83D31314-DB41-D187-7904-DA1B4001CC3A}"/>
              </a:ext>
            </a:extLst>
          </p:cNvPr>
          <p:cNvSpPr/>
          <p:nvPr/>
        </p:nvSpPr>
        <p:spPr>
          <a:xfrm>
            <a:off x="10522231" y="527265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3200" b="1" u="sng" kern="0" spc="-22" dirty="0">
                <a:solidFill>
                  <a:srgbClr val="00206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Коллектив</a:t>
            </a:r>
            <a:endParaRPr lang="en-US" sz="3200" u="sng" dirty="0">
              <a:solidFill>
                <a:srgbClr val="002060"/>
              </a:solidFill>
            </a:endParaRPr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32BB802B-AF13-ACB2-84A3-93F7C27613CA}"/>
              </a:ext>
            </a:extLst>
          </p:cNvPr>
          <p:cNvSpPr/>
          <p:nvPr/>
        </p:nvSpPr>
        <p:spPr>
          <a:xfrm>
            <a:off x="10383019" y="5788440"/>
            <a:ext cx="2976205" cy="10439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командного духа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4246474"/>
            <a:ext cx="10826496" cy="1468754"/>
          </a:xfrm>
        </p:spPr>
        <p:txBody>
          <a:bodyPr anchor="t">
            <a:noAutofit/>
          </a:bodyPr>
          <a:lstStyle/>
          <a:p>
            <a:pPr algn="l"/>
            <a:r>
              <a:rPr lang="ru-RU" sz="5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6419088"/>
            <a:ext cx="10826496" cy="1547165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Контакты: </a:t>
            </a:r>
            <a:r>
              <a:rPr lang="en-US" b="1" i="0" dirty="0">
                <a:solidFill>
                  <a:schemeClr val="bg1"/>
                </a:solidFill>
                <a:effectLst/>
                <a:latin typeface="Helvetica Neue"/>
              </a:rPr>
              <a:t>nastya-zagorskaya</a:t>
            </a:r>
            <a:r>
              <a:rPr lang="en-US" b="1" dirty="0">
                <a:solidFill>
                  <a:schemeClr val="bg1"/>
                </a:solidFill>
                <a:latin typeface="Helvetica Neue"/>
              </a:rPr>
              <a:t>@yandex.ru</a:t>
            </a:r>
          </a:p>
          <a:p>
            <a:pPr algn="l"/>
            <a:r>
              <a:rPr lang="ru-RU" b="1" i="0">
                <a:solidFill>
                  <a:schemeClr val="bg1"/>
                </a:solidFill>
                <a:effectLst/>
                <a:latin typeface="Helvetica Neue"/>
              </a:rPr>
              <a:t>+</a:t>
            </a:r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79683953191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306</Words>
  <Application>Microsoft Office PowerPoint</Application>
  <PresentationFormat>Произвольный</PresentationFormat>
  <Paragraphs>75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Montserrat</vt:lpstr>
      <vt:lpstr>Source Sans Pro</vt:lpstr>
      <vt:lpstr>Times New Roman</vt:lpstr>
      <vt:lpstr>Office Theme</vt:lpstr>
      <vt:lpstr>Спортивно – зоологическая игра «Зоологические забеги»  интенсива «Эффективная начальная школа Подмосковья: лучшие практики»</vt:lpstr>
      <vt:lpstr>Презентация PowerPoint</vt:lpstr>
      <vt:lpstr>Презентация PowerPoint</vt:lpstr>
      <vt:lpstr>Изобразим пингвинов и черепах</vt:lpstr>
      <vt:lpstr>Презентация PowerPoint</vt:lpstr>
      <vt:lpstr>Презентация PowerPoint</vt:lpstr>
      <vt:lpstr>Презентация PowerPoint</vt:lpstr>
      <vt:lpstr>Спасибо!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Елена Шаламова</cp:lastModifiedBy>
  <cp:revision>52</cp:revision>
  <dcterms:created xsi:type="dcterms:W3CDTF">2024-03-05T19:06:43Z</dcterms:created>
  <dcterms:modified xsi:type="dcterms:W3CDTF">2024-03-16T12:34:40Z</dcterms:modified>
</cp:coreProperties>
</file>