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911A3-4F1E-4483-96DA-2CCB34247C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EEE5C-6126-4486-9AC2-89866F29EDC9}">
      <dgm:prSet phldrT="[Текст]"/>
      <dgm:spPr/>
      <dgm:t>
        <a:bodyPr/>
        <a:lstStyle/>
        <a:p>
          <a:r>
            <a:rPr lang="ru-RU" dirty="0"/>
            <a:t>Укрепление здоровья</a:t>
          </a:r>
        </a:p>
      </dgm:t>
    </dgm:pt>
    <dgm:pt modelId="{2A0C3A81-EFD5-4C33-A570-511F7D0421DB}" type="parTrans" cxnId="{8DBEA8C3-0060-4F63-B8AC-75638259159A}">
      <dgm:prSet/>
      <dgm:spPr/>
      <dgm:t>
        <a:bodyPr/>
        <a:lstStyle/>
        <a:p>
          <a:endParaRPr lang="ru-RU"/>
        </a:p>
      </dgm:t>
    </dgm:pt>
    <dgm:pt modelId="{36994800-F840-41EA-91F4-D1A4120B0356}" type="sibTrans" cxnId="{8DBEA8C3-0060-4F63-B8AC-75638259159A}">
      <dgm:prSet/>
      <dgm:spPr/>
      <dgm:t>
        <a:bodyPr/>
        <a:lstStyle/>
        <a:p>
          <a:endParaRPr lang="ru-RU"/>
        </a:p>
      </dgm:t>
    </dgm:pt>
    <dgm:pt modelId="{DFF39951-EBB1-41C5-AC4C-9C3519DAD17C}">
      <dgm:prSet phldrT="[Текст]"/>
      <dgm:spPr/>
      <dgm:t>
        <a:bodyPr/>
        <a:lstStyle/>
        <a:p>
          <a:r>
            <a:rPr lang="ru-RU" dirty="0"/>
            <a:t>Социальное взаимодействие</a:t>
          </a:r>
        </a:p>
      </dgm:t>
    </dgm:pt>
    <dgm:pt modelId="{35EB239C-FFF2-4E40-887A-B40A8F126EBC}" type="parTrans" cxnId="{96324773-7942-4028-A4ED-5FB4120BC7F4}">
      <dgm:prSet/>
      <dgm:spPr/>
      <dgm:t>
        <a:bodyPr/>
        <a:lstStyle/>
        <a:p>
          <a:endParaRPr lang="ru-RU"/>
        </a:p>
      </dgm:t>
    </dgm:pt>
    <dgm:pt modelId="{83C3C378-C166-4762-A046-79D397BCE74E}" type="sibTrans" cxnId="{96324773-7942-4028-A4ED-5FB4120BC7F4}">
      <dgm:prSet/>
      <dgm:spPr/>
      <dgm:t>
        <a:bodyPr/>
        <a:lstStyle/>
        <a:p>
          <a:endParaRPr lang="ru-RU"/>
        </a:p>
      </dgm:t>
    </dgm:pt>
    <dgm:pt modelId="{694F653B-9F41-4822-B04A-02727A5E8F93}">
      <dgm:prSet phldrT="[Текст]"/>
      <dgm:spPr/>
      <dgm:t>
        <a:bodyPr/>
        <a:lstStyle/>
        <a:p>
          <a:r>
            <a:rPr lang="ru-RU" dirty="0"/>
            <a:t>Эмоциональное благополучие</a:t>
          </a:r>
        </a:p>
      </dgm:t>
    </dgm:pt>
    <dgm:pt modelId="{862B23E4-0FDA-40FA-B474-3C5DD5591E4F}" type="parTrans" cxnId="{EC04D0E4-5DC3-4AA8-89AE-E1790B024CF8}">
      <dgm:prSet/>
      <dgm:spPr/>
      <dgm:t>
        <a:bodyPr/>
        <a:lstStyle/>
        <a:p>
          <a:endParaRPr lang="ru-RU"/>
        </a:p>
      </dgm:t>
    </dgm:pt>
    <dgm:pt modelId="{ABFF83C3-FABA-47BF-AB4B-EB3A6E083F29}" type="sibTrans" cxnId="{EC04D0E4-5DC3-4AA8-89AE-E1790B024CF8}">
      <dgm:prSet/>
      <dgm:spPr/>
      <dgm:t>
        <a:bodyPr/>
        <a:lstStyle/>
        <a:p>
          <a:endParaRPr lang="ru-RU"/>
        </a:p>
      </dgm:t>
    </dgm:pt>
    <dgm:pt modelId="{BEBDFF8C-0233-41CC-BF48-08FC1D96665F}">
      <dgm:prSet phldrT="[Текст]"/>
      <dgm:spPr/>
      <dgm:t>
        <a:bodyPr/>
        <a:lstStyle/>
        <a:p>
          <a:r>
            <a:rPr lang="ru-RU" dirty="0"/>
            <a:t>Развитие двигательных навыков</a:t>
          </a:r>
        </a:p>
      </dgm:t>
    </dgm:pt>
    <dgm:pt modelId="{F44D1066-3791-4967-837F-C46A27324CF0}" type="parTrans" cxnId="{51714012-E5BE-4C29-87B3-5F5D34F85E2E}">
      <dgm:prSet/>
      <dgm:spPr/>
      <dgm:t>
        <a:bodyPr/>
        <a:lstStyle/>
        <a:p>
          <a:endParaRPr lang="ru-RU"/>
        </a:p>
      </dgm:t>
    </dgm:pt>
    <dgm:pt modelId="{42CCBBCC-028B-4393-ADCF-3F82987B2F98}" type="sibTrans" cxnId="{51714012-E5BE-4C29-87B3-5F5D34F85E2E}">
      <dgm:prSet/>
      <dgm:spPr/>
      <dgm:t>
        <a:bodyPr/>
        <a:lstStyle/>
        <a:p>
          <a:endParaRPr lang="ru-RU"/>
        </a:p>
      </dgm:t>
    </dgm:pt>
    <dgm:pt modelId="{2EEF7DC6-CCC2-4FCF-B385-F693C274F050}">
      <dgm:prSet phldrT="[Текст]"/>
      <dgm:spPr/>
      <dgm:t>
        <a:bodyPr/>
        <a:lstStyle/>
        <a:p>
          <a:r>
            <a:rPr lang="ru-RU" dirty="0"/>
            <a:t>Здоровая конкуренция</a:t>
          </a:r>
        </a:p>
      </dgm:t>
    </dgm:pt>
    <dgm:pt modelId="{520E0B52-4840-4033-B976-BBCFD38F28E4}" type="parTrans" cxnId="{79DC3C6A-EC75-435F-BDB3-E04D7628F4FC}">
      <dgm:prSet/>
      <dgm:spPr/>
      <dgm:t>
        <a:bodyPr/>
        <a:lstStyle/>
        <a:p>
          <a:endParaRPr lang="ru-RU"/>
        </a:p>
      </dgm:t>
    </dgm:pt>
    <dgm:pt modelId="{8330A304-D02A-43FE-8C87-9C6E07FE9469}" type="sibTrans" cxnId="{79DC3C6A-EC75-435F-BDB3-E04D7628F4FC}">
      <dgm:prSet/>
      <dgm:spPr/>
      <dgm:t>
        <a:bodyPr/>
        <a:lstStyle/>
        <a:p>
          <a:endParaRPr lang="ru-RU"/>
        </a:p>
      </dgm:t>
    </dgm:pt>
    <dgm:pt modelId="{26C0529C-4CFF-4D36-9F99-83BC36FD7DEC}" type="pres">
      <dgm:prSet presAssocID="{60F911A3-4F1E-4483-96DA-2CCB34247C96}" presName="linear" presStyleCnt="0">
        <dgm:presLayoutVars>
          <dgm:dir/>
          <dgm:animLvl val="lvl"/>
          <dgm:resizeHandles val="exact"/>
        </dgm:presLayoutVars>
      </dgm:prSet>
      <dgm:spPr/>
    </dgm:pt>
    <dgm:pt modelId="{4314307D-D393-4548-886A-363C4811612B}" type="pres">
      <dgm:prSet presAssocID="{A85EEE5C-6126-4486-9AC2-89866F29EDC9}" presName="parentLin" presStyleCnt="0"/>
      <dgm:spPr/>
    </dgm:pt>
    <dgm:pt modelId="{2191E3EA-0DE0-4AF6-9044-7EFAFD487791}" type="pres">
      <dgm:prSet presAssocID="{A85EEE5C-6126-4486-9AC2-89866F29EDC9}" presName="parentLeftMargin" presStyleLbl="node1" presStyleIdx="0" presStyleCnt="5"/>
      <dgm:spPr/>
    </dgm:pt>
    <dgm:pt modelId="{B69AF3B9-F47A-4136-8921-1BD4B38CF736}" type="pres">
      <dgm:prSet presAssocID="{A85EEE5C-6126-4486-9AC2-89866F29ED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3DEEDD-7147-44C7-80C0-633AB8C4B4AE}" type="pres">
      <dgm:prSet presAssocID="{A85EEE5C-6126-4486-9AC2-89866F29EDC9}" presName="negativeSpace" presStyleCnt="0"/>
      <dgm:spPr/>
    </dgm:pt>
    <dgm:pt modelId="{FFA53251-E00F-4F7B-9225-6BB393C6171F}" type="pres">
      <dgm:prSet presAssocID="{A85EEE5C-6126-4486-9AC2-89866F29EDC9}" presName="childText" presStyleLbl="conFgAcc1" presStyleIdx="0" presStyleCnt="5" custLinFactNeighborY="-14663">
        <dgm:presLayoutVars>
          <dgm:bulletEnabled val="1"/>
        </dgm:presLayoutVars>
      </dgm:prSet>
      <dgm:spPr/>
    </dgm:pt>
    <dgm:pt modelId="{CB7938A6-6121-4B42-AFA0-1A1F7CFF5927}" type="pres">
      <dgm:prSet presAssocID="{36994800-F840-41EA-91F4-D1A4120B0356}" presName="spaceBetweenRectangles" presStyleCnt="0"/>
      <dgm:spPr/>
    </dgm:pt>
    <dgm:pt modelId="{1FD16F2D-71DA-4BD4-8FFD-51A16F1708E6}" type="pres">
      <dgm:prSet presAssocID="{DFF39951-EBB1-41C5-AC4C-9C3519DAD17C}" presName="parentLin" presStyleCnt="0"/>
      <dgm:spPr/>
    </dgm:pt>
    <dgm:pt modelId="{91283DF6-BDB8-45CD-A010-A4FCAE3CF0F0}" type="pres">
      <dgm:prSet presAssocID="{DFF39951-EBB1-41C5-AC4C-9C3519DAD17C}" presName="parentLeftMargin" presStyleLbl="node1" presStyleIdx="0" presStyleCnt="5"/>
      <dgm:spPr/>
    </dgm:pt>
    <dgm:pt modelId="{E37B5D62-ECBE-46A4-9C31-F5EF380510E0}" type="pres">
      <dgm:prSet presAssocID="{DFF39951-EBB1-41C5-AC4C-9C3519DAD1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4D3273-25B8-4D13-88CB-50C8D1382C2F}" type="pres">
      <dgm:prSet presAssocID="{DFF39951-EBB1-41C5-AC4C-9C3519DAD17C}" presName="negativeSpace" presStyleCnt="0"/>
      <dgm:spPr/>
    </dgm:pt>
    <dgm:pt modelId="{4853294F-2F22-4F08-808B-31734A5FE238}" type="pres">
      <dgm:prSet presAssocID="{DFF39951-EBB1-41C5-AC4C-9C3519DAD17C}" presName="childText" presStyleLbl="conFgAcc1" presStyleIdx="1" presStyleCnt="5">
        <dgm:presLayoutVars>
          <dgm:bulletEnabled val="1"/>
        </dgm:presLayoutVars>
      </dgm:prSet>
      <dgm:spPr/>
    </dgm:pt>
    <dgm:pt modelId="{13CBCA0E-878D-4BB7-9564-6EA4A1AF44F1}" type="pres">
      <dgm:prSet presAssocID="{83C3C378-C166-4762-A046-79D397BCE74E}" presName="spaceBetweenRectangles" presStyleCnt="0"/>
      <dgm:spPr/>
    </dgm:pt>
    <dgm:pt modelId="{6ADE501B-E62F-486A-B9B7-D81B31B2C81F}" type="pres">
      <dgm:prSet presAssocID="{694F653B-9F41-4822-B04A-02727A5E8F93}" presName="parentLin" presStyleCnt="0"/>
      <dgm:spPr/>
    </dgm:pt>
    <dgm:pt modelId="{3CDA8262-4A6B-444B-A76E-CE4464622965}" type="pres">
      <dgm:prSet presAssocID="{694F653B-9F41-4822-B04A-02727A5E8F93}" presName="parentLeftMargin" presStyleLbl="node1" presStyleIdx="1" presStyleCnt="5"/>
      <dgm:spPr/>
    </dgm:pt>
    <dgm:pt modelId="{6B1D5362-D639-4C9E-8428-A8DA8F8A1D42}" type="pres">
      <dgm:prSet presAssocID="{694F653B-9F41-4822-B04A-02727A5E8F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4EC8C0-4889-42B5-BD6E-B4C1E3E94D05}" type="pres">
      <dgm:prSet presAssocID="{694F653B-9F41-4822-B04A-02727A5E8F93}" presName="negativeSpace" presStyleCnt="0"/>
      <dgm:spPr/>
    </dgm:pt>
    <dgm:pt modelId="{3EB97423-751C-4D90-B6D3-35292D3CA4ED}" type="pres">
      <dgm:prSet presAssocID="{694F653B-9F41-4822-B04A-02727A5E8F93}" presName="childText" presStyleLbl="conFgAcc1" presStyleIdx="2" presStyleCnt="5">
        <dgm:presLayoutVars>
          <dgm:bulletEnabled val="1"/>
        </dgm:presLayoutVars>
      </dgm:prSet>
      <dgm:spPr/>
    </dgm:pt>
    <dgm:pt modelId="{08846DB0-31D0-4B55-AA73-CE869DF06F35}" type="pres">
      <dgm:prSet presAssocID="{ABFF83C3-FABA-47BF-AB4B-EB3A6E083F29}" presName="spaceBetweenRectangles" presStyleCnt="0"/>
      <dgm:spPr/>
    </dgm:pt>
    <dgm:pt modelId="{31EBE308-FB66-4948-A2CA-192F2D573B67}" type="pres">
      <dgm:prSet presAssocID="{BEBDFF8C-0233-41CC-BF48-08FC1D96665F}" presName="parentLin" presStyleCnt="0"/>
      <dgm:spPr/>
    </dgm:pt>
    <dgm:pt modelId="{9848E638-3764-4BFC-9D31-8B9BC400094E}" type="pres">
      <dgm:prSet presAssocID="{BEBDFF8C-0233-41CC-BF48-08FC1D96665F}" presName="parentLeftMargin" presStyleLbl="node1" presStyleIdx="2" presStyleCnt="5"/>
      <dgm:spPr/>
    </dgm:pt>
    <dgm:pt modelId="{964F131F-78AD-4C5C-BD66-523570C2A3C8}" type="pres">
      <dgm:prSet presAssocID="{BEBDFF8C-0233-41CC-BF48-08FC1D9666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FA7C1B-6643-4635-8866-C59B77766FCF}" type="pres">
      <dgm:prSet presAssocID="{BEBDFF8C-0233-41CC-BF48-08FC1D96665F}" presName="negativeSpace" presStyleCnt="0"/>
      <dgm:spPr/>
    </dgm:pt>
    <dgm:pt modelId="{16642AA8-1831-44DA-B88C-C94E059567CD}" type="pres">
      <dgm:prSet presAssocID="{BEBDFF8C-0233-41CC-BF48-08FC1D96665F}" presName="childText" presStyleLbl="conFgAcc1" presStyleIdx="3" presStyleCnt="5">
        <dgm:presLayoutVars>
          <dgm:bulletEnabled val="1"/>
        </dgm:presLayoutVars>
      </dgm:prSet>
      <dgm:spPr/>
    </dgm:pt>
    <dgm:pt modelId="{0AC8D3CE-6B21-432D-A77E-577722AF373B}" type="pres">
      <dgm:prSet presAssocID="{42CCBBCC-028B-4393-ADCF-3F82987B2F98}" presName="spaceBetweenRectangles" presStyleCnt="0"/>
      <dgm:spPr/>
    </dgm:pt>
    <dgm:pt modelId="{57025C2C-0490-404F-90D3-EC0AFF9A548D}" type="pres">
      <dgm:prSet presAssocID="{2EEF7DC6-CCC2-4FCF-B385-F693C274F050}" presName="parentLin" presStyleCnt="0"/>
      <dgm:spPr/>
    </dgm:pt>
    <dgm:pt modelId="{20EFA0FF-B49E-4E40-BC2D-7769A25D6A9A}" type="pres">
      <dgm:prSet presAssocID="{2EEF7DC6-CCC2-4FCF-B385-F693C274F050}" presName="parentLeftMargin" presStyleLbl="node1" presStyleIdx="3" presStyleCnt="5"/>
      <dgm:spPr/>
    </dgm:pt>
    <dgm:pt modelId="{DACE379A-2377-4239-8673-CBBE1998C74D}" type="pres">
      <dgm:prSet presAssocID="{2EEF7DC6-CCC2-4FCF-B385-F693C274F05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F5BA294-EB52-4758-9036-ACA64752EE8F}" type="pres">
      <dgm:prSet presAssocID="{2EEF7DC6-CCC2-4FCF-B385-F693C274F050}" presName="negativeSpace" presStyleCnt="0"/>
      <dgm:spPr/>
    </dgm:pt>
    <dgm:pt modelId="{2A4A3745-7B14-44E1-B148-C9427BDEA006}" type="pres">
      <dgm:prSet presAssocID="{2EEF7DC6-CCC2-4FCF-B385-F693C274F0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642D0D-147A-4569-BA71-FA3B7F02F0FA}" type="presOf" srcId="{DFF39951-EBB1-41C5-AC4C-9C3519DAD17C}" destId="{E37B5D62-ECBE-46A4-9C31-F5EF380510E0}" srcOrd="1" destOrd="0" presId="urn:microsoft.com/office/officeart/2005/8/layout/list1"/>
    <dgm:cxn modelId="{51714012-E5BE-4C29-87B3-5F5D34F85E2E}" srcId="{60F911A3-4F1E-4483-96DA-2CCB34247C96}" destId="{BEBDFF8C-0233-41CC-BF48-08FC1D96665F}" srcOrd="3" destOrd="0" parTransId="{F44D1066-3791-4967-837F-C46A27324CF0}" sibTransId="{42CCBBCC-028B-4393-ADCF-3F82987B2F98}"/>
    <dgm:cxn modelId="{57959E2A-2857-4444-B923-AB7A5B72EDC6}" type="presOf" srcId="{694F653B-9F41-4822-B04A-02727A5E8F93}" destId="{3CDA8262-4A6B-444B-A76E-CE4464622965}" srcOrd="0" destOrd="0" presId="urn:microsoft.com/office/officeart/2005/8/layout/list1"/>
    <dgm:cxn modelId="{4A89C836-4724-43FF-BEE1-E2F4A9E5477A}" type="presOf" srcId="{A85EEE5C-6126-4486-9AC2-89866F29EDC9}" destId="{2191E3EA-0DE0-4AF6-9044-7EFAFD487791}" srcOrd="0" destOrd="0" presId="urn:microsoft.com/office/officeart/2005/8/layout/list1"/>
    <dgm:cxn modelId="{1361F337-BDE7-49EF-A122-55A70CBFC5C8}" type="presOf" srcId="{BEBDFF8C-0233-41CC-BF48-08FC1D96665F}" destId="{964F131F-78AD-4C5C-BD66-523570C2A3C8}" srcOrd="1" destOrd="0" presId="urn:microsoft.com/office/officeart/2005/8/layout/list1"/>
    <dgm:cxn modelId="{C0080A3F-EEF4-4C22-A3B7-C1AFC4231F0C}" type="presOf" srcId="{2EEF7DC6-CCC2-4FCF-B385-F693C274F050}" destId="{20EFA0FF-B49E-4E40-BC2D-7769A25D6A9A}" srcOrd="0" destOrd="0" presId="urn:microsoft.com/office/officeart/2005/8/layout/list1"/>
    <dgm:cxn modelId="{79DC3C6A-EC75-435F-BDB3-E04D7628F4FC}" srcId="{60F911A3-4F1E-4483-96DA-2CCB34247C96}" destId="{2EEF7DC6-CCC2-4FCF-B385-F693C274F050}" srcOrd="4" destOrd="0" parTransId="{520E0B52-4840-4033-B976-BBCFD38F28E4}" sibTransId="{8330A304-D02A-43FE-8C87-9C6E07FE9469}"/>
    <dgm:cxn modelId="{96324773-7942-4028-A4ED-5FB4120BC7F4}" srcId="{60F911A3-4F1E-4483-96DA-2CCB34247C96}" destId="{DFF39951-EBB1-41C5-AC4C-9C3519DAD17C}" srcOrd="1" destOrd="0" parTransId="{35EB239C-FFF2-4E40-887A-B40A8F126EBC}" sibTransId="{83C3C378-C166-4762-A046-79D397BCE74E}"/>
    <dgm:cxn modelId="{BD7ED980-003A-40B9-93B1-2AC895E73D0D}" type="presOf" srcId="{DFF39951-EBB1-41C5-AC4C-9C3519DAD17C}" destId="{91283DF6-BDB8-45CD-A010-A4FCAE3CF0F0}" srcOrd="0" destOrd="0" presId="urn:microsoft.com/office/officeart/2005/8/layout/list1"/>
    <dgm:cxn modelId="{71615EA7-77AF-4F42-A82E-C0959A503B86}" type="presOf" srcId="{A85EEE5C-6126-4486-9AC2-89866F29EDC9}" destId="{B69AF3B9-F47A-4136-8921-1BD4B38CF736}" srcOrd="1" destOrd="0" presId="urn:microsoft.com/office/officeart/2005/8/layout/list1"/>
    <dgm:cxn modelId="{462769AC-AE04-4E8B-893D-DDBAA94688AD}" type="presOf" srcId="{2EEF7DC6-CCC2-4FCF-B385-F693C274F050}" destId="{DACE379A-2377-4239-8673-CBBE1998C74D}" srcOrd="1" destOrd="0" presId="urn:microsoft.com/office/officeart/2005/8/layout/list1"/>
    <dgm:cxn modelId="{8DBEA8C3-0060-4F63-B8AC-75638259159A}" srcId="{60F911A3-4F1E-4483-96DA-2CCB34247C96}" destId="{A85EEE5C-6126-4486-9AC2-89866F29EDC9}" srcOrd="0" destOrd="0" parTransId="{2A0C3A81-EFD5-4C33-A570-511F7D0421DB}" sibTransId="{36994800-F840-41EA-91F4-D1A4120B0356}"/>
    <dgm:cxn modelId="{A43A0BC7-47E1-417D-8B04-03CC4A673FC6}" type="presOf" srcId="{694F653B-9F41-4822-B04A-02727A5E8F93}" destId="{6B1D5362-D639-4C9E-8428-A8DA8F8A1D42}" srcOrd="1" destOrd="0" presId="urn:microsoft.com/office/officeart/2005/8/layout/list1"/>
    <dgm:cxn modelId="{6F02CAE1-F4FE-4DC8-90B7-E662CCF69F3B}" type="presOf" srcId="{BEBDFF8C-0233-41CC-BF48-08FC1D96665F}" destId="{9848E638-3764-4BFC-9D31-8B9BC400094E}" srcOrd="0" destOrd="0" presId="urn:microsoft.com/office/officeart/2005/8/layout/list1"/>
    <dgm:cxn modelId="{EC04D0E4-5DC3-4AA8-89AE-E1790B024CF8}" srcId="{60F911A3-4F1E-4483-96DA-2CCB34247C96}" destId="{694F653B-9F41-4822-B04A-02727A5E8F93}" srcOrd="2" destOrd="0" parTransId="{862B23E4-0FDA-40FA-B474-3C5DD5591E4F}" sibTransId="{ABFF83C3-FABA-47BF-AB4B-EB3A6E083F29}"/>
    <dgm:cxn modelId="{9F6F02EA-8FCE-4B83-8C60-2D19B022AC2D}" type="presOf" srcId="{60F911A3-4F1E-4483-96DA-2CCB34247C96}" destId="{26C0529C-4CFF-4D36-9F99-83BC36FD7DEC}" srcOrd="0" destOrd="0" presId="urn:microsoft.com/office/officeart/2005/8/layout/list1"/>
    <dgm:cxn modelId="{461EEFBD-7E71-426E-80C4-074995D01852}" type="presParOf" srcId="{26C0529C-4CFF-4D36-9F99-83BC36FD7DEC}" destId="{4314307D-D393-4548-886A-363C4811612B}" srcOrd="0" destOrd="0" presId="urn:microsoft.com/office/officeart/2005/8/layout/list1"/>
    <dgm:cxn modelId="{ED6F1737-CC74-4E48-8F75-C0C3BED99242}" type="presParOf" srcId="{4314307D-D393-4548-886A-363C4811612B}" destId="{2191E3EA-0DE0-4AF6-9044-7EFAFD487791}" srcOrd="0" destOrd="0" presId="urn:microsoft.com/office/officeart/2005/8/layout/list1"/>
    <dgm:cxn modelId="{D9B2783C-5142-4AF1-A644-975D2FCFCBC0}" type="presParOf" srcId="{4314307D-D393-4548-886A-363C4811612B}" destId="{B69AF3B9-F47A-4136-8921-1BD4B38CF736}" srcOrd="1" destOrd="0" presId="urn:microsoft.com/office/officeart/2005/8/layout/list1"/>
    <dgm:cxn modelId="{2E92441D-4A24-426F-A609-D4596B711163}" type="presParOf" srcId="{26C0529C-4CFF-4D36-9F99-83BC36FD7DEC}" destId="{673DEEDD-7147-44C7-80C0-633AB8C4B4AE}" srcOrd="1" destOrd="0" presId="urn:microsoft.com/office/officeart/2005/8/layout/list1"/>
    <dgm:cxn modelId="{13BAFAF2-E462-42C8-B605-5192F423A504}" type="presParOf" srcId="{26C0529C-4CFF-4D36-9F99-83BC36FD7DEC}" destId="{FFA53251-E00F-4F7B-9225-6BB393C6171F}" srcOrd="2" destOrd="0" presId="urn:microsoft.com/office/officeart/2005/8/layout/list1"/>
    <dgm:cxn modelId="{BC971251-923A-4DB6-894A-BBE1E0E466CF}" type="presParOf" srcId="{26C0529C-4CFF-4D36-9F99-83BC36FD7DEC}" destId="{CB7938A6-6121-4B42-AFA0-1A1F7CFF5927}" srcOrd="3" destOrd="0" presId="urn:microsoft.com/office/officeart/2005/8/layout/list1"/>
    <dgm:cxn modelId="{31FD699A-C249-498E-84B2-68488170A022}" type="presParOf" srcId="{26C0529C-4CFF-4D36-9F99-83BC36FD7DEC}" destId="{1FD16F2D-71DA-4BD4-8FFD-51A16F1708E6}" srcOrd="4" destOrd="0" presId="urn:microsoft.com/office/officeart/2005/8/layout/list1"/>
    <dgm:cxn modelId="{EB45DA5D-F006-4298-B478-6AC913EFD80D}" type="presParOf" srcId="{1FD16F2D-71DA-4BD4-8FFD-51A16F1708E6}" destId="{91283DF6-BDB8-45CD-A010-A4FCAE3CF0F0}" srcOrd="0" destOrd="0" presId="urn:microsoft.com/office/officeart/2005/8/layout/list1"/>
    <dgm:cxn modelId="{F077AE2F-20A2-49E1-8D04-ECB73CD5E865}" type="presParOf" srcId="{1FD16F2D-71DA-4BD4-8FFD-51A16F1708E6}" destId="{E37B5D62-ECBE-46A4-9C31-F5EF380510E0}" srcOrd="1" destOrd="0" presId="urn:microsoft.com/office/officeart/2005/8/layout/list1"/>
    <dgm:cxn modelId="{524DBD45-F474-4ACA-99C6-05E95723A70E}" type="presParOf" srcId="{26C0529C-4CFF-4D36-9F99-83BC36FD7DEC}" destId="{A74D3273-25B8-4D13-88CB-50C8D1382C2F}" srcOrd="5" destOrd="0" presId="urn:microsoft.com/office/officeart/2005/8/layout/list1"/>
    <dgm:cxn modelId="{55E4C644-6CA1-40DE-9868-841C95898C5C}" type="presParOf" srcId="{26C0529C-4CFF-4D36-9F99-83BC36FD7DEC}" destId="{4853294F-2F22-4F08-808B-31734A5FE238}" srcOrd="6" destOrd="0" presId="urn:microsoft.com/office/officeart/2005/8/layout/list1"/>
    <dgm:cxn modelId="{CA6AAC5D-3A66-4832-9EBF-B0FFB1D9983C}" type="presParOf" srcId="{26C0529C-4CFF-4D36-9F99-83BC36FD7DEC}" destId="{13CBCA0E-878D-4BB7-9564-6EA4A1AF44F1}" srcOrd="7" destOrd="0" presId="urn:microsoft.com/office/officeart/2005/8/layout/list1"/>
    <dgm:cxn modelId="{06E9472F-16FA-4550-A74E-3D23A888645E}" type="presParOf" srcId="{26C0529C-4CFF-4D36-9F99-83BC36FD7DEC}" destId="{6ADE501B-E62F-486A-B9B7-D81B31B2C81F}" srcOrd="8" destOrd="0" presId="urn:microsoft.com/office/officeart/2005/8/layout/list1"/>
    <dgm:cxn modelId="{30B63394-7732-403F-B213-555A9F2BB041}" type="presParOf" srcId="{6ADE501B-E62F-486A-B9B7-D81B31B2C81F}" destId="{3CDA8262-4A6B-444B-A76E-CE4464622965}" srcOrd="0" destOrd="0" presId="urn:microsoft.com/office/officeart/2005/8/layout/list1"/>
    <dgm:cxn modelId="{1EC0C796-851C-47CE-BAE4-6FDA31B52A72}" type="presParOf" srcId="{6ADE501B-E62F-486A-B9B7-D81B31B2C81F}" destId="{6B1D5362-D639-4C9E-8428-A8DA8F8A1D42}" srcOrd="1" destOrd="0" presId="urn:microsoft.com/office/officeart/2005/8/layout/list1"/>
    <dgm:cxn modelId="{EB9FBD22-10B0-4D73-9A39-75FAD74960BB}" type="presParOf" srcId="{26C0529C-4CFF-4D36-9F99-83BC36FD7DEC}" destId="{3D4EC8C0-4889-42B5-BD6E-B4C1E3E94D05}" srcOrd="9" destOrd="0" presId="urn:microsoft.com/office/officeart/2005/8/layout/list1"/>
    <dgm:cxn modelId="{4AA6B44B-68E5-4D18-B0D7-5AF44F95B516}" type="presParOf" srcId="{26C0529C-4CFF-4D36-9F99-83BC36FD7DEC}" destId="{3EB97423-751C-4D90-B6D3-35292D3CA4ED}" srcOrd="10" destOrd="0" presId="urn:microsoft.com/office/officeart/2005/8/layout/list1"/>
    <dgm:cxn modelId="{837390DE-F5D9-46BB-9FB2-26F81B56BB75}" type="presParOf" srcId="{26C0529C-4CFF-4D36-9F99-83BC36FD7DEC}" destId="{08846DB0-31D0-4B55-AA73-CE869DF06F35}" srcOrd="11" destOrd="0" presId="urn:microsoft.com/office/officeart/2005/8/layout/list1"/>
    <dgm:cxn modelId="{A5360FF9-3ED1-4935-96B0-DDF1C8BBFD65}" type="presParOf" srcId="{26C0529C-4CFF-4D36-9F99-83BC36FD7DEC}" destId="{31EBE308-FB66-4948-A2CA-192F2D573B67}" srcOrd="12" destOrd="0" presId="urn:microsoft.com/office/officeart/2005/8/layout/list1"/>
    <dgm:cxn modelId="{6707E7CD-11B2-47F4-BF4D-4157BDFDB1A4}" type="presParOf" srcId="{31EBE308-FB66-4948-A2CA-192F2D573B67}" destId="{9848E638-3764-4BFC-9D31-8B9BC400094E}" srcOrd="0" destOrd="0" presId="urn:microsoft.com/office/officeart/2005/8/layout/list1"/>
    <dgm:cxn modelId="{5A95AD1F-6A2C-4B73-BE3C-9351E0BF789A}" type="presParOf" srcId="{31EBE308-FB66-4948-A2CA-192F2D573B67}" destId="{964F131F-78AD-4C5C-BD66-523570C2A3C8}" srcOrd="1" destOrd="0" presId="urn:microsoft.com/office/officeart/2005/8/layout/list1"/>
    <dgm:cxn modelId="{2FB4DFF6-7D2B-40AC-8E08-5E201E3E9BF8}" type="presParOf" srcId="{26C0529C-4CFF-4D36-9F99-83BC36FD7DEC}" destId="{7DFA7C1B-6643-4635-8866-C59B77766FCF}" srcOrd="13" destOrd="0" presId="urn:microsoft.com/office/officeart/2005/8/layout/list1"/>
    <dgm:cxn modelId="{884FE745-4AFC-432B-AD28-F80BBDE5E93C}" type="presParOf" srcId="{26C0529C-4CFF-4D36-9F99-83BC36FD7DEC}" destId="{16642AA8-1831-44DA-B88C-C94E059567CD}" srcOrd="14" destOrd="0" presId="urn:microsoft.com/office/officeart/2005/8/layout/list1"/>
    <dgm:cxn modelId="{C63B0B90-654A-4E08-8348-86BC1213AE76}" type="presParOf" srcId="{26C0529C-4CFF-4D36-9F99-83BC36FD7DEC}" destId="{0AC8D3CE-6B21-432D-A77E-577722AF373B}" srcOrd="15" destOrd="0" presId="urn:microsoft.com/office/officeart/2005/8/layout/list1"/>
    <dgm:cxn modelId="{DD9E1BDB-71BA-4524-893F-4951A191EBB6}" type="presParOf" srcId="{26C0529C-4CFF-4D36-9F99-83BC36FD7DEC}" destId="{57025C2C-0490-404F-90D3-EC0AFF9A548D}" srcOrd="16" destOrd="0" presId="urn:microsoft.com/office/officeart/2005/8/layout/list1"/>
    <dgm:cxn modelId="{8AC6DF72-8D0C-472C-8182-B15CF9BF61CD}" type="presParOf" srcId="{57025C2C-0490-404F-90D3-EC0AFF9A548D}" destId="{20EFA0FF-B49E-4E40-BC2D-7769A25D6A9A}" srcOrd="0" destOrd="0" presId="urn:microsoft.com/office/officeart/2005/8/layout/list1"/>
    <dgm:cxn modelId="{E663E5B5-F697-4F78-B5DF-35CA31AC911E}" type="presParOf" srcId="{57025C2C-0490-404F-90D3-EC0AFF9A548D}" destId="{DACE379A-2377-4239-8673-CBBE1998C74D}" srcOrd="1" destOrd="0" presId="urn:microsoft.com/office/officeart/2005/8/layout/list1"/>
    <dgm:cxn modelId="{AD3AFEC7-2C2F-4875-998D-78E27EE076AF}" type="presParOf" srcId="{26C0529C-4CFF-4D36-9F99-83BC36FD7DEC}" destId="{BF5BA294-EB52-4758-9036-ACA64752EE8F}" srcOrd="17" destOrd="0" presId="urn:microsoft.com/office/officeart/2005/8/layout/list1"/>
    <dgm:cxn modelId="{2B9D0B81-9638-4785-A9BF-9C27B55C93DB}" type="presParOf" srcId="{26C0529C-4CFF-4D36-9F99-83BC36FD7DEC}" destId="{2A4A3745-7B14-44E1-B148-C9427BDEA0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222C8-24E9-478C-8979-3A76B88C79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5A75C-F795-4FFF-A985-4D72FB171BAB}">
      <dgm:prSet phldrT="[Текст]"/>
      <dgm:spPr/>
      <dgm:t>
        <a:bodyPr/>
        <a:lstStyle/>
        <a:p>
          <a:r>
            <a:rPr lang="ru-RU" dirty="0"/>
            <a:t>Сила</a:t>
          </a:r>
        </a:p>
      </dgm:t>
    </dgm:pt>
    <dgm:pt modelId="{882A5D8E-742E-4480-8405-63175CE0DCD5}" type="parTrans" cxnId="{AED36C99-8C08-4175-BEC3-4EF022044591}">
      <dgm:prSet/>
      <dgm:spPr/>
      <dgm:t>
        <a:bodyPr/>
        <a:lstStyle/>
        <a:p>
          <a:endParaRPr lang="ru-RU"/>
        </a:p>
      </dgm:t>
    </dgm:pt>
    <dgm:pt modelId="{18E0B657-C056-4820-A021-669ACF9614BF}" type="sibTrans" cxnId="{AED36C99-8C08-4175-BEC3-4EF022044591}">
      <dgm:prSet/>
      <dgm:spPr/>
      <dgm:t>
        <a:bodyPr/>
        <a:lstStyle/>
        <a:p>
          <a:endParaRPr lang="ru-RU"/>
        </a:p>
      </dgm:t>
    </dgm:pt>
    <dgm:pt modelId="{DF1C294B-54D5-499B-9FE3-4645DCCEE170}">
      <dgm:prSet phldrT="[Текст]"/>
      <dgm:spPr/>
      <dgm:t>
        <a:bodyPr/>
        <a:lstStyle/>
        <a:p>
          <a:r>
            <a:rPr lang="ru-RU" dirty="0"/>
            <a:t>Гибкость</a:t>
          </a:r>
        </a:p>
      </dgm:t>
    </dgm:pt>
    <dgm:pt modelId="{76C221D2-CBF4-4589-9180-C192971E4DA3}" type="parTrans" cxnId="{D01827E9-65AD-4000-BADA-604788AAC59D}">
      <dgm:prSet/>
      <dgm:spPr/>
      <dgm:t>
        <a:bodyPr/>
        <a:lstStyle/>
        <a:p>
          <a:endParaRPr lang="ru-RU"/>
        </a:p>
      </dgm:t>
    </dgm:pt>
    <dgm:pt modelId="{122DB457-1D86-4F50-A51C-8BA66B21DD67}" type="sibTrans" cxnId="{D01827E9-65AD-4000-BADA-604788AAC59D}">
      <dgm:prSet/>
      <dgm:spPr/>
      <dgm:t>
        <a:bodyPr/>
        <a:lstStyle/>
        <a:p>
          <a:endParaRPr lang="ru-RU"/>
        </a:p>
      </dgm:t>
    </dgm:pt>
    <dgm:pt modelId="{3DF46723-1CBA-4D86-B5C4-91E937EB1C68}">
      <dgm:prSet phldrT="[Текст]"/>
      <dgm:spPr/>
      <dgm:t>
        <a:bodyPr/>
        <a:lstStyle/>
        <a:p>
          <a:r>
            <a:rPr lang="ru-RU" dirty="0"/>
            <a:t>Ловкость</a:t>
          </a:r>
        </a:p>
      </dgm:t>
    </dgm:pt>
    <dgm:pt modelId="{3E0F2810-0448-44DB-8201-08CF00F591AE}" type="parTrans" cxnId="{F9A946BF-D406-4827-831E-1A63A1571485}">
      <dgm:prSet/>
      <dgm:spPr/>
      <dgm:t>
        <a:bodyPr/>
        <a:lstStyle/>
        <a:p>
          <a:endParaRPr lang="ru-RU"/>
        </a:p>
      </dgm:t>
    </dgm:pt>
    <dgm:pt modelId="{6937D80E-9453-4DE2-9888-F9D1D2F516CF}" type="sibTrans" cxnId="{F9A946BF-D406-4827-831E-1A63A1571485}">
      <dgm:prSet/>
      <dgm:spPr/>
      <dgm:t>
        <a:bodyPr/>
        <a:lstStyle/>
        <a:p>
          <a:endParaRPr lang="ru-RU"/>
        </a:p>
      </dgm:t>
    </dgm:pt>
    <dgm:pt modelId="{51E9E514-BB31-4BE8-8F94-43179E82BFEE}">
      <dgm:prSet phldrT="[Текст]"/>
      <dgm:spPr/>
      <dgm:t>
        <a:bodyPr/>
        <a:lstStyle/>
        <a:p>
          <a:r>
            <a:rPr lang="ru-RU" dirty="0"/>
            <a:t>Быстрота</a:t>
          </a:r>
        </a:p>
      </dgm:t>
    </dgm:pt>
    <dgm:pt modelId="{D13C1242-C73B-44D3-B32D-6E12CD25B507}" type="parTrans" cxnId="{5E883A11-736D-4AB4-90C8-4F0755037D33}">
      <dgm:prSet/>
      <dgm:spPr/>
      <dgm:t>
        <a:bodyPr/>
        <a:lstStyle/>
        <a:p>
          <a:endParaRPr lang="ru-RU"/>
        </a:p>
      </dgm:t>
    </dgm:pt>
    <dgm:pt modelId="{BAC28060-5074-4D83-80AC-EBD2BEACEB4E}" type="sibTrans" cxnId="{5E883A11-736D-4AB4-90C8-4F0755037D33}">
      <dgm:prSet/>
      <dgm:spPr/>
      <dgm:t>
        <a:bodyPr/>
        <a:lstStyle/>
        <a:p>
          <a:endParaRPr lang="ru-RU"/>
        </a:p>
      </dgm:t>
    </dgm:pt>
    <dgm:pt modelId="{44A5451C-DBDC-4690-A4FE-24B246F7AF12}">
      <dgm:prSet phldrT="[Текст]"/>
      <dgm:spPr/>
      <dgm:t>
        <a:bodyPr/>
        <a:lstStyle/>
        <a:p>
          <a:r>
            <a:rPr lang="ru-RU" dirty="0"/>
            <a:t>Выносливость</a:t>
          </a:r>
        </a:p>
      </dgm:t>
    </dgm:pt>
    <dgm:pt modelId="{25406246-B95E-4E96-935C-3AD9346AED75}" type="parTrans" cxnId="{96845918-6A5B-4D85-AED9-988AD2D5AD14}">
      <dgm:prSet/>
      <dgm:spPr/>
      <dgm:t>
        <a:bodyPr/>
        <a:lstStyle/>
        <a:p>
          <a:endParaRPr lang="ru-RU"/>
        </a:p>
      </dgm:t>
    </dgm:pt>
    <dgm:pt modelId="{C89642E0-DDBB-455B-85CE-B5583236A5E8}" type="sibTrans" cxnId="{96845918-6A5B-4D85-AED9-988AD2D5AD14}">
      <dgm:prSet/>
      <dgm:spPr/>
      <dgm:t>
        <a:bodyPr/>
        <a:lstStyle/>
        <a:p>
          <a:endParaRPr lang="ru-RU"/>
        </a:p>
      </dgm:t>
    </dgm:pt>
    <dgm:pt modelId="{CE496B9C-8B25-4625-BBAB-A742CBEDEC88}" type="pres">
      <dgm:prSet presAssocID="{08A222C8-24E9-478C-8979-3A76B88C7973}" presName="Name0" presStyleCnt="0">
        <dgm:presLayoutVars>
          <dgm:dir/>
          <dgm:resizeHandles val="exact"/>
        </dgm:presLayoutVars>
      </dgm:prSet>
      <dgm:spPr/>
    </dgm:pt>
    <dgm:pt modelId="{C4154243-86A4-4245-A7B8-BC043624B9AB}" type="pres">
      <dgm:prSet presAssocID="{08A222C8-24E9-478C-8979-3A76B88C7973}" presName="cycle" presStyleCnt="0"/>
      <dgm:spPr/>
    </dgm:pt>
    <dgm:pt modelId="{8A4B0D64-F73B-4E83-B319-E0F3E963BA32}" type="pres">
      <dgm:prSet presAssocID="{A3D5A75C-F795-4FFF-A985-4D72FB171BAB}" presName="nodeFirstNode" presStyleLbl="node1" presStyleIdx="0" presStyleCnt="5">
        <dgm:presLayoutVars>
          <dgm:bulletEnabled val="1"/>
        </dgm:presLayoutVars>
      </dgm:prSet>
      <dgm:spPr/>
    </dgm:pt>
    <dgm:pt modelId="{3B1F3B7C-1F59-4F35-88A8-7571F30CF3C8}" type="pres">
      <dgm:prSet presAssocID="{18E0B657-C056-4820-A021-669ACF9614BF}" presName="sibTransFirstNode" presStyleLbl="bgShp" presStyleIdx="0" presStyleCnt="1"/>
      <dgm:spPr/>
    </dgm:pt>
    <dgm:pt modelId="{CB39D7FE-2DD0-4287-94EF-684D685863AF}" type="pres">
      <dgm:prSet presAssocID="{DF1C294B-54D5-499B-9FE3-4645DCCEE170}" presName="nodeFollowingNodes" presStyleLbl="node1" presStyleIdx="1" presStyleCnt="5">
        <dgm:presLayoutVars>
          <dgm:bulletEnabled val="1"/>
        </dgm:presLayoutVars>
      </dgm:prSet>
      <dgm:spPr/>
    </dgm:pt>
    <dgm:pt modelId="{E6F11F51-5DA6-4FAD-8884-CD281E73E664}" type="pres">
      <dgm:prSet presAssocID="{3DF46723-1CBA-4D86-B5C4-91E937EB1C68}" presName="nodeFollowingNodes" presStyleLbl="node1" presStyleIdx="2" presStyleCnt="5">
        <dgm:presLayoutVars>
          <dgm:bulletEnabled val="1"/>
        </dgm:presLayoutVars>
      </dgm:prSet>
      <dgm:spPr/>
    </dgm:pt>
    <dgm:pt modelId="{F08E9DA9-63E5-4B46-A541-113995E8A748}" type="pres">
      <dgm:prSet presAssocID="{51E9E514-BB31-4BE8-8F94-43179E82BFEE}" presName="nodeFollowingNodes" presStyleLbl="node1" presStyleIdx="3" presStyleCnt="5">
        <dgm:presLayoutVars>
          <dgm:bulletEnabled val="1"/>
        </dgm:presLayoutVars>
      </dgm:prSet>
      <dgm:spPr/>
    </dgm:pt>
    <dgm:pt modelId="{485A5122-AE7E-4698-8F8D-E89C76315699}" type="pres">
      <dgm:prSet presAssocID="{44A5451C-DBDC-4690-A4FE-24B246F7AF1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E883A11-736D-4AB4-90C8-4F0755037D33}" srcId="{08A222C8-24E9-478C-8979-3A76B88C7973}" destId="{51E9E514-BB31-4BE8-8F94-43179E82BFEE}" srcOrd="3" destOrd="0" parTransId="{D13C1242-C73B-44D3-B32D-6E12CD25B507}" sibTransId="{BAC28060-5074-4D83-80AC-EBD2BEACEB4E}"/>
    <dgm:cxn modelId="{96845918-6A5B-4D85-AED9-988AD2D5AD14}" srcId="{08A222C8-24E9-478C-8979-3A76B88C7973}" destId="{44A5451C-DBDC-4690-A4FE-24B246F7AF12}" srcOrd="4" destOrd="0" parTransId="{25406246-B95E-4E96-935C-3AD9346AED75}" sibTransId="{C89642E0-DDBB-455B-85CE-B5583236A5E8}"/>
    <dgm:cxn modelId="{CF65DC60-70A2-4AA9-AB53-5E2C15EF62E7}" type="presOf" srcId="{44A5451C-DBDC-4690-A4FE-24B246F7AF12}" destId="{485A5122-AE7E-4698-8F8D-E89C76315699}" srcOrd="0" destOrd="0" presId="urn:microsoft.com/office/officeart/2005/8/layout/cycle3"/>
    <dgm:cxn modelId="{015DF041-3602-4B72-81D7-F9B3BE6E4559}" type="presOf" srcId="{DF1C294B-54D5-499B-9FE3-4645DCCEE170}" destId="{CB39D7FE-2DD0-4287-94EF-684D685863AF}" srcOrd="0" destOrd="0" presId="urn:microsoft.com/office/officeart/2005/8/layout/cycle3"/>
    <dgm:cxn modelId="{166A8B70-A98B-4C8E-B117-15A0F534502B}" type="presOf" srcId="{A3D5A75C-F795-4FFF-A985-4D72FB171BAB}" destId="{8A4B0D64-F73B-4E83-B319-E0F3E963BA32}" srcOrd="0" destOrd="0" presId="urn:microsoft.com/office/officeart/2005/8/layout/cycle3"/>
    <dgm:cxn modelId="{AED36C99-8C08-4175-BEC3-4EF022044591}" srcId="{08A222C8-24E9-478C-8979-3A76B88C7973}" destId="{A3D5A75C-F795-4FFF-A985-4D72FB171BAB}" srcOrd="0" destOrd="0" parTransId="{882A5D8E-742E-4480-8405-63175CE0DCD5}" sibTransId="{18E0B657-C056-4820-A021-669ACF9614BF}"/>
    <dgm:cxn modelId="{83522B9E-ECE7-4660-A047-1DB19A092433}" type="presOf" srcId="{51E9E514-BB31-4BE8-8F94-43179E82BFEE}" destId="{F08E9DA9-63E5-4B46-A541-113995E8A748}" srcOrd="0" destOrd="0" presId="urn:microsoft.com/office/officeart/2005/8/layout/cycle3"/>
    <dgm:cxn modelId="{B9D4D39E-489E-4324-B306-09BA462E7547}" type="presOf" srcId="{3DF46723-1CBA-4D86-B5C4-91E937EB1C68}" destId="{E6F11F51-5DA6-4FAD-8884-CD281E73E664}" srcOrd="0" destOrd="0" presId="urn:microsoft.com/office/officeart/2005/8/layout/cycle3"/>
    <dgm:cxn modelId="{9B8FBBBE-72CA-4942-A04D-2E95A26A3FA6}" type="presOf" srcId="{08A222C8-24E9-478C-8979-3A76B88C7973}" destId="{CE496B9C-8B25-4625-BBAB-A742CBEDEC88}" srcOrd="0" destOrd="0" presId="urn:microsoft.com/office/officeart/2005/8/layout/cycle3"/>
    <dgm:cxn modelId="{F9A946BF-D406-4827-831E-1A63A1571485}" srcId="{08A222C8-24E9-478C-8979-3A76B88C7973}" destId="{3DF46723-1CBA-4D86-B5C4-91E937EB1C68}" srcOrd="2" destOrd="0" parTransId="{3E0F2810-0448-44DB-8201-08CF00F591AE}" sibTransId="{6937D80E-9453-4DE2-9888-F9D1D2F516CF}"/>
    <dgm:cxn modelId="{D01827E9-65AD-4000-BADA-604788AAC59D}" srcId="{08A222C8-24E9-478C-8979-3A76B88C7973}" destId="{DF1C294B-54D5-499B-9FE3-4645DCCEE170}" srcOrd="1" destOrd="0" parTransId="{76C221D2-CBF4-4589-9180-C192971E4DA3}" sibTransId="{122DB457-1D86-4F50-A51C-8BA66B21DD67}"/>
    <dgm:cxn modelId="{982441F6-80B4-405D-89B8-B761184AE059}" type="presOf" srcId="{18E0B657-C056-4820-A021-669ACF9614BF}" destId="{3B1F3B7C-1F59-4F35-88A8-7571F30CF3C8}" srcOrd="0" destOrd="0" presId="urn:microsoft.com/office/officeart/2005/8/layout/cycle3"/>
    <dgm:cxn modelId="{F6AA284E-05AC-42AC-B01D-9858099887DF}" type="presParOf" srcId="{CE496B9C-8B25-4625-BBAB-A742CBEDEC88}" destId="{C4154243-86A4-4245-A7B8-BC043624B9AB}" srcOrd="0" destOrd="0" presId="urn:microsoft.com/office/officeart/2005/8/layout/cycle3"/>
    <dgm:cxn modelId="{0375AE1D-838A-4E41-9191-9894ADF13A8D}" type="presParOf" srcId="{C4154243-86A4-4245-A7B8-BC043624B9AB}" destId="{8A4B0D64-F73B-4E83-B319-E0F3E963BA32}" srcOrd="0" destOrd="0" presId="urn:microsoft.com/office/officeart/2005/8/layout/cycle3"/>
    <dgm:cxn modelId="{93D8C048-06CC-40D3-9579-218825477299}" type="presParOf" srcId="{C4154243-86A4-4245-A7B8-BC043624B9AB}" destId="{3B1F3B7C-1F59-4F35-88A8-7571F30CF3C8}" srcOrd="1" destOrd="0" presId="urn:microsoft.com/office/officeart/2005/8/layout/cycle3"/>
    <dgm:cxn modelId="{A394AC13-261F-4E35-9CCB-B0623286F032}" type="presParOf" srcId="{C4154243-86A4-4245-A7B8-BC043624B9AB}" destId="{CB39D7FE-2DD0-4287-94EF-684D685863AF}" srcOrd="2" destOrd="0" presId="urn:microsoft.com/office/officeart/2005/8/layout/cycle3"/>
    <dgm:cxn modelId="{53FC5DD3-3C07-4694-8704-03FA42453A35}" type="presParOf" srcId="{C4154243-86A4-4245-A7B8-BC043624B9AB}" destId="{E6F11F51-5DA6-4FAD-8884-CD281E73E664}" srcOrd="3" destOrd="0" presId="urn:microsoft.com/office/officeart/2005/8/layout/cycle3"/>
    <dgm:cxn modelId="{2D0EEA14-F47E-4AEE-A385-81513820F5B6}" type="presParOf" srcId="{C4154243-86A4-4245-A7B8-BC043624B9AB}" destId="{F08E9DA9-63E5-4B46-A541-113995E8A748}" srcOrd="4" destOrd="0" presId="urn:microsoft.com/office/officeart/2005/8/layout/cycle3"/>
    <dgm:cxn modelId="{A5040C98-347E-47D8-B0E5-204115ECFD8E}" type="presParOf" srcId="{C4154243-86A4-4245-A7B8-BC043624B9AB}" destId="{485A5122-AE7E-4698-8F8D-E89C7631569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C9E9B-F056-4839-8F1E-E08276E228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AB9DC-BA89-4E1C-BB6A-5299A9520E3E}">
      <dgm:prSet phldrT="[Текст]"/>
      <dgm:spPr/>
      <dgm:t>
        <a:bodyPr/>
        <a:lstStyle/>
        <a:p>
          <a:r>
            <a:rPr lang="ru-RU" dirty="0"/>
            <a:t>Создание безопасной игровой среды</a:t>
          </a:r>
        </a:p>
      </dgm:t>
    </dgm:pt>
    <dgm:pt modelId="{D3207413-E8A5-4870-9716-B79B52430DC8}" type="parTrans" cxnId="{AF2FBDFE-7D28-46C0-8798-5400D075CB32}">
      <dgm:prSet/>
      <dgm:spPr/>
      <dgm:t>
        <a:bodyPr/>
        <a:lstStyle/>
        <a:p>
          <a:endParaRPr lang="ru-RU"/>
        </a:p>
      </dgm:t>
    </dgm:pt>
    <dgm:pt modelId="{7ECEA8B1-6FBF-44F6-8864-23767D96D9BE}" type="sibTrans" cxnId="{AF2FBDFE-7D28-46C0-8798-5400D075CB32}">
      <dgm:prSet/>
      <dgm:spPr/>
      <dgm:t>
        <a:bodyPr/>
        <a:lstStyle/>
        <a:p>
          <a:endParaRPr lang="ru-RU"/>
        </a:p>
      </dgm:t>
    </dgm:pt>
    <dgm:pt modelId="{1A2FA4D1-C73F-4CC1-B253-C4271555076F}">
      <dgm:prSet phldrT="[Текст]"/>
      <dgm:spPr/>
      <dgm:t>
        <a:bodyPr/>
        <a:lstStyle/>
        <a:p>
          <a:r>
            <a:rPr lang="ru-RU" dirty="0"/>
            <a:t>Проведение подготовительной части (разминки) с использованием игр и игровых заданий</a:t>
          </a:r>
        </a:p>
      </dgm:t>
    </dgm:pt>
    <dgm:pt modelId="{E22670DE-9783-49F9-B42D-6F554FE2C19F}" type="parTrans" cxnId="{6A323635-89FF-4EF0-A48D-E6C869FDC9E9}">
      <dgm:prSet/>
      <dgm:spPr/>
      <dgm:t>
        <a:bodyPr/>
        <a:lstStyle/>
        <a:p>
          <a:endParaRPr lang="ru-RU"/>
        </a:p>
      </dgm:t>
    </dgm:pt>
    <dgm:pt modelId="{AC20F6AE-285E-4B79-9CB3-BF911EF431F4}" type="sibTrans" cxnId="{6A323635-89FF-4EF0-A48D-E6C869FDC9E9}">
      <dgm:prSet/>
      <dgm:spPr/>
      <dgm:t>
        <a:bodyPr/>
        <a:lstStyle/>
        <a:p>
          <a:endParaRPr lang="ru-RU"/>
        </a:p>
      </dgm:t>
    </dgm:pt>
    <dgm:pt modelId="{40D46B66-F20A-4910-B565-EB7208BC196F}">
      <dgm:prSet phldrT="[Текст]"/>
      <dgm:spPr/>
      <dgm:t>
        <a:bodyPr/>
        <a:lstStyle/>
        <a:p>
          <a:r>
            <a:rPr lang="ru-RU" dirty="0"/>
            <a:t>Подведение итогов занятия</a:t>
          </a:r>
        </a:p>
      </dgm:t>
    </dgm:pt>
    <dgm:pt modelId="{657CA318-86CF-4A26-92BB-18273EC184F7}" type="parTrans" cxnId="{4704B21C-2ECF-4F51-A9ED-F2CB369C2891}">
      <dgm:prSet/>
      <dgm:spPr/>
      <dgm:t>
        <a:bodyPr/>
        <a:lstStyle/>
        <a:p>
          <a:endParaRPr lang="ru-RU"/>
        </a:p>
      </dgm:t>
    </dgm:pt>
    <dgm:pt modelId="{A6A4DDE4-10FA-4941-927A-850AC6E16846}" type="sibTrans" cxnId="{4704B21C-2ECF-4F51-A9ED-F2CB369C2891}">
      <dgm:prSet/>
      <dgm:spPr/>
      <dgm:t>
        <a:bodyPr/>
        <a:lstStyle/>
        <a:p>
          <a:endParaRPr lang="ru-RU"/>
        </a:p>
      </dgm:t>
    </dgm:pt>
    <dgm:pt modelId="{613C20C7-3395-41BA-9E2B-B237D79A167B}">
      <dgm:prSet phldrT="[Текст]"/>
      <dgm:spPr/>
      <dgm:t>
        <a:bodyPr/>
        <a:lstStyle/>
        <a:p>
          <a:r>
            <a:rPr lang="ru-RU" dirty="0"/>
            <a:t>Игра на развитие определенных физических качеств, подведение итогов игры</a:t>
          </a:r>
        </a:p>
      </dgm:t>
    </dgm:pt>
    <dgm:pt modelId="{C3070F03-30EC-418E-BCDC-3993EBDDC69C}" type="parTrans" cxnId="{10398FD2-3E3F-40D1-AF92-4446C4220CD6}">
      <dgm:prSet/>
      <dgm:spPr/>
      <dgm:t>
        <a:bodyPr/>
        <a:lstStyle/>
        <a:p>
          <a:endParaRPr lang="ru-RU"/>
        </a:p>
      </dgm:t>
    </dgm:pt>
    <dgm:pt modelId="{F4379ACA-354F-403E-AC69-71B0B6DF3B7D}" type="sibTrans" cxnId="{10398FD2-3E3F-40D1-AF92-4446C4220CD6}">
      <dgm:prSet/>
      <dgm:spPr/>
      <dgm:t>
        <a:bodyPr/>
        <a:lstStyle/>
        <a:p>
          <a:endParaRPr lang="ru-RU"/>
        </a:p>
      </dgm:t>
    </dgm:pt>
    <dgm:pt modelId="{C5549315-3194-4595-BD3B-D6770983D9D8}">
      <dgm:prSet phldrT="[Текст]"/>
      <dgm:spPr/>
      <dgm:t>
        <a:bodyPr/>
        <a:lstStyle/>
        <a:p>
          <a:r>
            <a:rPr lang="ru-RU" dirty="0"/>
            <a:t>Самостоятельный выбор следующей игры победителем или командой победительницей с определенным заданием</a:t>
          </a:r>
        </a:p>
      </dgm:t>
    </dgm:pt>
    <dgm:pt modelId="{05BA45CC-F1CA-4B11-B5E9-03B8C45FDE86}" type="parTrans" cxnId="{F7B1332C-0E50-4B41-A95E-148B6ABC4083}">
      <dgm:prSet/>
      <dgm:spPr/>
      <dgm:t>
        <a:bodyPr/>
        <a:lstStyle/>
        <a:p>
          <a:endParaRPr lang="ru-RU"/>
        </a:p>
      </dgm:t>
    </dgm:pt>
    <dgm:pt modelId="{CB7B0CF8-DF23-4960-A712-536A0F682D1A}" type="sibTrans" cxnId="{F7B1332C-0E50-4B41-A95E-148B6ABC4083}">
      <dgm:prSet/>
      <dgm:spPr/>
      <dgm:t>
        <a:bodyPr/>
        <a:lstStyle/>
        <a:p>
          <a:endParaRPr lang="ru-RU"/>
        </a:p>
      </dgm:t>
    </dgm:pt>
    <dgm:pt modelId="{9B19131D-773A-4DA8-8F71-546DF71970E7}" type="pres">
      <dgm:prSet presAssocID="{DB3C9E9B-F056-4839-8F1E-E08276E2289B}" presName="outerComposite" presStyleCnt="0">
        <dgm:presLayoutVars>
          <dgm:chMax val="5"/>
          <dgm:dir/>
          <dgm:resizeHandles val="exact"/>
        </dgm:presLayoutVars>
      </dgm:prSet>
      <dgm:spPr/>
    </dgm:pt>
    <dgm:pt modelId="{41E24237-2CB9-43D1-BFDC-04442325FC33}" type="pres">
      <dgm:prSet presAssocID="{DB3C9E9B-F056-4839-8F1E-E08276E2289B}" presName="dummyMaxCanvas" presStyleCnt="0">
        <dgm:presLayoutVars/>
      </dgm:prSet>
      <dgm:spPr/>
    </dgm:pt>
    <dgm:pt modelId="{3A462D48-2CCB-4246-B2DA-B64CBB0B9DD3}" type="pres">
      <dgm:prSet presAssocID="{DB3C9E9B-F056-4839-8F1E-E08276E2289B}" presName="FiveNodes_1" presStyleLbl="node1" presStyleIdx="0" presStyleCnt="5">
        <dgm:presLayoutVars>
          <dgm:bulletEnabled val="1"/>
        </dgm:presLayoutVars>
      </dgm:prSet>
      <dgm:spPr/>
    </dgm:pt>
    <dgm:pt modelId="{A04391CB-47DE-4F03-A739-2564BE616A91}" type="pres">
      <dgm:prSet presAssocID="{DB3C9E9B-F056-4839-8F1E-E08276E2289B}" presName="FiveNodes_2" presStyleLbl="node1" presStyleIdx="1" presStyleCnt="5">
        <dgm:presLayoutVars>
          <dgm:bulletEnabled val="1"/>
        </dgm:presLayoutVars>
      </dgm:prSet>
      <dgm:spPr/>
    </dgm:pt>
    <dgm:pt modelId="{31FA4353-3320-4E1B-936A-699A15D52267}" type="pres">
      <dgm:prSet presAssocID="{DB3C9E9B-F056-4839-8F1E-E08276E2289B}" presName="FiveNodes_3" presStyleLbl="node1" presStyleIdx="2" presStyleCnt="5">
        <dgm:presLayoutVars>
          <dgm:bulletEnabled val="1"/>
        </dgm:presLayoutVars>
      </dgm:prSet>
      <dgm:spPr/>
    </dgm:pt>
    <dgm:pt modelId="{29BEEC9D-111B-4132-AC70-F8B8E48257E6}" type="pres">
      <dgm:prSet presAssocID="{DB3C9E9B-F056-4839-8F1E-E08276E2289B}" presName="FiveNodes_4" presStyleLbl="node1" presStyleIdx="3" presStyleCnt="5">
        <dgm:presLayoutVars>
          <dgm:bulletEnabled val="1"/>
        </dgm:presLayoutVars>
      </dgm:prSet>
      <dgm:spPr/>
    </dgm:pt>
    <dgm:pt modelId="{E49CD4BC-61A8-4901-BA62-C267ACB148E0}" type="pres">
      <dgm:prSet presAssocID="{DB3C9E9B-F056-4839-8F1E-E08276E2289B}" presName="FiveNodes_5" presStyleLbl="node1" presStyleIdx="4" presStyleCnt="5">
        <dgm:presLayoutVars>
          <dgm:bulletEnabled val="1"/>
        </dgm:presLayoutVars>
      </dgm:prSet>
      <dgm:spPr/>
    </dgm:pt>
    <dgm:pt modelId="{E987183C-DC39-45E0-A4CF-6A1C5004A362}" type="pres">
      <dgm:prSet presAssocID="{DB3C9E9B-F056-4839-8F1E-E08276E2289B}" presName="FiveConn_1-2" presStyleLbl="fgAccFollowNode1" presStyleIdx="0" presStyleCnt="4">
        <dgm:presLayoutVars>
          <dgm:bulletEnabled val="1"/>
        </dgm:presLayoutVars>
      </dgm:prSet>
      <dgm:spPr/>
    </dgm:pt>
    <dgm:pt modelId="{065D9C11-25A8-4736-A3E5-B9685BEB22B0}" type="pres">
      <dgm:prSet presAssocID="{DB3C9E9B-F056-4839-8F1E-E08276E2289B}" presName="FiveConn_2-3" presStyleLbl="fgAccFollowNode1" presStyleIdx="1" presStyleCnt="4">
        <dgm:presLayoutVars>
          <dgm:bulletEnabled val="1"/>
        </dgm:presLayoutVars>
      </dgm:prSet>
      <dgm:spPr/>
    </dgm:pt>
    <dgm:pt modelId="{E38B30E1-5CDE-4D38-B16E-196030511ED2}" type="pres">
      <dgm:prSet presAssocID="{DB3C9E9B-F056-4839-8F1E-E08276E2289B}" presName="FiveConn_3-4" presStyleLbl="fgAccFollowNode1" presStyleIdx="2" presStyleCnt="4">
        <dgm:presLayoutVars>
          <dgm:bulletEnabled val="1"/>
        </dgm:presLayoutVars>
      </dgm:prSet>
      <dgm:spPr/>
    </dgm:pt>
    <dgm:pt modelId="{1AC6ABCE-149F-479D-AFF7-7705059D2246}" type="pres">
      <dgm:prSet presAssocID="{DB3C9E9B-F056-4839-8F1E-E08276E2289B}" presName="FiveConn_4-5" presStyleLbl="fgAccFollowNode1" presStyleIdx="3" presStyleCnt="4">
        <dgm:presLayoutVars>
          <dgm:bulletEnabled val="1"/>
        </dgm:presLayoutVars>
      </dgm:prSet>
      <dgm:spPr/>
    </dgm:pt>
    <dgm:pt modelId="{621C1DCF-3AC6-4DD0-A20C-F51EE0DCAF03}" type="pres">
      <dgm:prSet presAssocID="{DB3C9E9B-F056-4839-8F1E-E08276E2289B}" presName="FiveNodes_1_text" presStyleLbl="node1" presStyleIdx="4" presStyleCnt="5">
        <dgm:presLayoutVars>
          <dgm:bulletEnabled val="1"/>
        </dgm:presLayoutVars>
      </dgm:prSet>
      <dgm:spPr/>
    </dgm:pt>
    <dgm:pt modelId="{F272C284-4996-44E2-A8C4-0A15EE0DC27C}" type="pres">
      <dgm:prSet presAssocID="{DB3C9E9B-F056-4839-8F1E-E08276E2289B}" presName="FiveNodes_2_text" presStyleLbl="node1" presStyleIdx="4" presStyleCnt="5">
        <dgm:presLayoutVars>
          <dgm:bulletEnabled val="1"/>
        </dgm:presLayoutVars>
      </dgm:prSet>
      <dgm:spPr/>
    </dgm:pt>
    <dgm:pt modelId="{CB13E3B3-023D-4483-A5E4-1F8D100114B7}" type="pres">
      <dgm:prSet presAssocID="{DB3C9E9B-F056-4839-8F1E-E08276E2289B}" presName="FiveNodes_3_text" presStyleLbl="node1" presStyleIdx="4" presStyleCnt="5">
        <dgm:presLayoutVars>
          <dgm:bulletEnabled val="1"/>
        </dgm:presLayoutVars>
      </dgm:prSet>
      <dgm:spPr/>
    </dgm:pt>
    <dgm:pt modelId="{5A6F0CE4-2DCE-46D1-9191-356AD67C6B14}" type="pres">
      <dgm:prSet presAssocID="{DB3C9E9B-F056-4839-8F1E-E08276E2289B}" presName="FiveNodes_4_text" presStyleLbl="node1" presStyleIdx="4" presStyleCnt="5">
        <dgm:presLayoutVars>
          <dgm:bulletEnabled val="1"/>
        </dgm:presLayoutVars>
      </dgm:prSet>
      <dgm:spPr/>
    </dgm:pt>
    <dgm:pt modelId="{BADD66E0-4058-4C71-8878-791F3490610D}" type="pres">
      <dgm:prSet presAssocID="{DB3C9E9B-F056-4839-8F1E-E08276E2289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704B21C-2ECF-4F51-A9ED-F2CB369C2891}" srcId="{DB3C9E9B-F056-4839-8F1E-E08276E2289B}" destId="{40D46B66-F20A-4910-B565-EB7208BC196F}" srcOrd="4" destOrd="0" parTransId="{657CA318-86CF-4A26-92BB-18273EC184F7}" sibTransId="{A6A4DDE4-10FA-4941-927A-850AC6E16846}"/>
    <dgm:cxn modelId="{B5BEA823-97FB-403D-826E-A0A9115517B1}" type="presOf" srcId="{AC20F6AE-285E-4B79-9CB3-BF911EF431F4}" destId="{065D9C11-25A8-4736-A3E5-B9685BEB22B0}" srcOrd="0" destOrd="0" presId="urn:microsoft.com/office/officeart/2005/8/layout/vProcess5"/>
    <dgm:cxn modelId="{F7B1332C-0E50-4B41-A95E-148B6ABC4083}" srcId="{DB3C9E9B-F056-4839-8F1E-E08276E2289B}" destId="{C5549315-3194-4595-BD3B-D6770983D9D8}" srcOrd="3" destOrd="0" parTransId="{05BA45CC-F1CA-4B11-B5E9-03B8C45FDE86}" sibTransId="{CB7B0CF8-DF23-4960-A712-536A0F682D1A}"/>
    <dgm:cxn modelId="{6A323635-89FF-4EF0-A48D-E6C869FDC9E9}" srcId="{DB3C9E9B-F056-4839-8F1E-E08276E2289B}" destId="{1A2FA4D1-C73F-4CC1-B253-C4271555076F}" srcOrd="1" destOrd="0" parTransId="{E22670DE-9783-49F9-B42D-6F554FE2C19F}" sibTransId="{AC20F6AE-285E-4B79-9CB3-BF911EF431F4}"/>
    <dgm:cxn modelId="{089A3239-2C1A-4A4C-9E72-8BDD58D5A25F}" type="presOf" srcId="{1A2FA4D1-C73F-4CC1-B253-C4271555076F}" destId="{F272C284-4996-44E2-A8C4-0A15EE0DC27C}" srcOrd="1" destOrd="0" presId="urn:microsoft.com/office/officeart/2005/8/layout/vProcess5"/>
    <dgm:cxn modelId="{AE743439-31D3-417C-B525-8FF405B2D515}" type="presOf" srcId="{C5549315-3194-4595-BD3B-D6770983D9D8}" destId="{5A6F0CE4-2DCE-46D1-9191-356AD67C6B14}" srcOrd="1" destOrd="0" presId="urn:microsoft.com/office/officeart/2005/8/layout/vProcess5"/>
    <dgm:cxn modelId="{7DB0D247-1DE8-42A8-AF0E-E2D51AD26809}" type="presOf" srcId="{613C20C7-3395-41BA-9E2B-B237D79A167B}" destId="{31FA4353-3320-4E1B-936A-699A15D52267}" srcOrd="0" destOrd="0" presId="urn:microsoft.com/office/officeart/2005/8/layout/vProcess5"/>
    <dgm:cxn modelId="{8DD5896F-4B08-4DF5-AEED-ECA58C3A0156}" type="presOf" srcId="{7ECEA8B1-6FBF-44F6-8864-23767D96D9BE}" destId="{E987183C-DC39-45E0-A4CF-6A1C5004A362}" srcOrd="0" destOrd="0" presId="urn:microsoft.com/office/officeart/2005/8/layout/vProcess5"/>
    <dgm:cxn modelId="{DB949852-F399-4F1A-A69F-41A2CE8F97F3}" type="presOf" srcId="{613C20C7-3395-41BA-9E2B-B237D79A167B}" destId="{CB13E3B3-023D-4483-A5E4-1F8D100114B7}" srcOrd="1" destOrd="0" presId="urn:microsoft.com/office/officeart/2005/8/layout/vProcess5"/>
    <dgm:cxn modelId="{05629E53-4672-4D03-A1AB-67B99EEB7A9E}" type="presOf" srcId="{DB3C9E9B-F056-4839-8F1E-E08276E2289B}" destId="{9B19131D-773A-4DA8-8F71-546DF71970E7}" srcOrd="0" destOrd="0" presId="urn:microsoft.com/office/officeart/2005/8/layout/vProcess5"/>
    <dgm:cxn modelId="{7AE77055-5A29-47CC-B089-283515740956}" type="presOf" srcId="{1A2FA4D1-C73F-4CC1-B253-C4271555076F}" destId="{A04391CB-47DE-4F03-A739-2564BE616A91}" srcOrd="0" destOrd="0" presId="urn:microsoft.com/office/officeart/2005/8/layout/vProcess5"/>
    <dgm:cxn modelId="{4B545255-22BC-4401-AD32-4286F2F090F2}" type="presOf" srcId="{F4379ACA-354F-403E-AC69-71B0B6DF3B7D}" destId="{E38B30E1-5CDE-4D38-B16E-196030511ED2}" srcOrd="0" destOrd="0" presId="urn:microsoft.com/office/officeart/2005/8/layout/vProcess5"/>
    <dgm:cxn modelId="{65DB6482-1C02-4796-8A60-49476FEB24B4}" type="presOf" srcId="{EEAAB9DC-BA89-4E1C-BB6A-5299A9520E3E}" destId="{621C1DCF-3AC6-4DD0-A20C-F51EE0DCAF03}" srcOrd="1" destOrd="0" presId="urn:microsoft.com/office/officeart/2005/8/layout/vProcess5"/>
    <dgm:cxn modelId="{595B4F82-DC54-461C-8CA0-4D7B42B78AA0}" type="presOf" srcId="{CB7B0CF8-DF23-4960-A712-536A0F682D1A}" destId="{1AC6ABCE-149F-479D-AFF7-7705059D2246}" srcOrd="0" destOrd="0" presId="urn:microsoft.com/office/officeart/2005/8/layout/vProcess5"/>
    <dgm:cxn modelId="{9E97FDAE-9324-4D18-9F3C-4604A5811E8D}" type="presOf" srcId="{EEAAB9DC-BA89-4E1C-BB6A-5299A9520E3E}" destId="{3A462D48-2CCB-4246-B2DA-B64CBB0B9DD3}" srcOrd="0" destOrd="0" presId="urn:microsoft.com/office/officeart/2005/8/layout/vProcess5"/>
    <dgm:cxn modelId="{800A62D1-A554-4DB4-B183-1344F265A59C}" type="presOf" srcId="{40D46B66-F20A-4910-B565-EB7208BC196F}" destId="{BADD66E0-4058-4C71-8878-791F3490610D}" srcOrd="1" destOrd="0" presId="urn:microsoft.com/office/officeart/2005/8/layout/vProcess5"/>
    <dgm:cxn modelId="{10398FD2-3E3F-40D1-AF92-4446C4220CD6}" srcId="{DB3C9E9B-F056-4839-8F1E-E08276E2289B}" destId="{613C20C7-3395-41BA-9E2B-B237D79A167B}" srcOrd="2" destOrd="0" parTransId="{C3070F03-30EC-418E-BCDC-3993EBDDC69C}" sibTransId="{F4379ACA-354F-403E-AC69-71B0B6DF3B7D}"/>
    <dgm:cxn modelId="{93EF48DA-CED3-4FAF-A2D1-AEA2646D2C0F}" type="presOf" srcId="{40D46B66-F20A-4910-B565-EB7208BC196F}" destId="{E49CD4BC-61A8-4901-BA62-C267ACB148E0}" srcOrd="0" destOrd="0" presId="urn:microsoft.com/office/officeart/2005/8/layout/vProcess5"/>
    <dgm:cxn modelId="{F90BFEE1-1752-4DA5-BF13-9621CB8F425B}" type="presOf" srcId="{C5549315-3194-4595-BD3B-D6770983D9D8}" destId="{29BEEC9D-111B-4132-AC70-F8B8E48257E6}" srcOrd="0" destOrd="0" presId="urn:microsoft.com/office/officeart/2005/8/layout/vProcess5"/>
    <dgm:cxn modelId="{AF2FBDFE-7D28-46C0-8798-5400D075CB32}" srcId="{DB3C9E9B-F056-4839-8F1E-E08276E2289B}" destId="{EEAAB9DC-BA89-4E1C-BB6A-5299A9520E3E}" srcOrd="0" destOrd="0" parTransId="{D3207413-E8A5-4870-9716-B79B52430DC8}" sibTransId="{7ECEA8B1-6FBF-44F6-8864-23767D96D9BE}"/>
    <dgm:cxn modelId="{8477006B-B9A4-487E-BDBB-459A3A2A64FC}" type="presParOf" srcId="{9B19131D-773A-4DA8-8F71-546DF71970E7}" destId="{41E24237-2CB9-43D1-BFDC-04442325FC33}" srcOrd="0" destOrd="0" presId="urn:microsoft.com/office/officeart/2005/8/layout/vProcess5"/>
    <dgm:cxn modelId="{DE4D7BF9-7501-47C7-AB1C-D24486A0255A}" type="presParOf" srcId="{9B19131D-773A-4DA8-8F71-546DF71970E7}" destId="{3A462D48-2CCB-4246-B2DA-B64CBB0B9DD3}" srcOrd="1" destOrd="0" presId="urn:microsoft.com/office/officeart/2005/8/layout/vProcess5"/>
    <dgm:cxn modelId="{7D335AEB-7988-4D38-9603-CCBDF950FA5D}" type="presParOf" srcId="{9B19131D-773A-4DA8-8F71-546DF71970E7}" destId="{A04391CB-47DE-4F03-A739-2564BE616A91}" srcOrd="2" destOrd="0" presId="urn:microsoft.com/office/officeart/2005/8/layout/vProcess5"/>
    <dgm:cxn modelId="{F3F268B9-B5F9-47A7-BAF3-B2EFB0EB2284}" type="presParOf" srcId="{9B19131D-773A-4DA8-8F71-546DF71970E7}" destId="{31FA4353-3320-4E1B-936A-699A15D52267}" srcOrd="3" destOrd="0" presId="urn:microsoft.com/office/officeart/2005/8/layout/vProcess5"/>
    <dgm:cxn modelId="{B5ACA6B5-BFBC-4F2E-94CD-ABC49D2DBD1C}" type="presParOf" srcId="{9B19131D-773A-4DA8-8F71-546DF71970E7}" destId="{29BEEC9D-111B-4132-AC70-F8B8E48257E6}" srcOrd="4" destOrd="0" presId="urn:microsoft.com/office/officeart/2005/8/layout/vProcess5"/>
    <dgm:cxn modelId="{A6285C4F-F7DD-4665-A845-F86D4B516EDA}" type="presParOf" srcId="{9B19131D-773A-4DA8-8F71-546DF71970E7}" destId="{E49CD4BC-61A8-4901-BA62-C267ACB148E0}" srcOrd="5" destOrd="0" presId="urn:microsoft.com/office/officeart/2005/8/layout/vProcess5"/>
    <dgm:cxn modelId="{2BDEADD2-C5A6-49AC-94B3-A7FF1AF398F2}" type="presParOf" srcId="{9B19131D-773A-4DA8-8F71-546DF71970E7}" destId="{E987183C-DC39-45E0-A4CF-6A1C5004A362}" srcOrd="6" destOrd="0" presId="urn:microsoft.com/office/officeart/2005/8/layout/vProcess5"/>
    <dgm:cxn modelId="{E783620B-642A-471B-869C-DB8830F72F5F}" type="presParOf" srcId="{9B19131D-773A-4DA8-8F71-546DF71970E7}" destId="{065D9C11-25A8-4736-A3E5-B9685BEB22B0}" srcOrd="7" destOrd="0" presId="urn:microsoft.com/office/officeart/2005/8/layout/vProcess5"/>
    <dgm:cxn modelId="{B675C947-72C9-4D37-94A2-5F0E4A4854EF}" type="presParOf" srcId="{9B19131D-773A-4DA8-8F71-546DF71970E7}" destId="{E38B30E1-5CDE-4D38-B16E-196030511ED2}" srcOrd="8" destOrd="0" presId="urn:microsoft.com/office/officeart/2005/8/layout/vProcess5"/>
    <dgm:cxn modelId="{EC4CFAC4-8340-44FD-B131-F3A757D5A736}" type="presParOf" srcId="{9B19131D-773A-4DA8-8F71-546DF71970E7}" destId="{1AC6ABCE-149F-479D-AFF7-7705059D2246}" srcOrd="9" destOrd="0" presId="urn:microsoft.com/office/officeart/2005/8/layout/vProcess5"/>
    <dgm:cxn modelId="{A75B5D21-B343-44BF-B175-76965BDCE3E1}" type="presParOf" srcId="{9B19131D-773A-4DA8-8F71-546DF71970E7}" destId="{621C1DCF-3AC6-4DD0-A20C-F51EE0DCAF03}" srcOrd="10" destOrd="0" presId="urn:microsoft.com/office/officeart/2005/8/layout/vProcess5"/>
    <dgm:cxn modelId="{01D559FE-C756-4B87-8B6A-6D9EA75A1C81}" type="presParOf" srcId="{9B19131D-773A-4DA8-8F71-546DF71970E7}" destId="{F272C284-4996-44E2-A8C4-0A15EE0DC27C}" srcOrd="11" destOrd="0" presId="urn:microsoft.com/office/officeart/2005/8/layout/vProcess5"/>
    <dgm:cxn modelId="{C6858A9E-20FE-404D-9903-7D2DBDBB7E26}" type="presParOf" srcId="{9B19131D-773A-4DA8-8F71-546DF71970E7}" destId="{CB13E3B3-023D-4483-A5E4-1F8D100114B7}" srcOrd="12" destOrd="0" presId="urn:microsoft.com/office/officeart/2005/8/layout/vProcess5"/>
    <dgm:cxn modelId="{F3DE0BF7-7CEE-4AEA-B2C8-F7404873F197}" type="presParOf" srcId="{9B19131D-773A-4DA8-8F71-546DF71970E7}" destId="{5A6F0CE4-2DCE-46D1-9191-356AD67C6B14}" srcOrd="13" destOrd="0" presId="urn:microsoft.com/office/officeart/2005/8/layout/vProcess5"/>
    <dgm:cxn modelId="{5DA293D8-CF55-42F9-B72D-18D253842E13}" type="presParOf" srcId="{9B19131D-773A-4DA8-8F71-546DF71970E7}" destId="{BADD66E0-4058-4C71-8878-791F3490610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96D11-78FE-4FC2-8078-E500F6A779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4AB90-94C8-478C-9C0B-34121F5DC79B}">
      <dgm:prSet phldrT="[Текст]"/>
      <dgm:spPr/>
      <dgm:t>
        <a:bodyPr/>
        <a:lstStyle/>
        <a:p>
          <a:r>
            <a:rPr lang="ru-RU" dirty="0"/>
            <a:t>Важность физической активности</a:t>
          </a:r>
        </a:p>
      </dgm:t>
    </dgm:pt>
    <dgm:pt modelId="{E9733ED7-514C-4D78-A306-79C13C625083}" type="parTrans" cxnId="{CD4FE3A0-B165-4F7A-A6D8-63F1688AE8D8}">
      <dgm:prSet/>
      <dgm:spPr/>
      <dgm:t>
        <a:bodyPr/>
        <a:lstStyle/>
        <a:p>
          <a:endParaRPr lang="ru-RU"/>
        </a:p>
      </dgm:t>
    </dgm:pt>
    <dgm:pt modelId="{5449F361-09F9-4809-B698-11150777ECEC}" type="sibTrans" cxnId="{CD4FE3A0-B165-4F7A-A6D8-63F1688AE8D8}">
      <dgm:prSet/>
      <dgm:spPr/>
      <dgm:t>
        <a:bodyPr/>
        <a:lstStyle/>
        <a:p>
          <a:endParaRPr lang="ru-RU"/>
        </a:p>
      </dgm:t>
    </dgm:pt>
    <dgm:pt modelId="{9F943A54-1E76-4093-853E-D6E3088D59D1}">
      <dgm:prSet phldrT="[Текст]"/>
      <dgm:spPr/>
      <dgm:t>
        <a:bodyPr/>
        <a:lstStyle/>
        <a:p>
          <a:pPr algn="ctr"/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Подвижные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игры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играют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важную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роль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в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развитии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физических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качеств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и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поддержании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здоровья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детей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0DB87822-539E-4629-B080-F84D32859121}" type="parTrans" cxnId="{A391844F-127F-4E83-9453-1ED9C4A61E50}">
      <dgm:prSet/>
      <dgm:spPr/>
      <dgm:t>
        <a:bodyPr/>
        <a:lstStyle/>
        <a:p>
          <a:endParaRPr lang="ru-RU"/>
        </a:p>
      </dgm:t>
    </dgm:pt>
    <dgm:pt modelId="{8480D403-E158-4F00-AF75-D12110AB9B60}" type="sibTrans" cxnId="{A391844F-127F-4E83-9453-1ED9C4A61E50}">
      <dgm:prSet/>
      <dgm:spPr/>
      <dgm:t>
        <a:bodyPr/>
        <a:lstStyle/>
        <a:p>
          <a:endParaRPr lang="ru-RU"/>
        </a:p>
      </dgm:t>
    </dgm:pt>
    <dgm:pt modelId="{D3DE849E-63FD-4392-AD34-44C3A9545D7C}">
      <dgm:prSet phldrT="[Текст]"/>
      <dgm:spPr/>
      <dgm:t>
        <a:bodyPr/>
        <a:lstStyle/>
        <a:p>
          <a:r>
            <a:rPr lang="en-US" b="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Основа</a:t>
          </a:r>
          <a:r>
            <a:rPr lang="en-US" b="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для</a:t>
          </a:r>
          <a:r>
            <a:rPr lang="en-US" b="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здорового</a:t>
          </a:r>
          <a:r>
            <a:rPr lang="en-US" b="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образа</a:t>
          </a:r>
          <a:r>
            <a:rPr lang="en-US" b="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жизни</a:t>
          </a:r>
          <a:endParaRPr lang="ru-RU" b="0" dirty="0"/>
        </a:p>
      </dgm:t>
    </dgm:pt>
    <dgm:pt modelId="{03B11958-86D7-4F7A-BB40-DAC416983A0C}" type="parTrans" cxnId="{14C4D44C-258E-4BD9-9CDE-F3FDB48EBC23}">
      <dgm:prSet/>
      <dgm:spPr/>
      <dgm:t>
        <a:bodyPr/>
        <a:lstStyle/>
        <a:p>
          <a:endParaRPr lang="ru-RU"/>
        </a:p>
      </dgm:t>
    </dgm:pt>
    <dgm:pt modelId="{71EE0CAA-66EC-4C02-B358-92686B220A4F}" type="sibTrans" cxnId="{14C4D44C-258E-4BD9-9CDE-F3FDB48EBC23}">
      <dgm:prSet/>
      <dgm:spPr/>
      <dgm:t>
        <a:bodyPr/>
        <a:lstStyle/>
        <a:p>
          <a:endParaRPr lang="ru-RU"/>
        </a:p>
      </dgm:t>
    </dgm:pt>
    <dgm:pt modelId="{AAF8BEA2-488D-4160-87AF-EAD494103F58}">
      <dgm:prSet phldrT="[Текст]"/>
      <dgm:spPr/>
      <dgm:t>
        <a:bodyPr/>
        <a:lstStyle/>
        <a:p>
          <a:pPr algn="ctr"/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Физическая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активность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через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игры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создает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основу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для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здорового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образа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жизни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в </a:t>
          </a:r>
          <a:r>
            <a:rPr lang="en-US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будущем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E8C034F1-7313-4AAA-8CE7-AFC6BFCD78AB}" type="parTrans" cxnId="{33530F25-C48C-4046-B449-F481C6A1670D}">
      <dgm:prSet/>
      <dgm:spPr/>
      <dgm:t>
        <a:bodyPr/>
        <a:lstStyle/>
        <a:p>
          <a:endParaRPr lang="ru-RU"/>
        </a:p>
      </dgm:t>
    </dgm:pt>
    <dgm:pt modelId="{E9EE369E-E3BD-43F8-93A9-7BA0E6E54F91}" type="sibTrans" cxnId="{33530F25-C48C-4046-B449-F481C6A1670D}">
      <dgm:prSet/>
      <dgm:spPr/>
      <dgm:t>
        <a:bodyPr/>
        <a:lstStyle/>
        <a:p>
          <a:endParaRPr lang="ru-RU"/>
        </a:p>
      </dgm:t>
    </dgm:pt>
    <dgm:pt modelId="{399AE20C-4FD6-4925-927A-7000C07AB8E8}" type="pres">
      <dgm:prSet presAssocID="{F3D96D11-78FE-4FC2-8078-E500F6A779F7}" presName="Name0" presStyleCnt="0">
        <dgm:presLayoutVars>
          <dgm:dir/>
          <dgm:animLvl val="lvl"/>
          <dgm:resizeHandles val="exact"/>
        </dgm:presLayoutVars>
      </dgm:prSet>
      <dgm:spPr/>
    </dgm:pt>
    <dgm:pt modelId="{A084F953-D6FE-4B35-9A63-63477DCFCB1A}" type="pres">
      <dgm:prSet presAssocID="{4674AB90-94C8-478C-9C0B-34121F5DC79B}" presName="composite" presStyleCnt="0"/>
      <dgm:spPr/>
    </dgm:pt>
    <dgm:pt modelId="{63CCC814-5984-4818-9169-E1CEE2B2909A}" type="pres">
      <dgm:prSet presAssocID="{4674AB90-94C8-478C-9C0B-34121F5DC7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C92FFE-5AAF-4A08-B160-90ED2418771F}" type="pres">
      <dgm:prSet presAssocID="{4674AB90-94C8-478C-9C0B-34121F5DC79B}" presName="desTx" presStyleLbl="alignAccFollowNode1" presStyleIdx="0" presStyleCnt="2">
        <dgm:presLayoutVars>
          <dgm:bulletEnabled val="1"/>
        </dgm:presLayoutVars>
      </dgm:prSet>
      <dgm:spPr/>
    </dgm:pt>
    <dgm:pt modelId="{255C32B0-BC21-4F4D-B5AD-79888ED3C2A4}" type="pres">
      <dgm:prSet presAssocID="{5449F361-09F9-4809-B698-11150777ECEC}" presName="space" presStyleCnt="0"/>
      <dgm:spPr/>
    </dgm:pt>
    <dgm:pt modelId="{BCED84A1-3B82-4548-857B-F6292E24E46C}" type="pres">
      <dgm:prSet presAssocID="{D3DE849E-63FD-4392-AD34-44C3A9545D7C}" presName="composite" presStyleCnt="0"/>
      <dgm:spPr/>
    </dgm:pt>
    <dgm:pt modelId="{5169BD4F-7C8B-44FD-9946-CEDF24361230}" type="pres">
      <dgm:prSet presAssocID="{D3DE849E-63FD-4392-AD34-44C3A9545D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F2C0C5D-5804-4E40-BFD4-7E4733C10299}" type="pres">
      <dgm:prSet presAssocID="{D3DE849E-63FD-4392-AD34-44C3A9545D7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B85B421-87CF-4C9F-B565-7E2DA7A95CC6}" type="presOf" srcId="{F3D96D11-78FE-4FC2-8078-E500F6A779F7}" destId="{399AE20C-4FD6-4925-927A-7000C07AB8E8}" srcOrd="0" destOrd="0" presId="urn:microsoft.com/office/officeart/2005/8/layout/hList1"/>
    <dgm:cxn modelId="{33530F25-C48C-4046-B449-F481C6A1670D}" srcId="{D3DE849E-63FD-4392-AD34-44C3A9545D7C}" destId="{AAF8BEA2-488D-4160-87AF-EAD494103F58}" srcOrd="0" destOrd="0" parTransId="{E8C034F1-7313-4AAA-8CE7-AFC6BFCD78AB}" sibTransId="{E9EE369E-E3BD-43F8-93A9-7BA0E6E54F91}"/>
    <dgm:cxn modelId="{0A577F3C-392B-4680-A1C8-0150D147C676}" type="presOf" srcId="{9F943A54-1E76-4093-853E-D6E3088D59D1}" destId="{1FC92FFE-5AAF-4A08-B160-90ED2418771F}" srcOrd="0" destOrd="0" presId="urn:microsoft.com/office/officeart/2005/8/layout/hList1"/>
    <dgm:cxn modelId="{14C4D44C-258E-4BD9-9CDE-F3FDB48EBC23}" srcId="{F3D96D11-78FE-4FC2-8078-E500F6A779F7}" destId="{D3DE849E-63FD-4392-AD34-44C3A9545D7C}" srcOrd="1" destOrd="0" parTransId="{03B11958-86D7-4F7A-BB40-DAC416983A0C}" sibTransId="{71EE0CAA-66EC-4C02-B358-92686B220A4F}"/>
    <dgm:cxn modelId="{A391844F-127F-4E83-9453-1ED9C4A61E50}" srcId="{4674AB90-94C8-478C-9C0B-34121F5DC79B}" destId="{9F943A54-1E76-4093-853E-D6E3088D59D1}" srcOrd="0" destOrd="0" parTransId="{0DB87822-539E-4629-B080-F84D32859121}" sibTransId="{8480D403-E158-4F00-AF75-D12110AB9B60}"/>
    <dgm:cxn modelId="{76713358-1296-4A50-A491-D890DDFE5145}" type="presOf" srcId="{AAF8BEA2-488D-4160-87AF-EAD494103F58}" destId="{EF2C0C5D-5804-4E40-BFD4-7E4733C10299}" srcOrd="0" destOrd="0" presId="urn:microsoft.com/office/officeart/2005/8/layout/hList1"/>
    <dgm:cxn modelId="{CD4FE3A0-B165-4F7A-A6D8-63F1688AE8D8}" srcId="{F3D96D11-78FE-4FC2-8078-E500F6A779F7}" destId="{4674AB90-94C8-478C-9C0B-34121F5DC79B}" srcOrd="0" destOrd="0" parTransId="{E9733ED7-514C-4D78-A306-79C13C625083}" sibTransId="{5449F361-09F9-4809-B698-11150777ECEC}"/>
    <dgm:cxn modelId="{B3326BE4-40ED-4F90-82DD-E1814EDE8CAC}" type="presOf" srcId="{D3DE849E-63FD-4392-AD34-44C3A9545D7C}" destId="{5169BD4F-7C8B-44FD-9946-CEDF24361230}" srcOrd="0" destOrd="0" presId="urn:microsoft.com/office/officeart/2005/8/layout/hList1"/>
    <dgm:cxn modelId="{313330ED-BE0D-4E08-8792-6D778A986BCB}" type="presOf" srcId="{4674AB90-94C8-478C-9C0B-34121F5DC79B}" destId="{63CCC814-5984-4818-9169-E1CEE2B2909A}" srcOrd="0" destOrd="0" presId="urn:microsoft.com/office/officeart/2005/8/layout/hList1"/>
    <dgm:cxn modelId="{BA8744FB-053E-4937-87BC-12C68BC0C00E}" type="presParOf" srcId="{399AE20C-4FD6-4925-927A-7000C07AB8E8}" destId="{A084F953-D6FE-4B35-9A63-63477DCFCB1A}" srcOrd="0" destOrd="0" presId="urn:microsoft.com/office/officeart/2005/8/layout/hList1"/>
    <dgm:cxn modelId="{805C651F-6B33-4425-BA7F-93542429730F}" type="presParOf" srcId="{A084F953-D6FE-4B35-9A63-63477DCFCB1A}" destId="{63CCC814-5984-4818-9169-E1CEE2B2909A}" srcOrd="0" destOrd="0" presId="urn:microsoft.com/office/officeart/2005/8/layout/hList1"/>
    <dgm:cxn modelId="{5274B133-0A89-4BBD-890F-671146A462B9}" type="presParOf" srcId="{A084F953-D6FE-4B35-9A63-63477DCFCB1A}" destId="{1FC92FFE-5AAF-4A08-B160-90ED2418771F}" srcOrd="1" destOrd="0" presId="urn:microsoft.com/office/officeart/2005/8/layout/hList1"/>
    <dgm:cxn modelId="{3CC292A2-BE36-4BD6-B4B9-824B82AD7DB1}" type="presParOf" srcId="{399AE20C-4FD6-4925-927A-7000C07AB8E8}" destId="{255C32B0-BC21-4F4D-B5AD-79888ED3C2A4}" srcOrd="1" destOrd="0" presId="urn:microsoft.com/office/officeart/2005/8/layout/hList1"/>
    <dgm:cxn modelId="{585673D8-9CEE-4485-9B26-5E25EA6A1EB4}" type="presParOf" srcId="{399AE20C-4FD6-4925-927A-7000C07AB8E8}" destId="{BCED84A1-3B82-4548-857B-F6292E24E46C}" srcOrd="2" destOrd="0" presId="urn:microsoft.com/office/officeart/2005/8/layout/hList1"/>
    <dgm:cxn modelId="{8C1D7D55-DE07-4A20-BE1C-ABCA70C8EE14}" type="presParOf" srcId="{BCED84A1-3B82-4548-857B-F6292E24E46C}" destId="{5169BD4F-7C8B-44FD-9946-CEDF24361230}" srcOrd="0" destOrd="0" presId="urn:microsoft.com/office/officeart/2005/8/layout/hList1"/>
    <dgm:cxn modelId="{52DA6A71-4CB0-46AF-A54A-1D646985AAE5}" type="presParOf" srcId="{BCED84A1-3B82-4548-857B-F6292E24E46C}" destId="{EF2C0C5D-5804-4E40-BFD4-7E4733C102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53251-E00F-4F7B-9225-6BB393C6171F}">
      <dsp:nvSpPr>
        <dsp:cNvPr id="0" name=""/>
        <dsp:cNvSpPr/>
      </dsp:nvSpPr>
      <dsp:spPr>
        <a:xfrm>
          <a:off x="0" y="193733"/>
          <a:ext cx="50829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AF3B9-F47A-4136-8921-1BD4B38CF736}">
      <dsp:nvSpPr>
        <dsp:cNvPr id="0" name=""/>
        <dsp:cNvSpPr/>
      </dsp:nvSpPr>
      <dsp:spPr>
        <a:xfrm>
          <a:off x="254145" y="40083"/>
          <a:ext cx="35580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85" tIns="0" rIns="1344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Укрепление здоровья</a:t>
          </a:r>
        </a:p>
      </dsp:txBody>
      <dsp:txXfrm>
        <a:off x="269997" y="55935"/>
        <a:ext cx="3526328" cy="293016"/>
      </dsp:txXfrm>
    </dsp:sp>
    <dsp:sp modelId="{4853294F-2F22-4F08-808B-31734A5FE238}">
      <dsp:nvSpPr>
        <dsp:cNvPr id="0" name=""/>
        <dsp:cNvSpPr/>
      </dsp:nvSpPr>
      <dsp:spPr>
        <a:xfrm>
          <a:off x="0" y="701403"/>
          <a:ext cx="50829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B5D62-ECBE-46A4-9C31-F5EF380510E0}">
      <dsp:nvSpPr>
        <dsp:cNvPr id="0" name=""/>
        <dsp:cNvSpPr/>
      </dsp:nvSpPr>
      <dsp:spPr>
        <a:xfrm>
          <a:off x="254145" y="539043"/>
          <a:ext cx="35580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85" tIns="0" rIns="1344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Социальное взаимодействие</a:t>
          </a:r>
        </a:p>
      </dsp:txBody>
      <dsp:txXfrm>
        <a:off x="269997" y="554895"/>
        <a:ext cx="3526328" cy="293016"/>
      </dsp:txXfrm>
    </dsp:sp>
    <dsp:sp modelId="{3EB97423-751C-4D90-B6D3-35292D3CA4ED}">
      <dsp:nvSpPr>
        <dsp:cNvPr id="0" name=""/>
        <dsp:cNvSpPr/>
      </dsp:nvSpPr>
      <dsp:spPr>
        <a:xfrm>
          <a:off x="0" y="1200363"/>
          <a:ext cx="50829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D5362-D639-4C9E-8428-A8DA8F8A1D42}">
      <dsp:nvSpPr>
        <dsp:cNvPr id="0" name=""/>
        <dsp:cNvSpPr/>
      </dsp:nvSpPr>
      <dsp:spPr>
        <a:xfrm>
          <a:off x="254145" y="1038003"/>
          <a:ext cx="35580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85" tIns="0" rIns="1344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Эмоциональное благополучие</a:t>
          </a:r>
        </a:p>
      </dsp:txBody>
      <dsp:txXfrm>
        <a:off x="269997" y="1053855"/>
        <a:ext cx="3526328" cy="293016"/>
      </dsp:txXfrm>
    </dsp:sp>
    <dsp:sp modelId="{16642AA8-1831-44DA-B88C-C94E059567CD}">
      <dsp:nvSpPr>
        <dsp:cNvPr id="0" name=""/>
        <dsp:cNvSpPr/>
      </dsp:nvSpPr>
      <dsp:spPr>
        <a:xfrm>
          <a:off x="0" y="1699323"/>
          <a:ext cx="50829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F131F-78AD-4C5C-BD66-523570C2A3C8}">
      <dsp:nvSpPr>
        <dsp:cNvPr id="0" name=""/>
        <dsp:cNvSpPr/>
      </dsp:nvSpPr>
      <dsp:spPr>
        <a:xfrm>
          <a:off x="254145" y="1536963"/>
          <a:ext cx="35580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85" tIns="0" rIns="1344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Развитие двигательных навыков</a:t>
          </a:r>
        </a:p>
      </dsp:txBody>
      <dsp:txXfrm>
        <a:off x="269997" y="1552815"/>
        <a:ext cx="3526328" cy="293016"/>
      </dsp:txXfrm>
    </dsp:sp>
    <dsp:sp modelId="{2A4A3745-7B14-44E1-B148-C9427BDEA006}">
      <dsp:nvSpPr>
        <dsp:cNvPr id="0" name=""/>
        <dsp:cNvSpPr/>
      </dsp:nvSpPr>
      <dsp:spPr>
        <a:xfrm>
          <a:off x="0" y="2198283"/>
          <a:ext cx="50829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E379A-2377-4239-8673-CBBE1998C74D}">
      <dsp:nvSpPr>
        <dsp:cNvPr id="0" name=""/>
        <dsp:cNvSpPr/>
      </dsp:nvSpPr>
      <dsp:spPr>
        <a:xfrm>
          <a:off x="254145" y="2035923"/>
          <a:ext cx="35580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85" tIns="0" rIns="1344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Здоровая конкуренция</a:t>
          </a:r>
        </a:p>
      </dsp:txBody>
      <dsp:txXfrm>
        <a:off x="269997" y="2051775"/>
        <a:ext cx="3526328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F3B7C-1F59-4F35-88A8-7571F30CF3C8}">
      <dsp:nvSpPr>
        <dsp:cNvPr id="0" name=""/>
        <dsp:cNvSpPr/>
      </dsp:nvSpPr>
      <dsp:spPr>
        <a:xfrm>
          <a:off x="417676" y="-13284"/>
          <a:ext cx="2967389" cy="2967389"/>
        </a:xfrm>
        <a:prstGeom prst="circularArrow">
          <a:avLst>
            <a:gd name="adj1" fmla="val 5544"/>
            <a:gd name="adj2" fmla="val 330680"/>
            <a:gd name="adj3" fmla="val 13921000"/>
            <a:gd name="adj4" fmla="val 172982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B0D64-F73B-4E83-B319-E0F3E963BA32}">
      <dsp:nvSpPr>
        <dsp:cNvPr id="0" name=""/>
        <dsp:cNvSpPr/>
      </dsp:nvSpPr>
      <dsp:spPr>
        <a:xfrm>
          <a:off x="1250560" y="1162"/>
          <a:ext cx="1301622" cy="65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Сила</a:t>
          </a:r>
        </a:p>
      </dsp:txBody>
      <dsp:txXfrm>
        <a:off x="1282330" y="32932"/>
        <a:ext cx="1238082" cy="587271"/>
      </dsp:txXfrm>
    </dsp:sp>
    <dsp:sp modelId="{CB39D7FE-2DD0-4287-94EF-684D685863AF}">
      <dsp:nvSpPr>
        <dsp:cNvPr id="0" name=""/>
        <dsp:cNvSpPr/>
      </dsp:nvSpPr>
      <dsp:spPr>
        <a:xfrm>
          <a:off x="2454037" y="875540"/>
          <a:ext cx="1301622" cy="65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Гибкость</a:t>
          </a:r>
        </a:p>
      </dsp:txBody>
      <dsp:txXfrm>
        <a:off x="2485807" y="907310"/>
        <a:ext cx="1238082" cy="587271"/>
      </dsp:txXfrm>
    </dsp:sp>
    <dsp:sp modelId="{E6F11F51-5DA6-4FAD-8884-CD281E73E664}">
      <dsp:nvSpPr>
        <dsp:cNvPr id="0" name=""/>
        <dsp:cNvSpPr/>
      </dsp:nvSpPr>
      <dsp:spPr>
        <a:xfrm>
          <a:off x="1994350" y="2290313"/>
          <a:ext cx="1301622" cy="65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Ловкость</a:t>
          </a:r>
        </a:p>
      </dsp:txBody>
      <dsp:txXfrm>
        <a:off x="2026120" y="2322083"/>
        <a:ext cx="1238082" cy="587271"/>
      </dsp:txXfrm>
    </dsp:sp>
    <dsp:sp modelId="{F08E9DA9-63E5-4B46-A541-113995E8A748}">
      <dsp:nvSpPr>
        <dsp:cNvPr id="0" name=""/>
        <dsp:cNvSpPr/>
      </dsp:nvSpPr>
      <dsp:spPr>
        <a:xfrm>
          <a:off x="506770" y="2290313"/>
          <a:ext cx="1301622" cy="65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Быстрота</a:t>
          </a:r>
        </a:p>
      </dsp:txBody>
      <dsp:txXfrm>
        <a:off x="538540" y="2322083"/>
        <a:ext cx="1238082" cy="587271"/>
      </dsp:txXfrm>
    </dsp:sp>
    <dsp:sp modelId="{485A5122-AE7E-4698-8F8D-E89C76315699}">
      <dsp:nvSpPr>
        <dsp:cNvPr id="0" name=""/>
        <dsp:cNvSpPr/>
      </dsp:nvSpPr>
      <dsp:spPr>
        <a:xfrm>
          <a:off x="47082" y="875540"/>
          <a:ext cx="1301622" cy="65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Выносливость</a:t>
          </a:r>
        </a:p>
      </dsp:txBody>
      <dsp:txXfrm>
        <a:off x="78852" y="907310"/>
        <a:ext cx="1238082" cy="587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2D48-2CCB-4246-B2DA-B64CBB0B9DD3}">
      <dsp:nvSpPr>
        <dsp:cNvPr id="0" name=""/>
        <dsp:cNvSpPr/>
      </dsp:nvSpPr>
      <dsp:spPr>
        <a:xfrm>
          <a:off x="0" y="0"/>
          <a:ext cx="3659022" cy="72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Создание безопасной игровой среды</a:t>
          </a:r>
        </a:p>
      </dsp:txBody>
      <dsp:txXfrm>
        <a:off x="21349" y="21349"/>
        <a:ext cx="2787192" cy="686209"/>
      </dsp:txXfrm>
    </dsp:sp>
    <dsp:sp modelId="{A04391CB-47DE-4F03-A739-2564BE616A91}">
      <dsp:nvSpPr>
        <dsp:cNvPr id="0" name=""/>
        <dsp:cNvSpPr/>
      </dsp:nvSpPr>
      <dsp:spPr>
        <a:xfrm>
          <a:off x="273238" y="830144"/>
          <a:ext cx="3659022" cy="72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Проведение подготовительной части (разминки) с использованием игр и игровых заданий</a:t>
          </a:r>
        </a:p>
      </dsp:txBody>
      <dsp:txXfrm>
        <a:off x="294587" y="851493"/>
        <a:ext cx="2869295" cy="686209"/>
      </dsp:txXfrm>
    </dsp:sp>
    <dsp:sp modelId="{31FA4353-3320-4E1B-936A-699A15D52267}">
      <dsp:nvSpPr>
        <dsp:cNvPr id="0" name=""/>
        <dsp:cNvSpPr/>
      </dsp:nvSpPr>
      <dsp:spPr>
        <a:xfrm>
          <a:off x="546477" y="1660288"/>
          <a:ext cx="3659022" cy="72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Игра на развитие определенных физических качеств, подведение итогов игры</a:t>
          </a:r>
        </a:p>
      </dsp:txBody>
      <dsp:txXfrm>
        <a:off x="567826" y="1681637"/>
        <a:ext cx="2869295" cy="686209"/>
      </dsp:txXfrm>
    </dsp:sp>
    <dsp:sp modelId="{29BEEC9D-111B-4132-AC70-F8B8E48257E6}">
      <dsp:nvSpPr>
        <dsp:cNvPr id="0" name=""/>
        <dsp:cNvSpPr/>
      </dsp:nvSpPr>
      <dsp:spPr>
        <a:xfrm>
          <a:off x="819716" y="2490433"/>
          <a:ext cx="3659022" cy="72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Самостоятельный выбор следующей игры победителем или командой победительницей с определенным заданием</a:t>
          </a:r>
        </a:p>
      </dsp:txBody>
      <dsp:txXfrm>
        <a:off x="841065" y="2511782"/>
        <a:ext cx="2869295" cy="686209"/>
      </dsp:txXfrm>
    </dsp:sp>
    <dsp:sp modelId="{E49CD4BC-61A8-4901-BA62-C267ACB148E0}">
      <dsp:nvSpPr>
        <dsp:cNvPr id="0" name=""/>
        <dsp:cNvSpPr/>
      </dsp:nvSpPr>
      <dsp:spPr>
        <a:xfrm>
          <a:off x="1092954" y="3320577"/>
          <a:ext cx="3659022" cy="72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Подведение итогов занятия</a:t>
          </a:r>
        </a:p>
      </dsp:txBody>
      <dsp:txXfrm>
        <a:off x="1114303" y="3341926"/>
        <a:ext cx="2869295" cy="686209"/>
      </dsp:txXfrm>
    </dsp:sp>
    <dsp:sp modelId="{E987183C-DC39-45E0-A4CF-6A1C5004A362}">
      <dsp:nvSpPr>
        <dsp:cNvPr id="0" name=""/>
        <dsp:cNvSpPr/>
      </dsp:nvSpPr>
      <dsp:spPr>
        <a:xfrm>
          <a:off x="3185232" y="532507"/>
          <a:ext cx="473789" cy="473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291835" y="532507"/>
        <a:ext cx="260583" cy="356526"/>
      </dsp:txXfrm>
    </dsp:sp>
    <dsp:sp modelId="{065D9C11-25A8-4736-A3E5-B9685BEB22B0}">
      <dsp:nvSpPr>
        <dsp:cNvPr id="0" name=""/>
        <dsp:cNvSpPr/>
      </dsp:nvSpPr>
      <dsp:spPr>
        <a:xfrm>
          <a:off x="3458471" y="1362651"/>
          <a:ext cx="473789" cy="473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565074" y="1362651"/>
        <a:ext cx="260583" cy="356526"/>
      </dsp:txXfrm>
    </dsp:sp>
    <dsp:sp modelId="{E38B30E1-5CDE-4D38-B16E-196030511ED2}">
      <dsp:nvSpPr>
        <dsp:cNvPr id="0" name=""/>
        <dsp:cNvSpPr/>
      </dsp:nvSpPr>
      <dsp:spPr>
        <a:xfrm>
          <a:off x="3731709" y="2180647"/>
          <a:ext cx="473789" cy="473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838312" y="2180647"/>
        <a:ext cx="260583" cy="356526"/>
      </dsp:txXfrm>
    </dsp:sp>
    <dsp:sp modelId="{1AC6ABCE-149F-479D-AFF7-7705059D2246}">
      <dsp:nvSpPr>
        <dsp:cNvPr id="0" name=""/>
        <dsp:cNvSpPr/>
      </dsp:nvSpPr>
      <dsp:spPr>
        <a:xfrm>
          <a:off x="4004948" y="3018891"/>
          <a:ext cx="473789" cy="473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111551" y="3018891"/>
        <a:ext cx="260583" cy="356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CC814-5984-4818-9169-E1CEE2B2909A}">
      <dsp:nvSpPr>
        <dsp:cNvPr id="0" name=""/>
        <dsp:cNvSpPr/>
      </dsp:nvSpPr>
      <dsp:spPr>
        <a:xfrm>
          <a:off x="40" y="4450"/>
          <a:ext cx="3853645" cy="726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Важность физической активности</a:t>
          </a:r>
        </a:p>
      </dsp:txBody>
      <dsp:txXfrm>
        <a:off x="40" y="4450"/>
        <a:ext cx="3853645" cy="726852"/>
      </dsp:txXfrm>
    </dsp:sp>
    <dsp:sp modelId="{1FC92FFE-5AAF-4A08-B160-90ED2418771F}">
      <dsp:nvSpPr>
        <dsp:cNvPr id="0" name=""/>
        <dsp:cNvSpPr/>
      </dsp:nvSpPr>
      <dsp:spPr>
        <a:xfrm>
          <a:off x="40" y="731303"/>
          <a:ext cx="3853645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Подвижные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игры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играют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важную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роль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в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развитии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физических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качеств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и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поддержании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здоровья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детей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0" y="731303"/>
        <a:ext cx="3853645" cy="1345049"/>
      </dsp:txXfrm>
    </dsp:sp>
    <dsp:sp modelId="{5169BD4F-7C8B-44FD-9946-CEDF24361230}">
      <dsp:nvSpPr>
        <dsp:cNvPr id="0" name=""/>
        <dsp:cNvSpPr/>
      </dsp:nvSpPr>
      <dsp:spPr>
        <a:xfrm>
          <a:off x="4393195" y="4450"/>
          <a:ext cx="3853645" cy="726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Основа</a:t>
          </a:r>
          <a:r>
            <a:rPr lang="en-US" sz="2000" b="0" kern="120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для</a:t>
          </a:r>
          <a:r>
            <a:rPr lang="en-US" sz="2000" b="0" kern="120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здорового</a:t>
          </a:r>
          <a:r>
            <a:rPr lang="en-US" sz="2000" b="0" kern="120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образа</a:t>
          </a:r>
          <a:r>
            <a:rPr lang="en-US" sz="2000" b="0" kern="120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rPr>
            <a:t>жизни</a:t>
          </a:r>
          <a:endParaRPr lang="ru-RU" sz="2000" b="0" kern="1200" dirty="0"/>
        </a:p>
      </dsp:txBody>
      <dsp:txXfrm>
        <a:off x="4393195" y="4450"/>
        <a:ext cx="3853645" cy="726852"/>
      </dsp:txXfrm>
    </dsp:sp>
    <dsp:sp modelId="{EF2C0C5D-5804-4E40-BFD4-7E4733C10299}">
      <dsp:nvSpPr>
        <dsp:cNvPr id="0" name=""/>
        <dsp:cNvSpPr/>
      </dsp:nvSpPr>
      <dsp:spPr>
        <a:xfrm>
          <a:off x="4393195" y="731303"/>
          <a:ext cx="3853645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Физическая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активность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через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игры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создает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основу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для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здорового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образа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жизни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 в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будущем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393195" y="731303"/>
        <a:ext cx="3853645" cy="134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142309"/>
            <a:ext cx="9022080" cy="2574661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как средство воспитания физических качеств, тема презентации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Морозкин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Валерий Вячеславович,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 физической культуры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35, Богородский городской округ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и задачи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2496312"/>
            <a:ext cx="6490446" cy="404382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комплексное воспитание физических качеств через игру.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сформировать потребность к систематическим занятиям физической культуры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совершенствовать двигательные навыки и умения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повысить уровень знаний о физическом развитии человека.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8" y="1257956"/>
            <a:ext cx="3778624" cy="2918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7" y="4175968"/>
            <a:ext cx="3778624" cy="25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494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098766"/>
            <a:ext cx="3530480" cy="4078197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631" y="1765621"/>
            <a:ext cx="3693459" cy="175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Подвижные игры – это специально организованные активности, в которых участвуют дети. Они способствуют физическому развитию и здоровью, а также социальной адаптации.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4" y="1906151"/>
            <a:ext cx="5694414" cy="4270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" y="3436096"/>
            <a:ext cx="4331745" cy="30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51" y="1132114"/>
            <a:ext cx="11460917" cy="154141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3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Преимущество использования подвижных игр в воспитательном процессе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2847703"/>
            <a:ext cx="11251474" cy="3329260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9092116"/>
              </p:ext>
            </p:extLst>
          </p:nvPr>
        </p:nvGraphicFramePr>
        <p:xfrm>
          <a:off x="495951" y="1996766"/>
          <a:ext cx="5082903" cy="251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0" y="2136016"/>
            <a:ext cx="5686378" cy="426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6" y="4590710"/>
            <a:ext cx="2936106" cy="21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sz="3900" b="1" dirty="0">
                <a:solidFill>
                  <a:srgbClr val="002060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Физические качества, развиваемые подвижными играми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098766"/>
            <a:ext cx="9899904" cy="4078197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4663535"/>
              </p:ext>
            </p:extLst>
          </p:nvPr>
        </p:nvGraphicFramePr>
        <p:xfrm>
          <a:off x="7170057" y="1767840"/>
          <a:ext cx="3802743" cy="294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64" y="2168996"/>
            <a:ext cx="5722265" cy="41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16" y="1303718"/>
            <a:ext cx="8691590" cy="618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6886722"/>
              </p:ext>
            </p:extLst>
          </p:nvPr>
        </p:nvGraphicFramePr>
        <p:xfrm>
          <a:off x="7210697" y="1303718"/>
          <a:ext cx="4751977" cy="404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616" y="1243540"/>
            <a:ext cx="6990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Организация подвижных игр во время внеурочных занятий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8" y="4018327"/>
            <a:ext cx="4044946" cy="2839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3" y="2319381"/>
            <a:ext cx="3558903" cy="26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42" y="1033707"/>
            <a:ext cx="3039727" cy="49029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60020"/>
              </p:ext>
            </p:extLst>
          </p:nvPr>
        </p:nvGraphicFramePr>
        <p:xfrm>
          <a:off x="1959564" y="1524001"/>
          <a:ext cx="8246881" cy="208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24" y="3683725"/>
            <a:ext cx="6244303" cy="30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Морозкин Валерий Вячеславович </a:t>
            </a:r>
            <a:r>
              <a:rPr lang="en-US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Helvetica Neue"/>
              </a:rPr>
              <a:t>valeron9@mail.ru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89268493073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196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Times New Roman</vt:lpstr>
      <vt:lpstr>Тема Office</vt:lpstr>
      <vt:lpstr>Подвижные игры как средство воспитания физических качеств, тема презентации интенсива «Эффективная начальная школа Подмосковья: лучшие практики»</vt:lpstr>
      <vt:lpstr>Цель и задачи</vt:lpstr>
      <vt:lpstr>Подвижные игры </vt:lpstr>
      <vt:lpstr> Преимущество использования подвижных игр в воспитательном процессе  </vt:lpstr>
      <vt:lpstr>Физические качества, развиваемые подвижными играми  </vt:lpstr>
      <vt:lpstr>Презентация PowerPoint</vt:lpstr>
      <vt:lpstr>Заключение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17</cp:revision>
  <dcterms:created xsi:type="dcterms:W3CDTF">2024-03-11T10:09:06Z</dcterms:created>
  <dcterms:modified xsi:type="dcterms:W3CDTF">2024-03-16T12:35:00Z</dcterms:modified>
</cp:coreProperties>
</file>