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3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4170/start/29100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upka-1984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3776" y="2141669"/>
            <a:ext cx="9022080" cy="2574661"/>
          </a:xfrm>
        </p:spPr>
        <p:txBody>
          <a:bodyPr anchor="t"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российской электронной школы (РЭШ) на уроках английского языка - тема презентации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интенсива «Эффективная начальная школа Подмосковья: лучшие практики»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3776" y="5568696"/>
            <a:ext cx="9022080" cy="1289304"/>
          </a:xfrm>
        </p:spPr>
        <p:txBody>
          <a:bodyPr>
            <a:normAutofit/>
          </a:bodyPr>
          <a:lstStyle/>
          <a:p>
            <a:pPr algn="l"/>
            <a:r>
              <a:rPr lang="ru-RU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Макарова Ольга Алексеевна,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учитель английского языка </a:t>
            </a:r>
          </a:p>
          <a:p>
            <a:pPr algn="l"/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МБОУ ЦО № 35, Богородский г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ородской округ</a:t>
            </a: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940525"/>
            <a:ext cx="11547566" cy="556477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урока-игры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игровой форме закрепить английский алфавит и речевые структуры, изученные ранее.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урока-игры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Образовательные: активизировать употребление ранее изученной лексики по темам «Буквы — АВС» в речи учащихся.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Развивающие: развивать у учащихся интерес к предмету, умение языковой догадки, мышление, память.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Воспитательные: воспитывать у учащихся интерес к изучению английского языка средствами коммуникации, развивать у учащихся умение работать в команде и чувство коллективизма, способствовать развитию уважительного отношения друг к другу.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7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39" y="801188"/>
            <a:ext cx="9492343" cy="54689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урока-игры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-начало урока – постановка проблемы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основная часть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(видеоролик)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тренировочные задания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(отработка и закрепление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изученного материала)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4" y="2530742"/>
            <a:ext cx="5303970" cy="395520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578" y="1053737"/>
            <a:ext cx="3283131" cy="95699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Урок-игра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23" y="1776548"/>
            <a:ext cx="6775269" cy="48332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и психологические особенности обучающихся 1-4 классов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деления на группы в рамках эффективной начальной школы (ЭНШ)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в группах по сингапурской системе образования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-соревновательный характер урока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12" y="2193608"/>
            <a:ext cx="5477781" cy="410833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696" y="809898"/>
            <a:ext cx="9866811" cy="25167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br>
              <a:rPr lang="ru-RU" dirty="0"/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урока-игры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данного урока</a:t>
            </a:r>
          </a:p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https://resh.edu.ru/subject/lesson/4170/start/291009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5" y="2303417"/>
            <a:ext cx="3580509" cy="47740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44" y="2919870"/>
            <a:ext cx="6707653" cy="377305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9469" y="1005757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9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538728"/>
            <a:ext cx="9022080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571361"/>
            <a:ext cx="10816046" cy="2083961"/>
          </a:xfrm>
        </p:spPr>
        <p:txBody>
          <a:bodyPr/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Контакты: </a:t>
            </a:r>
            <a:r>
              <a:rPr lang="en-US" i="0" dirty="0">
                <a:ln>
                  <a:solidFill>
                    <a:schemeClr val="bg1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gupka-1984@yandex.ru</a:t>
            </a:r>
            <a:endParaRPr lang="en-US" i="0" dirty="0">
              <a:ln>
                <a:solidFill>
                  <a:schemeClr val="bg1"/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89295852382</a:t>
            </a:r>
            <a:endParaRPr lang="ru-RU" b="1" dirty="0">
              <a:solidFill>
                <a:schemeClr val="bg1"/>
              </a:solidFill>
              <a:latin typeface="Helvetica Neue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https://sch35-bogorodsk.edumsko.ru/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60</Words>
  <Application>Microsoft Office PowerPoint</Application>
  <PresentationFormat>Широкоэкранный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 Neue</vt:lpstr>
      <vt:lpstr>Times New Roman</vt:lpstr>
      <vt:lpstr>Тема Office</vt:lpstr>
      <vt:lpstr>Ресурсы российской электронной школы (РЭШ) на уроках английского языка - тема презентации интенсива «Эффективная начальная школа Подмосковья: лучшие практики»</vt:lpstr>
      <vt:lpstr>Презентация PowerPoint</vt:lpstr>
      <vt:lpstr>Презентация PowerPoint</vt:lpstr>
      <vt:lpstr>Урок-игра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17</cp:revision>
  <dcterms:created xsi:type="dcterms:W3CDTF">2024-03-11T10:09:06Z</dcterms:created>
  <dcterms:modified xsi:type="dcterms:W3CDTF">2024-03-16T12:05:15Z</dcterms:modified>
</cp:coreProperties>
</file>