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2" r:id="rId3"/>
    <p:sldId id="261" r:id="rId4"/>
    <p:sldId id="259" r:id="rId5"/>
    <p:sldId id="263" r:id="rId6"/>
    <p:sldId id="258" r:id="rId7"/>
    <p:sldId id="265" r:id="rId8"/>
    <p:sldId id="266" r:id="rId9"/>
    <p:sldId id="264" r:id="rId10"/>
    <p:sldId id="267" r:id="rId11"/>
    <p:sldId id="269" r:id="rId12"/>
    <p:sldId id="268" r:id="rId13"/>
    <p:sldId id="270" r:id="rId14"/>
    <p:sldId id="260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326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9" autoAdjust="0"/>
    <p:restoredTop sz="94660"/>
  </p:normalViewPr>
  <p:slideViewPr>
    <p:cSldViewPr snapToGrid="0">
      <p:cViewPr>
        <p:scale>
          <a:sx n="70" d="100"/>
          <a:sy n="70" d="100"/>
        </p:scale>
        <p:origin x="-618" y="-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7CEAC26-8CE4-4263-86DA-4A98F50AB1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9DBC68FF-DC1B-4646-BF53-AA05A3AF55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3D421FA-CC2A-4DAB-BE4E-852EF878D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pPr/>
              <a:t>20.03.2024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16EC7CC-D3E9-4E55-B471-CB55C08B2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F5F57E5-5D7E-49EF-823F-14A21CF30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334244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EF6DA2F-05FB-4BC8-961D-C8EE035DB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6F3F6F03-5B5C-4489-B912-7521821FDC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484F557-CC5E-49E0-A74C-209754C31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pPr/>
              <a:t>20.03.2024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527FE42-1F59-4610-9BA9-B7C58F653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CD45C28-7AF1-4AA1-951C-652D0648F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227123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14D7B4F5-76E5-482E-83DD-A2F3DD03BA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C24EC5ED-53D3-49C6-BAC4-9DEA5F4133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B008986-CBC7-413F-A4CE-672F106C1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pPr/>
              <a:t>20.03.2024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0775F61-BEAE-49E8-B81A-0948698C5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1A8A8E7-3CC0-4F9C-80FD-0691C2638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84087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7250CF5-9177-42E2-B2B8-2BC8EE86E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0CEB4B8-9B7B-49D7-AA15-3D9D5ACCE9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BEB2E04-CD95-4FD4-8D7E-75F1CF0F1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pPr/>
              <a:t>20.03.2024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535D0C8-B1A3-42F9-861F-8D98C78CB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57BA691-55F6-43CC-88D3-2AEF08985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84964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2A5F232-E9BD-424B-96B1-AAAE66B67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45C4B6E3-D84F-4E11-8C17-613C90DDD6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B73BA85-F5F3-42B7-B462-1180BA5A5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pPr/>
              <a:t>20.03.2024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9400478-6073-454D-95A9-A7936C2B0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3521FD9-71AD-4AD2-BFB9-4EE95BDA1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55681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CF916B5-36E6-490C-846E-0B9F92539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2E1A5BF-FEA1-4A46-B9A9-3A23DFA906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6E3EC172-7AF5-4BF4-836E-CDDEA90E50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6FE95AE4-D68F-4528-8682-553BC3A14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pPr/>
              <a:t>20.03.2024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39E369D2-59A5-4DF2-8492-0BC699BC9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FBF66491-4B2D-4AF9-9902-DAE0D21EA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61603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9E0C710-9FE9-4D12-ADA2-40964ED08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198E8DE4-2198-4353-AA7E-3C21789D5C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DA814136-0354-46E6-BE42-E1FD39EF56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93535B72-CF43-4349-B372-2621362DD0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931F594C-CEA2-41A8-BDCA-FABA5D1442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AE05F368-62D3-41C2-A857-D4AAA9B78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pPr/>
              <a:t>20.03.2024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800271F0-C130-4963-AD9B-231883FCD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F9AC7EB4-C976-47F4-8083-911917CD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98648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B27871C-12D8-4870-8DCF-1340AAA9C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219068DC-5D4D-4593-97C7-41F0F0FEF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pPr/>
              <a:t>20.03.2024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14563540-65A9-41E7-B8E9-5D001D6CD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DCD9C2B5-2F68-47E2-9967-D39E57029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69919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47066F71-8E0C-4D7B-B180-A87EB28DB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pPr/>
              <a:t>20.03.2024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B042A821-8071-4D60-8599-3854FBA67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6C004B75-802D-48D8-A605-CCB53B96F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90088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B275C44-3486-4166-89A5-745554E68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93C86C1-D099-4CF9-BEF8-C090882C9A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D7BC7785-57A4-41C1-BA37-7C3A525D25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76260892-774B-47EF-AF1F-DED3125B6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pPr/>
              <a:t>20.03.2024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DC62CDF2-79D9-403F-B266-E05778C23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678FA2F-94A4-4058-910F-B3F74FA4F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39652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52D43B4-F330-4BFA-9E55-078F1A3A5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AD959222-C508-4EB9-8008-A735D38C8B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D93A7788-B2C2-485E-B0BD-4A2482BFC2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8BA62ED2-029F-4152-A1F3-19832C26B7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pPr/>
              <a:t>20.03.2024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223FB50D-DCEF-4C8E-BFBF-E78CA984E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022011C6-5080-4D83-BC6F-02A53361E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97554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BC34356-58A2-4B05-9FC0-5D030DE44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CC4F2B4-7FBD-448F-A92F-3F3C270CB5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5B1BED9-4EDA-45A5-860D-3D07121CB0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F59D93-6D16-4485-8904-6B62A698D3FF}" type="datetimeFigureOut">
              <a:rPr lang="ru-RU" smtClean="0"/>
              <a:pPr/>
              <a:t>20.03.2024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F711C61-84D4-4FDE-8DC5-8CB4DD3A7A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52CF587-EAB8-4908-AB86-DF7E15F1CB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ED5005-495D-4CFF-BB81-666AD112CE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91481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2B1C44A-B12A-46E1-8FB0-9E41B0E571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34640" y="2843784"/>
            <a:ext cx="9235440" cy="1873186"/>
          </a:xfrm>
        </p:spPr>
        <p:txBody>
          <a:bodyPr anchor="t">
            <a:noAutofit/>
          </a:bodyPr>
          <a:lstStyle/>
          <a:p>
            <a:pPr algn="l"/>
            <a:r>
              <a:rPr lang="ru-RU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«Интеграция воспитательной и образовательной деятельности через календарь событий»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0AC03F9B-5FFB-4F09-844A-DBF2A8C154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47109" y="5291764"/>
            <a:ext cx="9744891" cy="1289304"/>
          </a:xfrm>
        </p:spPr>
        <p:txBody>
          <a:bodyPr>
            <a:normAutofit/>
          </a:bodyPr>
          <a:lstStyle/>
          <a:p>
            <a:pPr algn="l"/>
            <a:r>
              <a:rPr lang="ru-RU" sz="2000" b="1" i="0" dirty="0" err="1" smtClean="0">
                <a:solidFill>
                  <a:schemeClr val="bg1"/>
                </a:solidFill>
                <a:effectLst/>
                <a:latin typeface="Helvetica Neue"/>
              </a:rPr>
              <a:t>Лутцева</a:t>
            </a:r>
            <a:r>
              <a:rPr lang="ru-RU" sz="2000" b="1" i="0" dirty="0" smtClean="0">
                <a:solidFill>
                  <a:schemeClr val="bg1"/>
                </a:solidFill>
                <a:effectLst/>
                <a:latin typeface="Helvetica Neue"/>
              </a:rPr>
              <a:t> Татьяна Васильевна,</a:t>
            </a:r>
            <a:r>
              <a:rPr lang="ru-RU" sz="2000" b="0" i="0" dirty="0">
                <a:solidFill>
                  <a:schemeClr val="bg1"/>
                </a:solidFill>
                <a:effectLst/>
                <a:latin typeface="Helvetica Neue"/>
              </a:rPr>
              <a:t> </a:t>
            </a:r>
            <a:r>
              <a:rPr lang="ru-RU" sz="2000" b="0" i="0" dirty="0" smtClean="0">
                <a:solidFill>
                  <a:schemeClr val="bg1"/>
                </a:solidFill>
                <a:effectLst/>
                <a:latin typeface="Helvetica Neue"/>
              </a:rPr>
              <a:t>учитель начальной </a:t>
            </a:r>
            <a:r>
              <a:rPr lang="ru-RU" sz="2000" b="0" i="0" dirty="0">
                <a:solidFill>
                  <a:schemeClr val="bg1"/>
                </a:solidFill>
                <a:effectLst/>
                <a:latin typeface="Helvetica Neue"/>
              </a:rPr>
              <a:t>школы, </a:t>
            </a:r>
            <a:r>
              <a:rPr lang="ru-RU" sz="2000" b="0" i="0" dirty="0" smtClean="0">
                <a:solidFill>
                  <a:schemeClr val="bg1"/>
                </a:solidFill>
                <a:effectLst/>
                <a:latin typeface="Helvetica Neue"/>
              </a:rPr>
              <a:t>МОУ лицей №4</a:t>
            </a:r>
            <a:endParaRPr lang="ru-RU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54197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Татьяна\1 Э класс\выступление\22 МАРТА 2024             ВЫСТУПЛЕНИЕ\фо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5712" y="0"/>
            <a:ext cx="12257712" cy="6858000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36A6B63-2F32-2352-B257-41708BD2AD40}"/>
              </a:ext>
            </a:extLst>
          </p:cNvPr>
          <p:cNvSpPr txBox="1"/>
          <p:nvPr/>
        </p:nvSpPr>
        <p:spPr>
          <a:xfrm>
            <a:off x="4922853" y="887542"/>
            <a:ext cx="175666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Оленья ферма</a:t>
            </a:r>
          </a:p>
          <a:p>
            <a:pPr algn="ctr"/>
            <a:r>
              <a:rPr lang="ru-RU" sz="1600" b="1" dirty="0"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 «Северный олень»</a:t>
            </a:r>
            <a:endParaRPr lang="ru-RU" sz="1600" dirty="0">
              <a:highlight>
                <a:srgbClr val="FFFF00"/>
              </a:highligh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C:\Users\Кабинет1\Documents\1 класс ЭНШ 2023-2024 год\Отчёты 1 класс\Взаимодействие 28 декабр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47541">
            <a:off x="585028" y="576296"/>
            <a:ext cx="3680659" cy="3090375"/>
          </a:xfrm>
          <a:prstGeom prst="rect">
            <a:avLst/>
          </a:prstGeom>
          <a:noFill/>
        </p:spPr>
      </p:pic>
      <p:pic>
        <p:nvPicPr>
          <p:cNvPr id="5" name="Picture 1" descr="C:\Users\Кабинет1\Documents\1 класс ЭНШ 2023-2024 год\Отчёты 1 класс\Взаимодействие 1     28 декабр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249649">
            <a:off x="7688813" y="525455"/>
            <a:ext cx="3990339" cy="3137242"/>
          </a:xfrm>
          <a:prstGeom prst="rect">
            <a:avLst/>
          </a:prstGeom>
          <a:noFill/>
        </p:spPr>
      </p:pic>
      <p:pic>
        <p:nvPicPr>
          <p:cNvPr id="6" name="Picture 2" descr="D:\Татьяна\1 Э класс\Отчёты 1 Э\Взаимодействие педагоческое сообщество-семья 16 ноября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49171" y="2047164"/>
            <a:ext cx="2906972" cy="2047163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2269E09-2A57-12D1-8D22-2E60E363721F}"/>
              </a:ext>
            </a:extLst>
          </p:cNvPr>
          <p:cNvSpPr txBox="1"/>
          <p:nvPr/>
        </p:nvSpPr>
        <p:spPr>
          <a:xfrm>
            <a:off x="4953360" y="4552059"/>
            <a:ext cx="15293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Гжельский фарфоровый завод</a:t>
            </a:r>
            <a:endParaRPr lang="ru-RU" sz="1600" dirty="0">
              <a:highlight>
                <a:srgbClr val="FFFF00"/>
              </a:highligh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5" descr="C:\Users\Кабинет1\Downloads\Screenshot_20240218-122540_WhatsApp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83748">
            <a:off x="311123" y="3810844"/>
            <a:ext cx="3860222" cy="2897626"/>
          </a:xfrm>
          <a:prstGeom prst="rect">
            <a:avLst/>
          </a:prstGeom>
          <a:noFill/>
        </p:spPr>
      </p:pic>
      <p:pic>
        <p:nvPicPr>
          <p:cNvPr id="9" name="Picture 4" descr="C:\Users\Кабинет1\Downloads\Screenshot_20240218-122441_WhatsApp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1378634">
            <a:off x="7496864" y="3853096"/>
            <a:ext cx="3659118" cy="28280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423131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Татьяна\1 Э класс\выступление\22 МАРТА 2024             ВЫСТУПЛЕНИЕ\фо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5712" y="0"/>
            <a:ext cx="12257712" cy="6858000"/>
          </a:xfrm>
          <a:prstGeom prst="rect">
            <a:avLst/>
          </a:prstGeom>
          <a:noFill/>
        </p:spPr>
      </p:pic>
      <p:pic>
        <p:nvPicPr>
          <p:cNvPr id="4" name="Picture 2" descr="C:\Users\Кабинет1\Documents\1 класс ЭНШ 2023-2024 год\Отчёты 1 класс\Тотальный диктант дети 8 сентябр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9892" y="3370997"/>
            <a:ext cx="3679404" cy="3487003"/>
          </a:xfrm>
          <a:prstGeom prst="rect">
            <a:avLst/>
          </a:prstGeom>
          <a:noFill/>
        </p:spPr>
      </p:pic>
      <p:pic>
        <p:nvPicPr>
          <p:cNvPr id="5" name="Picture 2" descr="C:\Users\Кабинет1\Documents\1 класс ЭНШ 2023-2024 год\Отчёты 1 класс\Тотальный диктант слова 8 сентябр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42598" y="3370997"/>
            <a:ext cx="5085629" cy="3487003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ECB4FAF-BA09-CC08-11E9-94208386BE77}"/>
              </a:ext>
            </a:extLst>
          </p:cNvPr>
          <p:cNvSpPr txBox="1"/>
          <p:nvPr/>
        </p:nvSpPr>
        <p:spPr>
          <a:xfrm>
            <a:off x="4722268" y="3996428"/>
            <a:ext cx="226429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Тотальный диктант</a:t>
            </a:r>
            <a:endParaRPr lang="ru-RU" sz="1600" dirty="0">
              <a:highlight>
                <a:srgbClr val="FFFF00"/>
              </a:highligh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3" descr="D:\Татьяна\1 Э класс\Отчёты 1 Э\Международный день животных конкурс плакатов 4 октября 2023.jpg">
            <a:extLst>
              <a:ext uri="{FF2B5EF4-FFF2-40B4-BE49-F238E27FC236}">
                <a16:creationId xmlns:a16="http://schemas.microsoft.com/office/drawing/2014/main" xmlns="" id="{A04CDFF3-C4FC-BBFF-C129-701D85FFFA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64244" y="873457"/>
            <a:ext cx="6929630" cy="2606722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A0A3EA4-BEF4-F4F6-6DC9-8AFFC4759FD4}"/>
              </a:ext>
            </a:extLst>
          </p:cNvPr>
          <p:cNvSpPr txBox="1"/>
          <p:nvPr/>
        </p:nvSpPr>
        <p:spPr>
          <a:xfrm>
            <a:off x="2241664" y="909632"/>
            <a:ext cx="230425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Конкурс плакатов</a:t>
            </a:r>
            <a:endParaRPr lang="ru-RU" sz="1600" dirty="0">
              <a:highlight>
                <a:srgbClr val="FFFF00"/>
              </a:highligh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23131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Татьяна\1 Э класс\выступление\22 МАРТА 2024             ВЫСТУПЛЕНИЕ\фо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5712" y="0"/>
            <a:ext cx="12257712" cy="6858000"/>
          </a:xfrm>
          <a:prstGeom prst="rect">
            <a:avLst/>
          </a:prstGeom>
          <a:noFill/>
        </p:spPr>
      </p:pic>
      <p:pic>
        <p:nvPicPr>
          <p:cNvPr id="3" name="Picture 2" descr="C:\Users\Кабинет1\Documents\1 класс ЭНШ 2023-2024 год\Отчёты 1 класс\20-11-2023_22-27-10\Н.Н. Носов 23.jpg">
            <a:extLst>
              <a:ext uri="{FF2B5EF4-FFF2-40B4-BE49-F238E27FC236}">
                <a16:creationId xmlns:a16="http://schemas.microsoft.com/office/drawing/2014/main" xmlns="" id="{F2AC77E5-4A49-3215-DA1C-EC5B69FEBA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91821" y="883577"/>
            <a:ext cx="5349923" cy="3278989"/>
          </a:xfrm>
          <a:prstGeom prst="rect">
            <a:avLst/>
          </a:prstGeom>
          <a:noFill/>
        </p:spPr>
      </p:pic>
      <p:pic>
        <p:nvPicPr>
          <p:cNvPr id="4" name="Picture 2" descr="D:\Татьяна\1 Э класс\20240227_1508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75596">
            <a:off x="7909058" y="1596084"/>
            <a:ext cx="1476250" cy="1805277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E18FD6F-0B0D-3618-52CF-71409A4A7B37}"/>
              </a:ext>
            </a:extLst>
          </p:cNvPr>
          <p:cNvSpPr txBox="1"/>
          <p:nvPr/>
        </p:nvSpPr>
        <p:spPr>
          <a:xfrm>
            <a:off x="7766094" y="1039999"/>
            <a:ext cx="22642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Клуб художественного чтения</a:t>
            </a:r>
            <a:endParaRPr lang="ru-RU" sz="1600" dirty="0">
              <a:highlight>
                <a:srgbClr val="FFFF00"/>
              </a:highligh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6" descr="C:\Users\Кабинет1\Downloads\9 декабря День героев Отечества.jpg">
            <a:extLst>
              <a:ext uri="{FF2B5EF4-FFF2-40B4-BE49-F238E27FC236}">
                <a16:creationId xmlns:a16="http://schemas.microsoft.com/office/drawing/2014/main" xmlns="" id="{BE3C199E-199C-A7F0-D704-810545813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87403" y="3612440"/>
            <a:ext cx="5504597" cy="3245560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4D5A4-5D10-BEE7-8A98-63B2EE83B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52464" y="4640239"/>
            <a:ext cx="2978763" cy="2217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5D9F664-7FC3-379F-31B9-918DA2E98E48}"/>
              </a:ext>
            </a:extLst>
          </p:cNvPr>
          <p:cNvSpPr txBox="1"/>
          <p:nvPr/>
        </p:nvSpPr>
        <p:spPr>
          <a:xfrm>
            <a:off x="2599898" y="4278360"/>
            <a:ext cx="226429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Конкурс рисунков</a:t>
            </a:r>
            <a:endParaRPr lang="ru-RU" sz="1600" dirty="0">
              <a:highlight>
                <a:srgbClr val="FFFF00"/>
              </a:highligh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23131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Татьяна\1 Э класс\выступление\22 МАРТА 2024             ВЫСТУПЛЕНИЕ\фо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5712" y="0"/>
            <a:ext cx="12257712" cy="6858000"/>
          </a:xfrm>
          <a:prstGeom prst="rect">
            <a:avLst/>
          </a:prstGeom>
          <a:noFill/>
        </p:spPr>
      </p:pic>
      <p:pic>
        <p:nvPicPr>
          <p:cNvPr id="3" name="Picture 7" descr="C:\Users\Кабинет1\Downloads\IMG-20240208-WA0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39033" y="3466531"/>
            <a:ext cx="2936685" cy="3391469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A2808E6-482F-371A-E24B-98D1587F1474}"/>
              </a:ext>
            </a:extLst>
          </p:cNvPr>
          <p:cNvSpPr txBox="1"/>
          <p:nvPr/>
        </p:nvSpPr>
        <p:spPr>
          <a:xfrm>
            <a:off x="5933918" y="4454837"/>
            <a:ext cx="23042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 smtClean="0"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Экспериментариум</a:t>
            </a:r>
            <a:r>
              <a:rPr lang="ru-RU" sz="1600" b="1" dirty="0" smtClean="0"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«Научные открытия русских учёных»</a:t>
            </a:r>
            <a:endParaRPr lang="ru-RU" sz="1600" dirty="0">
              <a:highlight>
                <a:srgbClr val="FFFF00"/>
              </a:highligh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3" descr="C:\Users\Кабинет1\Documents\1 класс ЭНШ 2023-2024 год\Отчёты 1 класс\День почерка 1.jpg">
            <a:extLst>
              <a:ext uri="{FF2B5EF4-FFF2-40B4-BE49-F238E27FC236}">
                <a16:creationId xmlns:a16="http://schemas.microsoft.com/office/drawing/2014/main" xmlns="" id="{CF552448-FF6B-5326-8F92-22C4EE9E7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82891" y="641444"/>
            <a:ext cx="2947916" cy="3539612"/>
          </a:xfrm>
          <a:prstGeom prst="rect">
            <a:avLst/>
          </a:prstGeom>
          <a:noFill/>
        </p:spPr>
      </p:pic>
      <p:pic>
        <p:nvPicPr>
          <p:cNvPr id="7" name="Picture 3" descr="C:\Users\Кабинет1\Documents\1 класс ЭНШ 2023-2024 год\Отчёты 1 класс\День почерка.jpg">
            <a:extLst>
              <a:ext uri="{FF2B5EF4-FFF2-40B4-BE49-F238E27FC236}">
                <a16:creationId xmlns:a16="http://schemas.microsoft.com/office/drawing/2014/main" xmlns="" id="{57DA189C-252B-52FB-7F01-AE671338E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69787" y="777922"/>
            <a:ext cx="3955498" cy="2606722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B458101-9544-E1DC-80FA-A789A5D537FB}"/>
              </a:ext>
            </a:extLst>
          </p:cNvPr>
          <p:cNvSpPr txBox="1"/>
          <p:nvPr/>
        </p:nvSpPr>
        <p:spPr>
          <a:xfrm>
            <a:off x="4775681" y="1990268"/>
            <a:ext cx="230425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Конкурс каллиграфии</a:t>
            </a:r>
            <a:endParaRPr lang="ru-RU" sz="1600" dirty="0">
              <a:highlight>
                <a:srgbClr val="FFFF00"/>
              </a:highligh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9" descr="C:\Users\Кабинет1\Downloads\IMG-20240208-WA000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3608" y="3957851"/>
            <a:ext cx="4470088" cy="29001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423131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2B1C44A-B12A-46E1-8FB0-9E41B0E571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0" y="3538728"/>
            <a:ext cx="9022080" cy="1223962"/>
          </a:xfrm>
        </p:spPr>
        <p:txBody>
          <a:bodyPr anchor="t">
            <a:noAutofit/>
          </a:bodyPr>
          <a:lstStyle/>
          <a:p>
            <a:pPr algn="l"/>
            <a:r>
              <a:rPr lang="ru-RU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0AC03F9B-5FFB-4F09-844A-DBF2A8C154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5349240"/>
            <a:ext cx="9022080" cy="1289304"/>
          </a:xfrm>
        </p:spPr>
        <p:txBody>
          <a:bodyPr/>
          <a:lstStyle/>
          <a:p>
            <a:pPr algn="l"/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38223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Татьяна\1 Э класс\выступление\22 МАРТА 2024             ВЫСТУПЛЕНИЕ\фо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5712" y="0"/>
            <a:ext cx="12257712" cy="6858000"/>
          </a:xfrm>
          <a:prstGeom prst="rect">
            <a:avLst/>
          </a:prstGeom>
          <a:noFill/>
        </p:spPr>
      </p:pic>
      <p:pic>
        <p:nvPicPr>
          <p:cNvPr id="4" name="Picture 2" descr="http://i.ytimg.com/vi/iVdznk-O8dc/maxresdefault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66651"/>
            <a:ext cx="12192000" cy="5891349"/>
          </a:xfrm>
          <a:prstGeom prst="rect">
            <a:avLst/>
          </a:prstGeom>
          <a:noFill/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2F3D6000-2572-4E21-915E-592357104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6331" y="875211"/>
            <a:ext cx="9899904" cy="1240019"/>
          </a:xfrm>
        </p:spPr>
        <p:txBody>
          <a:bodyPr>
            <a:normAutofit fontScale="90000"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Всё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 твоих руках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!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Обучая себя, обучай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 развивай других!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rgbClr val="15326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23131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Татьяна\1 Э класс\выступление\22 МАРТА 2024             ВЫСТУПЛЕНИЕ\фо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5712" y="0"/>
            <a:ext cx="12257712" cy="6858000"/>
          </a:xfrm>
          <a:prstGeom prst="rect">
            <a:avLst/>
          </a:prstGeom>
          <a:noFill/>
        </p:spPr>
      </p:pic>
      <p:pic>
        <p:nvPicPr>
          <p:cNvPr id="3" name="Picture 4" descr="D:\Татьяна\1 Э класс\выступление\22 МАРТА 2024             ВЫСТУПЛЕНИЕ\20240220_1223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179379" y="-2154621"/>
            <a:ext cx="5833241" cy="121920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423131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D:\Татьяна\1 Э класс\выступление\22 МАРТА 2024             ВЫСТУПЛЕНИЕ\20240220_1212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82322"/>
            <a:ext cx="4020207" cy="5664839"/>
          </a:xfrm>
          <a:prstGeom prst="rect">
            <a:avLst/>
          </a:prstGeom>
          <a:noFill/>
        </p:spPr>
      </p:pic>
      <p:pic>
        <p:nvPicPr>
          <p:cNvPr id="9" name="Picture 3" descr="D:\Татьяна\1 Э класс\выступление\22 МАРТА 2024             ВЫСТУПЛЕНИЕ\20240220_1217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51737" y="1616688"/>
            <a:ext cx="4099035" cy="5241312"/>
          </a:xfrm>
          <a:prstGeom prst="rect">
            <a:avLst/>
          </a:prstGeom>
          <a:noFill/>
        </p:spPr>
      </p:pic>
      <p:pic>
        <p:nvPicPr>
          <p:cNvPr id="10" name="Picture 5" descr="D:\Татьяна\1 Э класс\выступление\22 МАРТА 2024             ВЫСТУПЛЕНИЕ\20240220_13244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13834" y="938565"/>
            <a:ext cx="3978166" cy="56097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423131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Татьяна\1 Э класс\выступление\22 МАРТА 2024             ВЫСТУПЛЕНИЕ\фо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5712" y="0"/>
            <a:ext cx="12257712" cy="6858000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841" y="873457"/>
            <a:ext cx="4531058" cy="5984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D:\Татьяна\1 Э класс\выступление\22 МАРТА 2024             ВЫСТУПЛЕНИЕ\20240220_1206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01553" y="955343"/>
            <a:ext cx="4262120" cy="58960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423131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F3D6000-2572-4E21-915E-592357104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6331" y="875211"/>
            <a:ext cx="9899904" cy="1240019"/>
          </a:xfrm>
        </p:spPr>
        <p:txBody>
          <a:bodyPr>
            <a:normAutofit fontScale="90000"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rgbClr val="15326C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DB77097-3926-CAF0-14F5-379C9A9D05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357200">
            <a:off x="8402661" y="433209"/>
            <a:ext cx="3299586" cy="3800992"/>
          </a:xfrm>
          <a:prstGeom prst="rect">
            <a:avLst/>
          </a:prstGeom>
        </p:spPr>
      </p:pic>
      <p:sp>
        <p:nvSpPr>
          <p:cNvPr id="8" name="Содержимое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         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None/>
            </a:pPr>
            <a:endParaRPr lang="ru-RU" dirty="0"/>
          </a:p>
        </p:txBody>
      </p:sp>
      <p:pic>
        <p:nvPicPr>
          <p:cNvPr id="9" name="Picture 2" descr="https://avatars.mds.yandex.net/i?id=5953a08f7038dad01485c5e64b9c9effbf3d57e4-5234751-images-thumbs&amp;n=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86964" y="4012442"/>
            <a:ext cx="2306460" cy="1651157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8227745" y="4581394"/>
            <a:ext cx="4320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4.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8" descr="https://cdn.culture.ru/images/bcb20ea2-2fac-579c-a82c-92743b26907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75505" y="4790364"/>
            <a:ext cx="2795061" cy="1733265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4312693" y="4517409"/>
            <a:ext cx="4094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5.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0" descr="https://gas-kvas.com/grafic/uploads/posts/2023-09/1695945092_gas-kvas-com-p-kartinki-smailik-grustnii-4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94831" y="4790364"/>
            <a:ext cx="2893325" cy="1651379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930591" y="4379597"/>
            <a:ext cx="4320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3.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609568" y="3026588"/>
            <a:ext cx="12453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2. Холмс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870867" y="2495235"/>
            <a:ext cx="13681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. Шерлок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641219" y="1525331"/>
            <a:ext cx="53285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      Что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у нас под ногами?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0244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5" grpId="0"/>
      <p:bldP spid="16" grpId="0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Татьяна\1 Э класс\выступление\22 МАРТА 2024             ВЫСТУПЛЕНИЕ\фо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5712" y="0"/>
            <a:ext cx="12257712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7628111" y="1264189"/>
            <a:ext cx="3600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1.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https://avatars.mds.yandex.net/i?id=3bbbfa3c3e05df43f66b3961001622e306d13e8e-9106835-images-thumbs&amp;n=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81271" y="1079578"/>
            <a:ext cx="2744591" cy="1909282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4306977" y="2010937"/>
            <a:ext cx="3600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2.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4" descr="Стакан одноразовый пластиковый 200 мл синий 50 штук в упаковке Комус Эконом - T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46777" y="2265527"/>
            <a:ext cx="2088231" cy="1992575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525904" y="1679622"/>
            <a:ext cx="3600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3.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8" descr="https://www.infolio-verpackungen.de/files/data/landingpages/pe-beutel/pe-beutel-flachbeutel-infolio-verpackunge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2014" y="2138966"/>
            <a:ext cx="2743448" cy="1859828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3059832" y="4149080"/>
            <a:ext cx="3600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4.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4" descr="https://gas-kvas.com/grafic/uploads/posts/2023-09/1695890092_gas-kvas-com-p-kartinki-vozdushnii-sharik-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44094" y="4655476"/>
            <a:ext cx="2770223" cy="1941133"/>
          </a:xfrm>
          <a:prstGeom prst="rect">
            <a:avLst/>
          </a:prstGeom>
          <a:noFill/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A9B72572-CE25-C0AB-9F34-05D58661EDC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339684" flipH="1">
            <a:off x="9036276" y="3150031"/>
            <a:ext cx="2758893" cy="3608786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3151014" y="1134040"/>
            <a:ext cx="3600400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Воздух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23131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Татьяна\1 Э класс\выступление\22 МАРТА 2024             ВЫСТУПЛЕНИЕ\фо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5712" y="0"/>
            <a:ext cx="12257712" cy="6858000"/>
          </a:xfrm>
          <a:prstGeom prst="rect">
            <a:avLst/>
          </a:prstGeom>
          <a:noFill/>
        </p:spPr>
      </p:pic>
      <p:pic>
        <p:nvPicPr>
          <p:cNvPr id="3" name="Picture 3" descr="D:\Татьяна\1 Э класс\Отчёты 1 Э\Твоческая мастерская   творчество и коммуникация 21 сентября\Творческая мастерская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67502"/>
            <a:ext cx="3179928" cy="4263276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0CDC445-85F4-87BB-217D-8CB85D8FDE95}"/>
              </a:ext>
            </a:extLst>
          </p:cNvPr>
          <p:cNvSpPr txBox="1"/>
          <p:nvPr/>
        </p:nvSpPr>
        <p:spPr>
          <a:xfrm>
            <a:off x="0" y="968206"/>
            <a:ext cx="317992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Конкурс «Осенняя фантазия»</a:t>
            </a:r>
            <a:endParaRPr lang="ru-RU" sz="1600" dirty="0">
              <a:highlight>
                <a:srgbClr val="FFFF00"/>
              </a:highligh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D:\Татьяна\1 Э класс\Отчёты 1 Э\Исследовательская лаборатория Математика вокруг нас. Математические конкурсы 5 октябр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6130" y="1037231"/>
            <a:ext cx="3044353" cy="3700534"/>
          </a:xfrm>
          <a:prstGeom prst="rect">
            <a:avLst/>
          </a:prstGeom>
          <a:noFill/>
        </p:spPr>
      </p:pic>
      <p:pic>
        <p:nvPicPr>
          <p:cNvPr id="7" name="Picture 2" descr="D:\Татьяна\1 Э класс\Отчёты 1 Э\Твоческая мастерская   творчество и коммуникация 21 сентября\Творческая мастерская 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59932" y="1269242"/>
            <a:ext cx="3540999" cy="4817659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0F40E34-5F73-937E-DB46-4E293414C8C7}"/>
              </a:ext>
            </a:extLst>
          </p:cNvPr>
          <p:cNvSpPr txBox="1"/>
          <p:nvPr/>
        </p:nvSpPr>
        <p:spPr>
          <a:xfrm>
            <a:off x="4230806" y="870783"/>
            <a:ext cx="285238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Математические конкурсы</a:t>
            </a:r>
            <a:endParaRPr lang="ru-RU" sz="1600" dirty="0">
              <a:highlight>
                <a:srgbClr val="FFFF00"/>
              </a:highligh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5" descr="D:\Татьяна\1 Э класс\Отчёты 1 Э\Марафон движение и здоровье 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74709" y="3739487"/>
            <a:ext cx="6223379" cy="3118513"/>
          </a:xfrm>
          <a:prstGeom prst="rect">
            <a:avLst/>
          </a:prstGeom>
          <a:noFill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054484A-BAB5-0D1B-900F-A432171496A6}"/>
              </a:ext>
            </a:extLst>
          </p:cNvPr>
          <p:cNvSpPr txBox="1"/>
          <p:nvPr/>
        </p:nvSpPr>
        <p:spPr>
          <a:xfrm>
            <a:off x="3307358" y="3928120"/>
            <a:ext cx="252486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Игры на переменах</a:t>
            </a:r>
            <a:endParaRPr lang="ru-RU" sz="1600" dirty="0">
              <a:highlight>
                <a:srgbClr val="FFFF00"/>
              </a:highligh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0CDC445-85F4-87BB-217D-8CB85D8FDE95}"/>
              </a:ext>
            </a:extLst>
          </p:cNvPr>
          <p:cNvSpPr txBox="1"/>
          <p:nvPr/>
        </p:nvSpPr>
        <p:spPr>
          <a:xfrm>
            <a:off x="8652681" y="1175198"/>
            <a:ext cx="308494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Конкурс «Осенняя фантазия»</a:t>
            </a:r>
            <a:endParaRPr lang="ru-RU" sz="1600" dirty="0">
              <a:highlight>
                <a:srgbClr val="FFFF00"/>
              </a:highligh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23131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Татьяна\1 Э класс\выступление\22 МАРТА 2024             ВЫСТУПЛЕНИЕ\фо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5712" y="0"/>
            <a:ext cx="12257712" cy="6858000"/>
          </a:xfrm>
          <a:prstGeom prst="rect">
            <a:avLst/>
          </a:prstGeom>
          <a:noFill/>
        </p:spPr>
      </p:pic>
      <p:pic>
        <p:nvPicPr>
          <p:cNvPr id="6" name="Picture 2" descr="D:\Татьяна\1 Э класс\Отчёты 1 Э\Математика вокруг нас 30 ноябр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80054" y="982639"/>
            <a:ext cx="4753862" cy="2752301"/>
          </a:xfrm>
          <a:prstGeom prst="rect">
            <a:avLst/>
          </a:prstGeom>
          <a:noFill/>
        </p:spPr>
      </p:pic>
      <p:pic>
        <p:nvPicPr>
          <p:cNvPr id="7" name="Picture 4" descr="D:\Татьяна\1 Э класс\Отчёты 1 Э\Путь к познанию 25 января 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2012" y="2565779"/>
            <a:ext cx="3097620" cy="4094328"/>
          </a:xfrm>
          <a:prstGeom prst="rect">
            <a:avLst/>
          </a:prstGeom>
          <a:noFill/>
        </p:spPr>
      </p:pic>
      <p:pic>
        <p:nvPicPr>
          <p:cNvPr id="8" name="Picture 5" descr="D:\Татьяна\1 Э класс\Отчёты 1 Э\Творческая мастерская  дракон 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52932" y="2394750"/>
            <a:ext cx="3002510" cy="4280182"/>
          </a:xfrm>
          <a:prstGeom prst="rect">
            <a:avLst/>
          </a:prstGeom>
          <a:noFill/>
        </p:spPr>
      </p:pic>
      <p:pic>
        <p:nvPicPr>
          <p:cNvPr id="9" name="Picture 6" descr="D:\Татьяна\1 Э класс\Отчёты 1 Э\Марафон  10 ноября  2 фото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94328" y="3975429"/>
            <a:ext cx="4476466" cy="2882571"/>
          </a:xfrm>
          <a:prstGeom prst="rect">
            <a:avLst/>
          </a:prstGeom>
          <a:noFill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928BEB4-0761-C06D-3A80-683A1D2E2E0D}"/>
              </a:ext>
            </a:extLst>
          </p:cNvPr>
          <p:cNvSpPr txBox="1"/>
          <p:nvPr/>
        </p:nvSpPr>
        <p:spPr>
          <a:xfrm>
            <a:off x="312198" y="2046881"/>
            <a:ext cx="22677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Мини-исследование «Слоёная жидкость»</a:t>
            </a:r>
            <a:endParaRPr lang="ru-RU" sz="1600" dirty="0">
              <a:highlight>
                <a:srgbClr val="FFFF00"/>
              </a:highligh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29A95A8-AA34-45E3-E4FA-2594D89C8A2A}"/>
              </a:ext>
            </a:extLst>
          </p:cNvPr>
          <p:cNvSpPr txBox="1"/>
          <p:nvPr/>
        </p:nvSpPr>
        <p:spPr>
          <a:xfrm>
            <a:off x="9335070" y="2095563"/>
            <a:ext cx="244294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Игра-путешествие «Разный, разный Новый год»</a:t>
            </a:r>
            <a:endParaRPr lang="ru-RU" sz="1600" dirty="0">
              <a:highlight>
                <a:srgbClr val="FFFF00"/>
              </a:highligh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9DAFDA4-7E00-A97A-9F0E-77D34B186160}"/>
              </a:ext>
            </a:extLst>
          </p:cNvPr>
          <p:cNvSpPr txBox="1"/>
          <p:nvPr/>
        </p:nvSpPr>
        <p:spPr>
          <a:xfrm>
            <a:off x="4286416" y="3918562"/>
            <a:ext cx="264310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Спортивный турнир </a:t>
            </a:r>
            <a:endParaRPr lang="ru-RU" sz="1600" dirty="0">
              <a:highlight>
                <a:srgbClr val="FFFF00"/>
              </a:highligh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02BC687-7DEE-DE3C-F025-0B886AEE8076}"/>
              </a:ext>
            </a:extLst>
          </p:cNvPr>
          <p:cNvSpPr txBox="1"/>
          <p:nvPr/>
        </p:nvSpPr>
        <p:spPr>
          <a:xfrm>
            <a:off x="3394399" y="1011969"/>
            <a:ext cx="25014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Мини-исследование «Геометрия вокруг нас»</a:t>
            </a:r>
            <a:endParaRPr lang="ru-RU" sz="1600" dirty="0">
              <a:highlight>
                <a:srgbClr val="FFFF00"/>
              </a:highligh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23131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111</Words>
  <Application>Microsoft Office PowerPoint</Application>
  <PresentationFormat>Произвольный</PresentationFormat>
  <Paragraphs>34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«Интеграция воспитательной и образовательной деятельности через календарь событий»</vt:lpstr>
      <vt:lpstr>  Всё в твоих руках !  Обучая себя, обучай и развивай других!   </vt:lpstr>
      <vt:lpstr>Слайд 3</vt:lpstr>
      <vt:lpstr>Слайд 4</vt:lpstr>
      <vt:lpstr>Слайд 5</vt:lpstr>
      <vt:lpstr>    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Показатели эффективности ускоренного обучения  в начальной школе</dc:title>
  <dc:creator>Сергей</dc:creator>
  <cp:lastModifiedBy>User</cp:lastModifiedBy>
  <cp:revision>36</cp:revision>
  <dcterms:created xsi:type="dcterms:W3CDTF">2024-03-11T10:09:06Z</dcterms:created>
  <dcterms:modified xsi:type="dcterms:W3CDTF">2024-03-20T21:17:45Z</dcterms:modified>
</cp:coreProperties>
</file>