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69" r:id="rId5"/>
    <p:sldId id="265" r:id="rId6"/>
    <p:sldId id="268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3A53BB-8E21-445A-A14C-A27F9FEB8B1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4315DE4-8009-49D6-9784-507C380B1F5E}">
      <dgm:prSet phldrT="[Текст]" custT="1"/>
      <dgm:spPr/>
      <dgm:t>
        <a:bodyPr/>
        <a:lstStyle/>
        <a:p>
          <a:r>
            <a:rPr lang="ru-RU" sz="3600" dirty="0">
              <a:solidFill>
                <a:srgbClr val="002060"/>
              </a:solidFill>
            </a:rPr>
            <a:t>Тематические мероприятия</a:t>
          </a:r>
        </a:p>
      </dgm:t>
    </dgm:pt>
    <dgm:pt modelId="{56932CB3-FFFF-4BE2-A16A-D6FBC866A20C}" type="parTrans" cxnId="{92FE9EDB-8299-4DB4-9DC6-3E193607683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21B639A-C4E6-4A14-9038-F11B55FA0ED4}" type="sibTrans" cxnId="{92FE9EDB-8299-4DB4-9DC6-3E193607683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1415C46-783D-4AB7-AD80-5871031E61DC}">
      <dgm:prSet phldrT="[Текст]" custT="1"/>
      <dgm:spPr/>
      <dgm:t>
        <a:bodyPr/>
        <a:lstStyle/>
        <a:p>
          <a:r>
            <a:rPr lang="ru-RU" sz="3600" dirty="0">
              <a:solidFill>
                <a:srgbClr val="002060"/>
              </a:solidFill>
            </a:rPr>
            <a:t>Знакомство с народным искусством</a:t>
          </a:r>
        </a:p>
      </dgm:t>
    </dgm:pt>
    <dgm:pt modelId="{3F162BA3-5E7A-4E4D-A171-E4992E76C7F2}" type="parTrans" cxnId="{343AC1CF-642A-4B92-9040-E7C20251BDD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33C990C-F0A7-442D-B932-0D6AAD4A0FBA}" type="sibTrans" cxnId="{343AC1CF-642A-4B92-9040-E7C20251BDD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60FAF34-883A-48D8-A181-F036CA6C0D73}">
      <dgm:prSet phldrT="[Текст]" custT="1"/>
      <dgm:spPr/>
      <dgm:t>
        <a:bodyPr/>
        <a:lstStyle/>
        <a:p>
          <a:r>
            <a:rPr lang="ru-RU" sz="3600" dirty="0">
              <a:solidFill>
                <a:srgbClr val="002060"/>
              </a:solidFill>
            </a:rPr>
            <a:t>Использование различных техник </a:t>
          </a:r>
        </a:p>
      </dgm:t>
    </dgm:pt>
    <dgm:pt modelId="{24B2F6E8-1C19-437A-A397-88449F129D57}" type="parTrans" cxnId="{C4623FDA-AE88-4F17-86EB-83290D6316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5C6EF5C-8F11-446F-93AF-F4C88785216F}" type="sibTrans" cxnId="{C4623FDA-AE88-4F17-86EB-83290D6316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52A45D-57A2-48D8-97E6-9393B718981E}">
      <dgm:prSet phldrT="[Текст]" custT="1"/>
      <dgm:spPr/>
      <dgm:t>
        <a:bodyPr/>
        <a:lstStyle/>
        <a:p>
          <a:r>
            <a:rPr lang="ru-RU" sz="32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Ежедневные занятия в рамках тематической недели «Творческая мастерская»</a:t>
          </a:r>
        </a:p>
      </dgm:t>
    </dgm:pt>
    <dgm:pt modelId="{5AF8B6FA-9CEE-4C8C-87FF-D5B717C69BA7}" type="parTrans" cxnId="{2D02DBF0-6D62-4DA9-8299-90DD257A5B1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F004E18-B5E4-4EA8-8892-A4BE4F439454}" type="sibTrans" cxnId="{2D02DBF0-6D62-4DA9-8299-90DD257A5B1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B682BF-1D7C-41BC-9673-C2225D187856}">
      <dgm:prSet phldrT="[Текст]" custT="1"/>
      <dgm:spPr/>
      <dgm:t>
        <a:bodyPr/>
        <a:lstStyle/>
        <a:p>
          <a:pPr algn="ctr"/>
          <a:r>
            <a:rPr lang="ru-RU" sz="32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Интеграция изученного материала в творческую деятельность</a:t>
          </a:r>
        </a:p>
      </dgm:t>
    </dgm:pt>
    <dgm:pt modelId="{A369A689-7A12-453B-ADE9-3869E65608DE}" type="parTrans" cxnId="{113676D0-3C9A-4680-B322-4441859A592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8F30CAB-1AAD-4B85-9ED2-4EFC18CB9D39}" type="sibTrans" cxnId="{113676D0-3C9A-4680-B322-4441859A592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4EC7CB-1417-4B6F-9F70-0320BF6142A2}" type="pres">
      <dgm:prSet presAssocID="{7C3A53BB-8E21-445A-A14C-A27F9FEB8B19}" presName="diagram" presStyleCnt="0">
        <dgm:presLayoutVars>
          <dgm:dir/>
          <dgm:resizeHandles val="exact"/>
        </dgm:presLayoutVars>
      </dgm:prSet>
      <dgm:spPr/>
    </dgm:pt>
    <dgm:pt modelId="{1C12B1F4-F6A5-432A-836D-69979EA01658}" type="pres">
      <dgm:prSet presAssocID="{24315DE4-8009-49D6-9784-507C380B1F5E}" presName="node" presStyleLbl="node1" presStyleIdx="0" presStyleCnt="5">
        <dgm:presLayoutVars>
          <dgm:bulletEnabled val="1"/>
        </dgm:presLayoutVars>
      </dgm:prSet>
      <dgm:spPr/>
    </dgm:pt>
    <dgm:pt modelId="{99F9F03D-79D0-4505-A59E-1B200D1E8EB8}" type="pres">
      <dgm:prSet presAssocID="{C21B639A-C4E6-4A14-9038-F11B55FA0ED4}" presName="sibTrans" presStyleCnt="0"/>
      <dgm:spPr/>
    </dgm:pt>
    <dgm:pt modelId="{A1AE8223-21BD-499D-855E-3E401DF950B6}" type="pres">
      <dgm:prSet presAssocID="{E1415C46-783D-4AB7-AD80-5871031E61DC}" presName="node" presStyleLbl="node1" presStyleIdx="1" presStyleCnt="5">
        <dgm:presLayoutVars>
          <dgm:bulletEnabled val="1"/>
        </dgm:presLayoutVars>
      </dgm:prSet>
      <dgm:spPr/>
    </dgm:pt>
    <dgm:pt modelId="{63E2E4F3-633D-41B2-9DF6-DCFDBB06F39B}" type="pres">
      <dgm:prSet presAssocID="{F33C990C-F0A7-442D-B932-0D6AAD4A0FBA}" presName="sibTrans" presStyleCnt="0"/>
      <dgm:spPr/>
    </dgm:pt>
    <dgm:pt modelId="{04DA8A76-74AC-4F66-9F8E-202B08EA6041}" type="pres">
      <dgm:prSet presAssocID="{A60FAF34-883A-48D8-A181-F036CA6C0D73}" presName="node" presStyleLbl="node1" presStyleIdx="2" presStyleCnt="5">
        <dgm:presLayoutVars>
          <dgm:bulletEnabled val="1"/>
        </dgm:presLayoutVars>
      </dgm:prSet>
      <dgm:spPr/>
    </dgm:pt>
    <dgm:pt modelId="{DDBC885E-B29B-4C19-AE55-039EDA6E1052}" type="pres">
      <dgm:prSet presAssocID="{65C6EF5C-8F11-446F-93AF-F4C88785216F}" presName="sibTrans" presStyleCnt="0"/>
      <dgm:spPr/>
    </dgm:pt>
    <dgm:pt modelId="{94133108-50D6-4284-88F8-DCAF0A26DD51}" type="pres">
      <dgm:prSet presAssocID="{8A52A45D-57A2-48D8-97E6-9393B718981E}" presName="node" presStyleLbl="node1" presStyleIdx="3" presStyleCnt="5" custScaleX="114418">
        <dgm:presLayoutVars>
          <dgm:bulletEnabled val="1"/>
        </dgm:presLayoutVars>
      </dgm:prSet>
      <dgm:spPr/>
    </dgm:pt>
    <dgm:pt modelId="{03174E63-2E95-4CB9-8D7A-95EA5C59EAA0}" type="pres">
      <dgm:prSet presAssocID="{BF004E18-B5E4-4EA8-8892-A4BE4F439454}" presName="sibTrans" presStyleCnt="0"/>
      <dgm:spPr/>
    </dgm:pt>
    <dgm:pt modelId="{738CF702-95BD-49E3-B6B2-3000E6E9398E}" type="pres">
      <dgm:prSet presAssocID="{A4B682BF-1D7C-41BC-9673-C2225D187856}" presName="node" presStyleLbl="node1" presStyleIdx="4" presStyleCnt="5">
        <dgm:presLayoutVars>
          <dgm:bulletEnabled val="1"/>
        </dgm:presLayoutVars>
      </dgm:prSet>
      <dgm:spPr/>
    </dgm:pt>
  </dgm:ptLst>
  <dgm:cxnLst>
    <dgm:cxn modelId="{FCC4CE00-9865-4886-A727-D3176F00901E}" type="presOf" srcId="{8A52A45D-57A2-48D8-97E6-9393B718981E}" destId="{94133108-50D6-4284-88F8-DCAF0A26DD51}" srcOrd="0" destOrd="0" presId="urn:microsoft.com/office/officeart/2005/8/layout/default"/>
    <dgm:cxn modelId="{E1FFD814-9923-4B31-A8AB-F312A2DD8EA2}" type="presOf" srcId="{24315DE4-8009-49D6-9784-507C380B1F5E}" destId="{1C12B1F4-F6A5-432A-836D-69979EA01658}" srcOrd="0" destOrd="0" presId="urn:microsoft.com/office/officeart/2005/8/layout/default"/>
    <dgm:cxn modelId="{AFAC9E16-5634-4691-B4DC-8DA994D92EF0}" type="presOf" srcId="{7C3A53BB-8E21-445A-A14C-A27F9FEB8B19}" destId="{AD4EC7CB-1417-4B6F-9F70-0320BF6142A2}" srcOrd="0" destOrd="0" presId="urn:microsoft.com/office/officeart/2005/8/layout/default"/>
    <dgm:cxn modelId="{4E3AF729-8DE9-43A0-A3C2-FB2769CDA0AF}" type="presOf" srcId="{A4B682BF-1D7C-41BC-9673-C2225D187856}" destId="{738CF702-95BD-49E3-B6B2-3000E6E9398E}" srcOrd="0" destOrd="0" presId="urn:microsoft.com/office/officeart/2005/8/layout/default"/>
    <dgm:cxn modelId="{343AC1CF-642A-4B92-9040-E7C20251BDD9}" srcId="{7C3A53BB-8E21-445A-A14C-A27F9FEB8B19}" destId="{E1415C46-783D-4AB7-AD80-5871031E61DC}" srcOrd="1" destOrd="0" parTransId="{3F162BA3-5E7A-4E4D-A171-E4992E76C7F2}" sibTransId="{F33C990C-F0A7-442D-B932-0D6AAD4A0FBA}"/>
    <dgm:cxn modelId="{113676D0-3C9A-4680-B322-4441859A5921}" srcId="{7C3A53BB-8E21-445A-A14C-A27F9FEB8B19}" destId="{A4B682BF-1D7C-41BC-9673-C2225D187856}" srcOrd="4" destOrd="0" parTransId="{A369A689-7A12-453B-ADE9-3869E65608DE}" sibTransId="{88F30CAB-1AAD-4B85-9ED2-4EFC18CB9D39}"/>
    <dgm:cxn modelId="{D97B42D6-5A7A-42C0-9A39-B3911288B9F8}" type="presOf" srcId="{A60FAF34-883A-48D8-A181-F036CA6C0D73}" destId="{04DA8A76-74AC-4F66-9F8E-202B08EA6041}" srcOrd="0" destOrd="0" presId="urn:microsoft.com/office/officeart/2005/8/layout/default"/>
    <dgm:cxn modelId="{C4623FDA-AE88-4F17-86EB-83290D6316E0}" srcId="{7C3A53BB-8E21-445A-A14C-A27F9FEB8B19}" destId="{A60FAF34-883A-48D8-A181-F036CA6C0D73}" srcOrd="2" destOrd="0" parTransId="{24B2F6E8-1C19-437A-A397-88449F129D57}" sibTransId="{65C6EF5C-8F11-446F-93AF-F4C88785216F}"/>
    <dgm:cxn modelId="{92FE9EDB-8299-4DB4-9DC6-3E1936076831}" srcId="{7C3A53BB-8E21-445A-A14C-A27F9FEB8B19}" destId="{24315DE4-8009-49D6-9784-507C380B1F5E}" srcOrd="0" destOrd="0" parTransId="{56932CB3-FFFF-4BE2-A16A-D6FBC866A20C}" sibTransId="{C21B639A-C4E6-4A14-9038-F11B55FA0ED4}"/>
    <dgm:cxn modelId="{25B241F0-A3FF-4DE7-A298-599CE7B853F1}" type="presOf" srcId="{E1415C46-783D-4AB7-AD80-5871031E61DC}" destId="{A1AE8223-21BD-499D-855E-3E401DF950B6}" srcOrd="0" destOrd="0" presId="urn:microsoft.com/office/officeart/2005/8/layout/default"/>
    <dgm:cxn modelId="{2D02DBF0-6D62-4DA9-8299-90DD257A5B14}" srcId="{7C3A53BB-8E21-445A-A14C-A27F9FEB8B19}" destId="{8A52A45D-57A2-48D8-97E6-9393B718981E}" srcOrd="3" destOrd="0" parTransId="{5AF8B6FA-9CEE-4C8C-87FF-D5B717C69BA7}" sibTransId="{BF004E18-B5E4-4EA8-8892-A4BE4F439454}"/>
    <dgm:cxn modelId="{AE4E47FC-8B27-45E4-A649-23A37EBF890B}" type="presParOf" srcId="{AD4EC7CB-1417-4B6F-9F70-0320BF6142A2}" destId="{1C12B1F4-F6A5-432A-836D-69979EA01658}" srcOrd="0" destOrd="0" presId="urn:microsoft.com/office/officeart/2005/8/layout/default"/>
    <dgm:cxn modelId="{DA70B7F2-7E0B-435B-AC92-CA063517129C}" type="presParOf" srcId="{AD4EC7CB-1417-4B6F-9F70-0320BF6142A2}" destId="{99F9F03D-79D0-4505-A59E-1B200D1E8EB8}" srcOrd="1" destOrd="0" presId="urn:microsoft.com/office/officeart/2005/8/layout/default"/>
    <dgm:cxn modelId="{883CBB0B-E594-425E-A5E1-1B4E36D1C9C8}" type="presParOf" srcId="{AD4EC7CB-1417-4B6F-9F70-0320BF6142A2}" destId="{A1AE8223-21BD-499D-855E-3E401DF950B6}" srcOrd="2" destOrd="0" presId="urn:microsoft.com/office/officeart/2005/8/layout/default"/>
    <dgm:cxn modelId="{B9BAB13D-70AC-4C41-9361-6B7F48FC2255}" type="presParOf" srcId="{AD4EC7CB-1417-4B6F-9F70-0320BF6142A2}" destId="{63E2E4F3-633D-41B2-9DF6-DCFDBB06F39B}" srcOrd="3" destOrd="0" presId="urn:microsoft.com/office/officeart/2005/8/layout/default"/>
    <dgm:cxn modelId="{CADCCC52-ECA0-4C89-939F-1F5E4BA9324F}" type="presParOf" srcId="{AD4EC7CB-1417-4B6F-9F70-0320BF6142A2}" destId="{04DA8A76-74AC-4F66-9F8E-202B08EA6041}" srcOrd="4" destOrd="0" presId="urn:microsoft.com/office/officeart/2005/8/layout/default"/>
    <dgm:cxn modelId="{629FC019-705C-40E7-8EE2-1B906F8FCEA5}" type="presParOf" srcId="{AD4EC7CB-1417-4B6F-9F70-0320BF6142A2}" destId="{DDBC885E-B29B-4C19-AE55-039EDA6E1052}" srcOrd="5" destOrd="0" presId="urn:microsoft.com/office/officeart/2005/8/layout/default"/>
    <dgm:cxn modelId="{9C89674B-452E-4FF0-81A7-021482593E63}" type="presParOf" srcId="{AD4EC7CB-1417-4B6F-9F70-0320BF6142A2}" destId="{94133108-50D6-4284-88F8-DCAF0A26DD51}" srcOrd="6" destOrd="0" presId="urn:microsoft.com/office/officeart/2005/8/layout/default"/>
    <dgm:cxn modelId="{4083EC41-7C6F-4C1B-9766-B94DCEEC734E}" type="presParOf" srcId="{AD4EC7CB-1417-4B6F-9F70-0320BF6142A2}" destId="{03174E63-2E95-4CB9-8D7A-95EA5C59EAA0}" srcOrd="7" destOrd="0" presId="urn:microsoft.com/office/officeart/2005/8/layout/default"/>
    <dgm:cxn modelId="{58156C17-1B98-44E4-8ACC-D38F3EBCE69C}" type="presParOf" srcId="{AD4EC7CB-1417-4B6F-9F70-0320BF6142A2}" destId="{738CF702-95BD-49E3-B6B2-3000E6E9398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2B1F4-F6A5-432A-836D-69979EA01658}">
      <dsp:nvSpPr>
        <dsp:cNvPr id="0" name=""/>
        <dsp:cNvSpPr/>
      </dsp:nvSpPr>
      <dsp:spPr>
        <a:xfrm>
          <a:off x="0" y="113669"/>
          <a:ext cx="3560733" cy="2136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rgbClr val="002060"/>
              </a:solidFill>
            </a:rPr>
            <a:t>Тематические мероприятия</a:t>
          </a:r>
        </a:p>
      </dsp:txBody>
      <dsp:txXfrm>
        <a:off x="0" y="113669"/>
        <a:ext cx="3560733" cy="2136440"/>
      </dsp:txXfrm>
    </dsp:sp>
    <dsp:sp modelId="{A1AE8223-21BD-499D-855E-3E401DF950B6}">
      <dsp:nvSpPr>
        <dsp:cNvPr id="0" name=""/>
        <dsp:cNvSpPr/>
      </dsp:nvSpPr>
      <dsp:spPr>
        <a:xfrm>
          <a:off x="3916807" y="113669"/>
          <a:ext cx="3560733" cy="21364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rgbClr val="002060"/>
              </a:solidFill>
            </a:rPr>
            <a:t>Знакомство с народным искусством</a:t>
          </a:r>
        </a:p>
      </dsp:txBody>
      <dsp:txXfrm>
        <a:off x="3916807" y="113669"/>
        <a:ext cx="3560733" cy="2136440"/>
      </dsp:txXfrm>
    </dsp:sp>
    <dsp:sp modelId="{04DA8A76-74AC-4F66-9F8E-202B08EA6041}">
      <dsp:nvSpPr>
        <dsp:cNvPr id="0" name=""/>
        <dsp:cNvSpPr/>
      </dsp:nvSpPr>
      <dsp:spPr>
        <a:xfrm>
          <a:off x="7833614" y="113669"/>
          <a:ext cx="3560733" cy="21364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rgbClr val="002060"/>
              </a:solidFill>
            </a:rPr>
            <a:t>Использование различных техник </a:t>
          </a:r>
        </a:p>
      </dsp:txBody>
      <dsp:txXfrm>
        <a:off x="7833614" y="113669"/>
        <a:ext cx="3560733" cy="2136440"/>
      </dsp:txXfrm>
    </dsp:sp>
    <dsp:sp modelId="{94133108-50D6-4284-88F8-DCAF0A26DD51}">
      <dsp:nvSpPr>
        <dsp:cNvPr id="0" name=""/>
        <dsp:cNvSpPr/>
      </dsp:nvSpPr>
      <dsp:spPr>
        <a:xfrm>
          <a:off x="1701710" y="2606183"/>
          <a:ext cx="4074120" cy="2136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Ежедневные занятия в рамках тематической недели «Творческая мастерская»</a:t>
          </a:r>
        </a:p>
      </dsp:txBody>
      <dsp:txXfrm>
        <a:off x="1701710" y="2606183"/>
        <a:ext cx="4074120" cy="2136440"/>
      </dsp:txXfrm>
    </dsp:sp>
    <dsp:sp modelId="{738CF702-95BD-49E3-B6B2-3000E6E9398E}">
      <dsp:nvSpPr>
        <dsp:cNvPr id="0" name=""/>
        <dsp:cNvSpPr/>
      </dsp:nvSpPr>
      <dsp:spPr>
        <a:xfrm>
          <a:off x="6131903" y="2606183"/>
          <a:ext cx="3560733" cy="21364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Интеграция изученного материала в творческую деятельность</a:t>
          </a:r>
        </a:p>
      </dsp:txBody>
      <dsp:txXfrm>
        <a:off x="6131903" y="2606183"/>
        <a:ext cx="3560733" cy="2136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0346" y="2204591"/>
            <a:ext cx="9022080" cy="1873186"/>
          </a:xfrm>
        </p:spPr>
        <p:txBody>
          <a:bodyPr anchor="t">
            <a:no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Мастерская радости «Развитие креативного мышления с помощью техники </a:t>
            </a:r>
            <a:r>
              <a:rPr 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Эбру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605272"/>
            <a:ext cx="9022080" cy="1289304"/>
          </a:xfrm>
        </p:spPr>
        <p:txBody>
          <a:bodyPr>
            <a:normAutofit/>
          </a:bodyPr>
          <a:lstStyle/>
          <a:p>
            <a:pPr algn="l"/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Кукушкина Светлана Степановна,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учитель начальных классов МБОУ «ЦО № 8», </a:t>
            </a:r>
            <a:r>
              <a:rPr lang="ru-RU" sz="2000" dirty="0">
                <a:solidFill>
                  <a:schemeClr val="bg1"/>
                </a:solidFill>
                <a:latin typeface="Helvetica Neue"/>
              </a:rPr>
              <a:t>Богородский городской округ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8" y="1041708"/>
            <a:ext cx="9899904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38" y="1605323"/>
            <a:ext cx="11711524" cy="1347614"/>
          </a:xfrm>
        </p:spPr>
        <p:txBody>
          <a:bodyPr/>
          <a:lstStyle/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креативного мышления обучающихся  «Эффективной начальной школы» с помощью использования техники </a:t>
            </a:r>
            <a:r>
              <a:rPr lang="ru-RU" dirty="0" err="1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endParaRPr lang="ru-RU" dirty="0">
              <a:solidFill>
                <a:srgbClr val="1532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 txBox="1">
            <a:spLocks/>
          </p:cNvSpPr>
          <p:nvPr/>
        </p:nvSpPr>
        <p:spPr>
          <a:xfrm>
            <a:off x="240238" y="2423991"/>
            <a:ext cx="9899904" cy="602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 txBox="1">
            <a:spLocks/>
          </p:cNvSpPr>
          <p:nvPr/>
        </p:nvSpPr>
        <p:spPr>
          <a:xfrm>
            <a:off x="240238" y="2910875"/>
            <a:ext cx="11711524" cy="2905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обучающихся</a:t>
            </a:r>
          </a:p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видеть нестандартные варианты решения учебной задачи</a:t>
            </a:r>
          </a:p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чувственно-эмоциональной сферы обучающихся</a:t>
            </a:r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15AB83C-1F07-4DA7-9578-70C3D6D6573A}"/>
              </a:ext>
            </a:extLst>
          </p:cNvPr>
          <p:cNvSpPr txBox="1">
            <a:spLocks/>
          </p:cNvSpPr>
          <p:nvPr/>
        </p:nvSpPr>
        <p:spPr>
          <a:xfrm>
            <a:off x="240238" y="4768431"/>
            <a:ext cx="9899904" cy="602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6BE49F7-5E18-4179-AACC-ABCB33B76DE0}"/>
              </a:ext>
            </a:extLst>
          </p:cNvPr>
          <p:cNvSpPr txBox="1">
            <a:spLocks/>
          </p:cNvSpPr>
          <p:nvPr/>
        </p:nvSpPr>
        <p:spPr>
          <a:xfrm>
            <a:off x="240238" y="5370983"/>
            <a:ext cx="11711524" cy="2905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Загуститель для воды</a:t>
            </a:r>
          </a:p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краски</a:t>
            </a:r>
          </a:p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</a:t>
            </a:r>
          </a:p>
          <a:p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9305A90-FC04-4384-9D2C-8C294DC18082}"/>
              </a:ext>
            </a:extLst>
          </p:cNvPr>
          <p:cNvSpPr txBox="1">
            <a:spLocks/>
          </p:cNvSpPr>
          <p:nvPr/>
        </p:nvSpPr>
        <p:spPr>
          <a:xfrm>
            <a:off x="4087091" y="5329408"/>
            <a:ext cx="7624433" cy="2905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</a:t>
            </a:r>
          </a:p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Гребни, шило, спицы</a:t>
            </a:r>
          </a:p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</a:t>
            </a:r>
          </a:p>
          <a:p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0D55EFF-0634-46BB-BD4E-7D60C0F3F098}"/>
              </a:ext>
            </a:extLst>
          </p:cNvPr>
          <p:cNvSpPr txBox="1">
            <a:spLocks/>
          </p:cNvSpPr>
          <p:nvPr/>
        </p:nvSpPr>
        <p:spPr>
          <a:xfrm>
            <a:off x="7899307" y="5329408"/>
            <a:ext cx="3790604" cy="2905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8" y="1041708"/>
            <a:ext cx="9899904" cy="6025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радости: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0E9538D6-1695-4D27-9A46-AF9EDEFC9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150357"/>
              </p:ext>
            </p:extLst>
          </p:nvPr>
        </p:nvGraphicFramePr>
        <p:xfrm>
          <a:off x="260096" y="1644259"/>
          <a:ext cx="11394348" cy="485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448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082" y="909412"/>
            <a:ext cx="4381638" cy="6025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ru-RU" dirty="0">
                <a:solidFill>
                  <a:srgbClr val="15326C"/>
                </a:solidFill>
              </a:rPr>
              <a:t> </a:t>
            </a:r>
            <a:r>
              <a:rPr lang="ru-RU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r="8077"/>
          <a:stretch/>
        </p:blipFill>
        <p:spPr>
          <a:xfrm>
            <a:off x="3225338" y="2419331"/>
            <a:ext cx="4222866" cy="3705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0EF59-2646-46BD-977C-CCA297937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8" y="2419331"/>
            <a:ext cx="2797789" cy="3730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id="{EA7CA985-14C6-4667-92AF-537C4F287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15" y="2419331"/>
            <a:ext cx="4355232" cy="3705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468922-43F9-40E4-B38D-B195048EAA8C}"/>
              </a:ext>
            </a:extLst>
          </p:cNvPr>
          <p:cNvSpPr/>
          <p:nvPr/>
        </p:nvSpPr>
        <p:spPr>
          <a:xfrm>
            <a:off x="240238" y="1511964"/>
            <a:ext cx="2797789" cy="74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7230CA-6F75-42BD-A14E-18CA4F8D573E}"/>
              </a:ext>
            </a:extLst>
          </p:cNvPr>
          <p:cNvSpPr/>
          <p:nvPr/>
        </p:nvSpPr>
        <p:spPr>
          <a:xfrm>
            <a:off x="3225338" y="1532433"/>
            <a:ext cx="4222866" cy="7490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2F4453-13B8-44A7-9546-A0CDD0A00C77}"/>
              </a:ext>
            </a:extLst>
          </p:cNvPr>
          <p:cNvSpPr/>
          <p:nvPr/>
        </p:nvSpPr>
        <p:spPr>
          <a:xfrm>
            <a:off x="7635515" y="1511964"/>
            <a:ext cx="4222866" cy="74909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</a:t>
            </a:r>
          </a:p>
        </p:txBody>
      </p:sp>
    </p:spTree>
    <p:extLst>
      <p:ext uri="{BB962C8B-B14F-4D97-AF65-F5344CB8AC3E}">
        <p14:creationId xmlns:p14="http://schemas.microsoft.com/office/powerpoint/2010/main" val="194600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7" y="1978430"/>
            <a:ext cx="5519651" cy="4139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38" y="1957649"/>
            <a:ext cx="5547358" cy="416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B6FDDA98-A883-4C32-8015-FA966A2F7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89" y="1056683"/>
            <a:ext cx="11711524" cy="1347614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техники </a:t>
            </a:r>
            <a:r>
              <a:rPr lang="ru-RU" sz="3200" dirty="0" err="1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3200" dirty="0">
                <a:solidFill>
                  <a:srgbClr val="1532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изучении литературных произведений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65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ideo_editor_6e11671621a64c84b5955bd06cca430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220" y="281759"/>
            <a:ext cx="11394173" cy="64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349240"/>
            <a:ext cx="9022080" cy="1289304"/>
          </a:xfrm>
        </p:spPr>
        <p:txBody>
          <a:bodyPr/>
          <a:lstStyle/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Контакты: 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+7(496)511-25-37 bgrd_mbdou_8@mosreg.ru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Helvetica Neue"/>
              </a:rPr>
              <a:t>142407, Российская Федерация, Московская область, г. Ногинск, улица Бабушкина, дом 4Б, корпус Б</a:t>
            </a:r>
          </a:p>
        </p:txBody>
      </p:sp>
      <p:pic>
        <p:nvPicPr>
          <p:cNvPr id="1026" name="Picture 2" descr="http://qrcoder.ru/code/?https%3A%2F%2Fds8-bogorodsk.edumsko.ru%2F&amp;4&amp;0">
            <a:extLst>
              <a:ext uri="{FF2B5EF4-FFF2-40B4-BE49-F238E27FC236}">
                <a16:creationId xmlns:a16="http://schemas.microsoft.com/office/drawing/2014/main" id="{10DB64FE-BED9-4776-BB9D-2D2AD22AD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8893" r="8340" b="8004"/>
          <a:stretch/>
        </p:blipFill>
        <p:spPr bwMode="auto">
          <a:xfrm>
            <a:off x="7315201" y="2494626"/>
            <a:ext cx="2485748" cy="247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121</Words>
  <Application>Microsoft Office PowerPoint</Application>
  <PresentationFormat>Широкоэкранный</PresentationFormat>
  <Paragraphs>30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Helvetica Neue</vt:lpstr>
      <vt:lpstr>Times New Roman</vt:lpstr>
      <vt:lpstr>Тема Office</vt:lpstr>
      <vt:lpstr>Мастерская радости «Развитие креативного мышления с помощью техники Эбру» интенсива «Эффективная начальная школа Подмосковья: лучшие практики»</vt:lpstr>
      <vt:lpstr>Цель:</vt:lpstr>
      <vt:lpstr>Мастерская радости:</vt:lpstr>
      <vt:lpstr>Формы работы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19</cp:revision>
  <dcterms:created xsi:type="dcterms:W3CDTF">2024-03-11T10:09:06Z</dcterms:created>
  <dcterms:modified xsi:type="dcterms:W3CDTF">2024-03-16T12:31:34Z</dcterms:modified>
</cp:coreProperties>
</file>