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8" r:id="rId4"/>
    <p:sldId id="285" r:id="rId5"/>
    <p:sldId id="282" r:id="rId6"/>
    <p:sldId id="278" r:id="rId7"/>
    <p:sldId id="284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07AE6-300A-436F-9880-92BA6A1AB4E0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65CEC-C65A-49F9-9C30-9B9B5BFBF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6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D46D626C-3D3E-493F-BD45-93CD6A89B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B98C9E41-18C6-4AA0-B342-A6A76309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78738B1E-60F0-4E19-830C-35B53CD2B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0B2A27-7FD2-43B3-AA4F-314B26533C2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91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A6CC5-C882-4C7B-801B-ACC1A573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F807-FD7C-4981-A333-E6400EF87AD3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C2717-3F34-4CEC-AA99-CF50719D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D7661-66E5-4B90-9ABF-30F423D3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677B-043D-46CA-8A66-7676A7B61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07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7674-0C5E-4AAF-9DC7-F60A60C1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815E-9103-45B9-83D9-B5B77D4E910F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CE24D-E27D-4150-AB3B-E4C01E4F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E84799-2E55-4CE0-8156-DD6B8726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D256-CE0D-40B3-8C5E-89E0A881F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38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4CFF6-B127-4F6B-B887-B09E2C82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C209-7DCA-4C1B-A6CF-A7D25771C9A5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CC969-D958-4A6A-A68B-52453530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ADE20-0F3A-4B82-AA22-5124F365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A2-2843-4291-8BAD-7624A5BEFF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76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4D37B9F-480D-47A6-BF7B-29E86785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3754-56A0-4DF1-959F-66B8B0BE8253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9AB0AA6-855F-418C-9FBA-A8FAC956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9A89FD2-9875-45A9-8570-8043E471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D19E-E255-4CC5-8BD3-65D3E0265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47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E3183DD-7612-4ED2-8F00-91D7CB04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9644-FC24-4EB2-ABD9-87E10402CF32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18C054D-6230-4A8D-8B44-3E24CAE1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C5130B6-BC48-4066-B8FE-8409A012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996D-B7B5-4C6B-8FA4-85EDE8582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722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CE5E52D-553C-4EF2-9A83-E1F394D2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D8A7-85A4-4603-9F30-8DE1EE3D5D04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66A57C3-BF9A-4C2C-8F40-CCA68470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D06FA34-E6E6-407A-ABBF-EC1208B5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A806-762E-4725-9222-9F51AD48F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41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83EB09E-24ED-45D7-9B14-550D5B12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F442-F25D-46B8-B570-FCA94B2842D9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D693C83-463A-4372-A2EA-276A9DC1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9736780-C1EC-4632-A7DC-FAE3C74C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2F75-BCCB-4BF2-9C6B-EEA2EA9BD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67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C2FCFF-4182-4DF4-A46A-B2CD7278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3745-FC37-4EDC-83AC-2B10667E9EB3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27C8086-99D2-4560-9ECB-F8307F7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AF56BB-6DE2-4A95-A5B7-9BD22035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2AEE-AACB-4BD5-9613-9ACAA93BC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74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FF8C5AE-3879-4BE5-A7A2-4778776E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013C-1257-435F-AA60-E2D27EFFA331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4638151-0D19-4466-B6F6-56F96BDC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52C369-A115-4B37-92E5-D6B024EE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96AE-5A17-42DA-81EF-9C7ED565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53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87590-DCA5-460E-80B0-C44692F4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816A-9EDC-4EEC-AF66-D02C7C64B06B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892E-C397-478A-887B-752899EE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04F2DB-FD05-42F2-B885-8099D01D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51E5-2E80-4493-9511-1228FA0319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77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B6BC0-2776-4612-9E91-008226DD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F2DE-F441-43E7-80D8-760CEDB2DDE0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5C9B1-DA0B-4AFD-96A6-85E59658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66C51-7CA1-45ED-ADE4-E6222C30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69D4-6025-484D-BDD4-947573FE1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91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BD7C8D9-B987-46F3-A86C-699A4185B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8EA1F71-ED6A-4044-8CB4-3F8F133BB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FDED3-41E8-49F0-A0D5-02F179A32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D4A932-6D09-4E75-A68C-99BBCFF6D89A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23EAC-A7D9-4D61-B895-B8995F779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03419-3A28-492D-BC64-430357F1C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09EF1B-23AA-4743-B180-EE242CA6E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8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1528" y="2570841"/>
            <a:ext cx="9006768" cy="1716318"/>
          </a:xfrm>
        </p:spPr>
        <p:txBody>
          <a:bodyPr anchor="t">
            <a:noAutofit/>
          </a:bodyPr>
          <a:lstStyle/>
          <a:p>
            <a:pPr algn="l"/>
            <a:r>
              <a:rPr lang="ru-RU" altLang="ru-RU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 игр для развития креативного мышления на уроках физической культуры»</a:t>
            </a:r>
            <a:br>
              <a:rPr lang="ru-RU" altLang="ru-RU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интенсива «Эффективная начальная школа Подмосковья: лучшие практики»</a:t>
            </a:r>
            <a:endParaRPr lang="ru-RU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2231" y="4800860"/>
            <a:ext cx="9259769" cy="2177606"/>
          </a:xfrm>
        </p:spPr>
        <p:txBody>
          <a:bodyPr>
            <a:normAutofit/>
          </a:bodyPr>
          <a:lstStyle/>
          <a:p>
            <a:endParaRPr lang="ru-RU" altLang="ru-RU" sz="20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endParaRPr lang="ru-RU" altLang="ru-RU" sz="20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</a:pPr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Красикова Ирина Юрьевна,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</a:pPr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МБОУ «Центр образования №33»,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</a:pPr>
            <a:r>
              <a:rPr lang="ru-RU" alt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Богородский городской округ 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91056"/>
            <a:ext cx="12099235" cy="602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496312"/>
            <a:ext cx="11873948" cy="36806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мыслительных способностей: формирование творческой личности, развитие природных задатков и творческих способностей обучающихся.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предпосылки к креативному мышлению;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оптимизации интереса к занятиям физической культурой;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творческого воображения;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находить решения задач в нестандартных ситуациях;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оригинальной мыслительной деятельности и коммуникативных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1349406"/>
            <a:ext cx="11873947" cy="909962"/>
          </a:xfrm>
        </p:spPr>
        <p:txBody>
          <a:bodyPr>
            <a:noAutofit/>
          </a:bodyPr>
          <a:lstStyle/>
          <a:p>
            <a:pPr lvl="0" algn="ctr">
              <a:lnSpc>
                <a:spcPct val="70000"/>
              </a:lnSpc>
              <a:spcBef>
                <a:spcPts val="1000"/>
              </a:spcBef>
              <a:defRPr/>
            </a:pP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Творческие индивидуальные и парные </a:t>
            </a:r>
            <a:b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задания: придумал – выполни</a:t>
            </a:r>
            <a:b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CBA63B-E769-4201-AB5F-A698EB21B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8" y="2259368"/>
            <a:ext cx="4400187" cy="368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4A1DA2-B9B8-4E86-9490-777513E49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7" y="2009361"/>
            <a:ext cx="3608255" cy="236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E3FE00-4B9D-45BE-A344-890E1C16C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20" y="4378910"/>
            <a:ext cx="4252404" cy="225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99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E2578F-53A2-6B6C-C9FA-B92124EE1D3E}"/>
              </a:ext>
            </a:extLst>
          </p:cNvPr>
          <p:cNvSpPr txBox="1"/>
          <p:nvPr/>
        </p:nvSpPr>
        <p:spPr>
          <a:xfrm>
            <a:off x="165652" y="1128595"/>
            <a:ext cx="1186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командное задания: построить …..……..?!!!</a:t>
            </a:r>
            <a:b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1.выбор инвентаря                 2.обсуждение идеи</a:t>
            </a:r>
            <a:b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результат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E07C14AA-3F2B-3FA5-B295-9BCEF65E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8" y="2499484"/>
            <a:ext cx="3789362" cy="204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A86AAFB0-FEEA-82F9-E4FE-CDBA5460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82" y="2499484"/>
            <a:ext cx="3452813" cy="258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A806543B-4DD0-D313-8177-924EEFFC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39" y="4274542"/>
            <a:ext cx="5881223" cy="247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9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EB5B5-21D9-4302-915B-AF271E24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51" y="602113"/>
            <a:ext cx="11876297" cy="1325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</a:rPr>
              <a:t>Задания на определенную тему</a:t>
            </a:r>
          </a:p>
        </p:txBody>
      </p:sp>
      <p:sp>
        <p:nvSpPr>
          <p:cNvPr id="15363" name="Текст 2">
            <a:extLst>
              <a:ext uri="{FF2B5EF4-FFF2-40B4-BE49-F238E27FC236}">
                <a16:creationId xmlns:a16="http://schemas.microsoft.com/office/drawing/2014/main" id="{7A245443-0678-48F3-B760-B066A8632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851" y="1606378"/>
            <a:ext cx="3746885" cy="1045525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Построить спортивного снеговика и новогоднюю ёлку</a:t>
            </a:r>
          </a:p>
        </p:txBody>
      </p:sp>
      <p:pic>
        <p:nvPicPr>
          <p:cNvPr id="12292" name="Объект 7">
            <a:extLst>
              <a:ext uri="{FF2B5EF4-FFF2-40B4-BE49-F238E27FC236}">
                <a16:creationId xmlns:a16="http://schemas.microsoft.com/office/drawing/2014/main" id="{F97BD322-35B5-4D8A-81DD-DA243D9342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708" y="2588140"/>
            <a:ext cx="3441528" cy="3496604"/>
          </a:xfrm>
          <a:effectLst>
            <a:softEdge rad="112500"/>
          </a:effectLst>
        </p:spPr>
      </p:pic>
      <p:sp>
        <p:nvSpPr>
          <p:cNvPr id="15365" name="Текст 4">
            <a:extLst>
              <a:ext uri="{FF2B5EF4-FFF2-40B4-BE49-F238E27FC236}">
                <a16:creationId xmlns:a16="http://schemas.microsoft.com/office/drawing/2014/main" id="{346E5209-5939-44E9-8304-B15CBBC600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7977001" y="1606378"/>
            <a:ext cx="3887787" cy="811212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Придумать задание для спортивных эстафет</a:t>
            </a:r>
          </a:p>
        </p:txBody>
      </p:sp>
      <p:pic>
        <p:nvPicPr>
          <p:cNvPr id="12294" name="Объект 11">
            <a:extLst>
              <a:ext uri="{FF2B5EF4-FFF2-40B4-BE49-F238E27FC236}">
                <a16:creationId xmlns:a16="http://schemas.microsoft.com/office/drawing/2014/main" id="{497BD83B-56EA-4DF6-9828-F2C8EF75B51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8389" y="2493919"/>
            <a:ext cx="3873028" cy="3669017"/>
          </a:xfrm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6CFB44-2653-4403-A3DD-D33E4111F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36" y="2673045"/>
            <a:ext cx="3855308" cy="33312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3" y="1140482"/>
            <a:ext cx="11881634" cy="6025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82" y="1743034"/>
            <a:ext cx="11881633" cy="3680651"/>
          </a:xfrm>
        </p:spPr>
        <p:txBody>
          <a:bodyPr>
            <a:normAutofit/>
          </a:bodyPr>
          <a:lstStyle/>
          <a:p>
            <a:pPr marL="171450" lvl="0" indent="-171450" defTabSz="685800" eaLnBrk="0" fontAlgn="base" hangingPunct="0">
              <a:spcBef>
                <a:spcPts val="75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Урок  с использованием творческих заданий, для обучающихся  более психологически комфортен и интересен, поэтому более продуктивен.</a:t>
            </a:r>
          </a:p>
          <a:p>
            <a:pPr marL="171450" lvl="0" indent="-171450" defTabSz="685800" eaLnBrk="0" fontAlgn="base" hangingPunct="0">
              <a:spcBef>
                <a:spcPts val="75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4472C4">
                    <a:lumMod val="50000"/>
                  </a:srgbClr>
                </a:solidFill>
              </a:rPr>
              <a:t>Обучающиеся более инициативны, способны к  организации выполнения заданий, которые проводятся без участия учителя.</a:t>
            </a:r>
          </a:p>
          <a:p>
            <a:pPr marL="171450" lvl="0" indent="-171450" defTabSz="685800" eaLnBrk="0" fontAlgn="base" hangingPunct="0">
              <a:spcBef>
                <a:spcPts val="75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Коммуникабельны, умеют слушать товарища, решать поставленную задачу как индивидуально так и в команде.</a:t>
            </a:r>
          </a:p>
          <a:p>
            <a:pPr marL="171450" lvl="0" indent="-171450" defTabSz="685800" eaLnBrk="0" fontAlgn="base" hangingPunct="0">
              <a:spcBef>
                <a:spcPts val="75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Более свободно излагают различные </a:t>
            </a:r>
          </a:p>
          <a:p>
            <a:pPr marL="0" lvl="0" indent="0" defTabSz="685800" eaLnBrk="0" fontAlgn="base" hangingPunct="0">
              <a:spcBef>
                <a:spcPts val="75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точки зрения на решение, поставленной задачи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265B64-F52A-F209-9C64-4BB0F9D7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966" y="3759248"/>
            <a:ext cx="4085938" cy="289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33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22090"/>
            <a:ext cx="7275658" cy="1289304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en-US" b="1" dirty="0">
                <a:solidFill>
                  <a:schemeClr val="bg1"/>
                </a:solidFill>
                <a:latin typeface="Helvetica Neue"/>
              </a:rPr>
              <a:t>https://sch33-bogorodsk.edumsko.ru/</a:t>
            </a:r>
            <a:endParaRPr lang="ru-RU" b="1" i="0" dirty="0">
              <a:solidFill>
                <a:schemeClr val="bg1"/>
              </a:solidFill>
              <a:effectLst/>
              <a:latin typeface="Helvetica Neue"/>
            </a:endParaRPr>
          </a:p>
          <a:p>
            <a:pPr algn="l"/>
            <a:r>
              <a:rPr lang="en-US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krasikovairina2010@yandex.ru</a:t>
            </a:r>
            <a:endParaRPr lang="ru-RU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35" y="2979328"/>
            <a:ext cx="1773800" cy="17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195</Words>
  <Application>Microsoft Office PowerPoint</Application>
  <PresentationFormat>Широкоэкранный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Times New Roman</vt:lpstr>
      <vt:lpstr>Тема Office</vt:lpstr>
      <vt:lpstr>1_Тема Office</vt:lpstr>
      <vt:lpstr>«Комплекс игр для развития креативного мышления на уроках физической культуры» интенсива «Эффективная начальная школа Подмосковья: лучшие практики»</vt:lpstr>
      <vt:lpstr>Цели и задачи</vt:lpstr>
      <vt:lpstr>Творческие индивидуальные и парные  задания: придумал – выполни </vt:lpstr>
      <vt:lpstr>Презентация PowerPoint</vt:lpstr>
      <vt:lpstr>Задания на определенную тему</vt:lpstr>
      <vt:lpstr>Результат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38</cp:revision>
  <dcterms:created xsi:type="dcterms:W3CDTF">2024-03-11T10:09:06Z</dcterms:created>
  <dcterms:modified xsi:type="dcterms:W3CDTF">2024-03-16T12:33:59Z</dcterms:modified>
</cp:coreProperties>
</file>