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4" r:id="rId6"/>
    <p:sldId id="267" r:id="rId7"/>
    <p:sldId id="268" r:id="rId8"/>
    <p:sldId id="270" r:id="rId9"/>
    <p:sldId id="271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4301" y="2480482"/>
            <a:ext cx="9857232" cy="2494978"/>
          </a:xfrm>
        </p:spPr>
        <p:txBody>
          <a:bodyPr anchor="t">
            <a:noAutofit/>
          </a:bodyPr>
          <a:lstStyle/>
          <a:p>
            <a:pPr algn="l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«Метод погружения: решение задач с использованием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-оборудования в рамках тематических недель» </a:t>
            </a:r>
            <a:b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интенсива </a:t>
            </a:r>
            <a:b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«Эффективная начальная школа»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6221" y="5549981"/>
            <a:ext cx="9135779" cy="121615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  <a:t>Ковалева Марина Николаевна, учитель начальных классов</a:t>
            </a:r>
          </a:p>
          <a:p>
            <a:pPr algn="l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«Центр образования № 83 имени кавалера ордена Мужества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Е.Е.Табакова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А.Н.Кощеева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</a:p>
          <a:p>
            <a:pPr algn="l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Богородский городской округ</a:t>
            </a: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762690"/>
            <a:ext cx="9022080" cy="187585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Helvetica Neue"/>
              </a:rPr>
              <a:t>Контакты: </a:t>
            </a:r>
          </a:p>
          <a:p>
            <a:pPr algn="l"/>
            <a:r>
              <a:rPr lang="ru-RU" b="1" dirty="0">
                <a:solidFill>
                  <a:schemeClr val="bg1"/>
                </a:solidFill>
                <a:latin typeface="Helvetica Neue"/>
              </a:rPr>
              <a:t>Телефон: </a:t>
            </a:r>
            <a:r>
              <a:rPr lang="ru-RU" b="1" i="0" dirty="0">
                <a:solidFill>
                  <a:schemeClr val="bg1"/>
                </a:solidFill>
                <a:effectLst/>
                <a:latin typeface="Helvetica Neue"/>
              </a:rPr>
              <a:t>8-926-824-86-18</a:t>
            </a:r>
          </a:p>
          <a:p>
            <a:pPr algn="l"/>
            <a:r>
              <a:rPr lang="ru-RU" b="1" dirty="0" err="1">
                <a:solidFill>
                  <a:schemeClr val="bg1"/>
                </a:solidFill>
                <a:latin typeface="Helvetica Neue"/>
              </a:rPr>
              <a:t>Эл.почта</a:t>
            </a:r>
            <a:r>
              <a:rPr lang="ru-RU" b="1" dirty="0">
                <a:solidFill>
                  <a:schemeClr val="bg1"/>
                </a:solidFill>
                <a:latin typeface="Helvetica Neue"/>
              </a:rPr>
              <a:t>: 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vivtonenko.marina@gmail.com</a:t>
            </a:r>
            <a:endParaRPr lang="ru-RU" b="1" dirty="0">
              <a:solidFill>
                <a:schemeClr val="bg1"/>
              </a:solidFill>
              <a:latin typeface="Helvetica Neue"/>
            </a:endParaRPr>
          </a:p>
          <a:p>
            <a:pPr algn="l"/>
            <a:r>
              <a:rPr lang="ru-RU" b="1" dirty="0">
                <a:solidFill>
                  <a:schemeClr val="bg1"/>
                </a:solidFill>
                <a:latin typeface="Helvetica Neue"/>
              </a:rPr>
              <a:t>Ковалева Марина Николаевна, учитель начальных классов МБОУ «Центр образования № 83»,</a:t>
            </a:r>
          </a:p>
          <a:p>
            <a:pPr algn="l"/>
            <a:r>
              <a:rPr lang="ru-RU" b="1" dirty="0">
                <a:solidFill>
                  <a:schemeClr val="bg1"/>
                </a:solidFill>
                <a:latin typeface="Helvetica Neue"/>
              </a:rPr>
              <a:t>Богородский городской округ</a:t>
            </a:r>
          </a:p>
          <a:p>
            <a:pPr algn="l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2496312"/>
            <a:ext cx="9899904" cy="602552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15326C"/>
                </a:solidFill>
              </a:rPr>
            </a:br>
            <a:br>
              <a:rPr lang="ru-RU" b="1" dirty="0">
                <a:solidFill>
                  <a:srgbClr val="15326C"/>
                </a:solidFill>
              </a:rPr>
            </a:br>
            <a:br>
              <a:rPr lang="ru-RU" b="1" dirty="0">
                <a:solidFill>
                  <a:srgbClr val="15326C"/>
                </a:solidFill>
              </a:rPr>
            </a:br>
            <a:br>
              <a:rPr lang="ru-RU" b="1" dirty="0">
                <a:solidFill>
                  <a:srgbClr val="15326C"/>
                </a:solidFill>
              </a:rPr>
            </a:br>
            <a:br>
              <a:rPr lang="ru-RU" b="1" dirty="0">
                <a:solidFill>
                  <a:srgbClr val="15326C"/>
                </a:solidFill>
              </a:rPr>
            </a:br>
            <a:br>
              <a:rPr lang="ru-RU" b="1" dirty="0">
                <a:solidFill>
                  <a:srgbClr val="15326C"/>
                </a:solidFill>
              </a:rPr>
            </a:br>
            <a:br>
              <a:rPr lang="ru-RU" b="1" dirty="0">
                <a:solidFill>
                  <a:srgbClr val="15326C"/>
                </a:solidFill>
              </a:rPr>
            </a:br>
            <a:r>
              <a:rPr lang="ru-RU" b="1" dirty="0">
                <a:solidFill>
                  <a:srgbClr val="15326C"/>
                </a:solidFill>
              </a:rPr>
              <a:t>Цель </a:t>
            </a:r>
            <a:r>
              <a:rPr lang="ru-RU" dirty="0">
                <a:solidFill>
                  <a:srgbClr val="15326C"/>
                </a:solidFill>
              </a:rPr>
              <a:t>– показать, как математика применяется в различных сферах жизни.</a:t>
            </a:r>
            <a:br>
              <a:rPr lang="ru-RU" dirty="0">
                <a:solidFill>
                  <a:srgbClr val="15326C"/>
                </a:solidFill>
              </a:rPr>
            </a:br>
            <a:r>
              <a:rPr lang="ru-RU" b="1" dirty="0">
                <a:solidFill>
                  <a:srgbClr val="15326C"/>
                </a:solidFill>
              </a:rPr>
              <a:t>Задачи:</a:t>
            </a:r>
            <a:br>
              <a:rPr lang="ru-RU" b="1" dirty="0">
                <a:solidFill>
                  <a:srgbClr val="15326C"/>
                </a:solidFill>
              </a:rPr>
            </a:br>
            <a:r>
              <a:rPr lang="ru-RU" dirty="0">
                <a:solidFill>
                  <a:srgbClr val="15326C"/>
                </a:solidFill>
              </a:rPr>
              <a:t>- развитие вычислительных навыков;</a:t>
            </a:r>
            <a:br>
              <a:rPr lang="ru-RU" dirty="0">
                <a:solidFill>
                  <a:srgbClr val="15326C"/>
                </a:solidFill>
              </a:rPr>
            </a:br>
            <a:r>
              <a:rPr lang="ru-RU" dirty="0">
                <a:solidFill>
                  <a:srgbClr val="15326C"/>
                </a:solidFill>
              </a:rPr>
              <a:t>- развитие логического мышления;</a:t>
            </a:r>
            <a:br>
              <a:rPr lang="ru-RU" dirty="0">
                <a:solidFill>
                  <a:srgbClr val="15326C"/>
                </a:solidFill>
              </a:rPr>
            </a:br>
            <a:r>
              <a:rPr lang="ru-RU" dirty="0">
                <a:solidFill>
                  <a:srgbClr val="15326C"/>
                </a:solidFill>
              </a:rPr>
              <a:t>- совершенствование навыков парной и групповой работы;</a:t>
            </a:r>
            <a:br>
              <a:rPr lang="ru-RU" dirty="0">
                <a:solidFill>
                  <a:srgbClr val="15326C"/>
                </a:solidFill>
              </a:rPr>
            </a:br>
            <a:r>
              <a:rPr lang="ru-RU" dirty="0">
                <a:solidFill>
                  <a:srgbClr val="15326C"/>
                </a:solidFill>
              </a:rPr>
              <a:t>- повышение уровня мотивации на уроках математики.</a:t>
            </a:r>
            <a:br>
              <a:rPr lang="ru-RU" dirty="0">
                <a:solidFill>
                  <a:srgbClr val="15326C"/>
                </a:solidFill>
              </a:rPr>
            </a:br>
            <a:br>
              <a:rPr lang="ru-RU" dirty="0">
                <a:solidFill>
                  <a:srgbClr val="15326C"/>
                </a:solidFill>
              </a:rPr>
            </a:br>
            <a:br>
              <a:rPr lang="ru-RU" dirty="0">
                <a:solidFill>
                  <a:srgbClr val="15326C"/>
                </a:solidFill>
              </a:rPr>
            </a:br>
            <a:endParaRPr lang="ru-RU" dirty="0">
              <a:solidFill>
                <a:srgbClr val="1532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1591056"/>
            <a:ext cx="9899904" cy="6025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5326C"/>
                </a:solidFill>
              </a:rPr>
              <a:t>Знакомимся с профессией строителя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3024" y="2833878"/>
            <a:ext cx="2755646" cy="3681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218" y="2477072"/>
            <a:ext cx="4194412" cy="3145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178" y="2833878"/>
            <a:ext cx="2761060" cy="36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1591056"/>
            <a:ext cx="9899904" cy="6025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5326C"/>
                </a:solidFill>
              </a:rPr>
              <a:t>Знакомимся с профессией инженера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03" y="2310249"/>
            <a:ext cx="4170025" cy="3115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139" y="2310249"/>
            <a:ext cx="4170025" cy="3121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319" y="3434961"/>
            <a:ext cx="4163929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7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1591056"/>
            <a:ext cx="9899904" cy="6025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5326C"/>
                </a:solidFill>
              </a:rPr>
              <a:t>Знакомимся с профессией космонавта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7" y="2398682"/>
            <a:ext cx="2889754" cy="21581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621" y="3998882"/>
            <a:ext cx="2889754" cy="217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375" y="2398682"/>
            <a:ext cx="2877561" cy="21642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936" y="4004978"/>
            <a:ext cx="290403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5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1591056"/>
            <a:ext cx="9899904" cy="6025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5326C"/>
                </a:solidFill>
              </a:rPr>
              <a:t>Знакомимся с профессией эколога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80" y="2544942"/>
            <a:ext cx="4230991" cy="31701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313" y="2551039"/>
            <a:ext cx="422489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9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502" y="1207008"/>
            <a:ext cx="9899904" cy="6025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5326C"/>
                </a:solidFill>
              </a:rPr>
              <a:t>Знакомимся с профессией исследователя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928" y="1809560"/>
            <a:ext cx="4749911" cy="2675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5" y="1809560"/>
            <a:ext cx="3487071" cy="4651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203" y="3138311"/>
            <a:ext cx="3438442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17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64" y="2944213"/>
            <a:ext cx="4749196" cy="35664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482" y="2938116"/>
            <a:ext cx="4755292" cy="3572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257" y="1337899"/>
            <a:ext cx="5041829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0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81" y="1560510"/>
            <a:ext cx="5883202" cy="26548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873" y="3599622"/>
            <a:ext cx="5890050" cy="26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81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102</Words>
  <Application>Microsoft Office PowerPoint</Application>
  <PresentationFormat>Широкоэкранный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 Neue</vt:lpstr>
      <vt:lpstr>Тема Office</vt:lpstr>
      <vt:lpstr>«Метод погружения: решение задач с использованием STEM-оборудования в рамках тематических недель»  интенсива  «Эффективная начальная школа»</vt:lpstr>
      <vt:lpstr>       Цель – показать, как математика применяется в различных сферах жизни. Задачи: - развитие вычислительных навыков; - развитие логического мышления; - совершенствование навыков парной и групповой работы; - повышение уровня мотивации на уроках математики.   </vt:lpstr>
      <vt:lpstr>Знакомимся с профессией строителя</vt:lpstr>
      <vt:lpstr>Знакомимся с профессией инженера</vt:lpstr>
      <vt:lpstr>Знакомимся с профессией космонавта</vt:lpstr>
      <vt:lpstr>Знакомимся с профессией эколога</vt:lpstr>
      <vt:lpstr>Знакомимся с профессией исследователя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25</cp:revision>
  <dcterms:created xsi:type="dcterms:W3CDTF">2024-03-11T10:09:06Z</dcterms:created>
  <dcterms:modified xsi:type="dcterms:W3CDTF">2024-03-16T12:06:01Z</dcterms:modified>
</cp:coreProperties>
</file>