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58" r:id="rId5"/>
    <p:sldId id="270" r:id="rId6"/>
    <p:sldId id="261" r:id="rId7"/>
    <p:sldId id="262" r:id="rId8"/>
    <p:sldId id="263" r:id="rId9"/>
    <p:sldId id="264" r:id="rId10"/>
    <p:sldId id="269" r:id="rId11"/>
    <p:sldId id="266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AF955-3F2F-49F1-8D3A-E196643CBD2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6FCD009-9933-4271-AFD1-8FCBC4416C7E}">
      <dgm:prSet phldrT="[Текст]"/>
      <dgm:spPr/>
      <dgm:t>
        <a:bodyPr/>
        <a:lstStyle/>
        <a:p>
          <a:pPr algn="ctr"/>
          <a:r>
            <a:rPr lang="ru-RU" dirty="0"/>
            <a:t>ПРЕДМЕТНАЯ область</a:t>
          </a:r>
        </a:p>
      </dgm:t>
    </dgm:pt>
    <dgm:pt modelId="{89004BDA-FF3A-4D40-A0F5-565C156B0EF1}" type="parTrans" cxnId="{6D693961-C54F-4AC5-8A39-3FF6821110B7}">
      <dgm:prSet/>
      <dgm:spPr/>
      <dgm:t>
        <a:bodyPr/>
        <a:lstStyle/>
        <a:p>
          <a:pPr algn="ctr"/>
          <a:endParaRPr lang="ru-RU"/>
        </a:p>
      </dgm:t>
    </dgm:pt>
    <dgm:pt modelId="{A194DEB1-C709-45CB-B470-336877169865}" type="sibTrans" cxnId="{6D693961-C54F-4AC5-8A39-3FF6821110B7}">
      <dgm:prSet/>
      <dgm:spPr/>
      <dgm:t>
        <a:bodyPr/>
        <a:lstStyle/>
        <a:p>
          <a:pPr algn="ctr"/>
          <a:endParaRPr lang="ru-RU"/>
        </a:p>
      </dgm:t>
    </dgm:pt>
    <dgm:pt modelId="{3BF1044C-75CA-4EB5-B5EF-117C287D6D23}">
      <dgm:prSet phldrT="[Текст]"/>
      <dgm:spPr/>
      <dgm:t>
        <a:bodyPr/>
        <a:lstStyle/>
        <a:p>
          <a:pPr algn="ctr"/>
          <a:endParaRPr lang="ru-RU" dirty="0"/>
        </a:p>
      </dgm:t>
    </dgm:pt>
    <dgm:pt modelId="{0153F0E6-912B-4BC4-9E47-AFFA0E93EF67}" type="parTrans" cxnId="{BD447A40-1BB9-4A5C-9215-7E59DDAC3FF9}">
      <dgm:prSet/>
      <dgm:spPr/>
      <dgm:t>
        <a:bodyPr/>
        <a:lstStyle/>
        <a:p>
          <a:pPr algn="ctr"/>
          <a:endParaRPr lang="ru-RU"/>
        </a:p>
      </dgm:t>
    </dgm:pt>
    <dgm:pt modelId="{AAD51AC2-D367-408F-8E11-A69D2A012182}" type="sibTrans" cxnId="{BD447A40-1BB9-4A5C-9215-7E59DDAC3FF9}">
      <dgm:prSet/>
      <dgm:spPr/>
      <dgm:t>
        <a:bodyPr/>
        <a:lstStyle/>
        <a:p>
          <a:pPr algn="ctr"/>
          <a:endParaRPr lang="ru-RU"/>
        </a:p>
      </dgm:t>
    </dgm:pt>
    <dgm:pt modelId="{B293EBD0-A1C9-407B-A593-831840FE94BE}">
      <dgm:prSet phldrT="[Текст]" custT="1"/>
      <dgm:spPr/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ОБЩАЯ проблема</a:t>
          </a:r>
        </a:p>
      </dgm:t>
    </dgm:pt>
    <dgm:pt modelId="{89DB3FC8-A437-4CFC-8EB4-C8A0D50DE2B8}" type="parTrans" cxnId="{4104CD46-1A5B-4BA3-B528-3721761B9807}">
      <dgm:prSet/>
      <dgm:spPr/>
      <dgm:t>
        <a:bodyPr/>
        <a:lstStyle/>
        <a:p>
          <a:pPr algn="ctr"/>
          <a:endParaRPr lang="ru-RU"/>
        </a:p>
      </dgm:t>
    </dgm:pt>
    <dgm:pt modelId="{2C9020B2-D47B-4247-A619-7CC264BDBD59}" type="sibTrans" cxnId="{4104CD46-1A5B-4BA3-B528-3721761B9807}">
      <dgm:prSet/>
      <dgm:spPr/>
      <dgm:t>
        <a:bodyPr/>
        <a:lstStyle/>
        <a:p>
          <a:pPr algn="ctr"/>
          <a:r>
            <a:rPr lang="ru-RU" dirty="0">
              <a:cs typeface="Microsoft New Tai Lue" panose="020B0502040204020203" pitchFamily="34" charset="0"/>
            </a:rPr>
            <a:t>Предметная </a:t>
          </a:r>
          <a:r>
            <a:rPr lang="ru-RU" dirty="0"/>
            <a:t>область</a:t>
          </a:r>
        </a:p>
      </dgm:t>
    </dgm:pt>
    <dgm:pt modelId="{45D9BB08-B60C-4408-892D-1AA8662FF1CA}">
      <dgm:prSet phldrT="[Текст]"/>
      <dgm:spPr/>
      <dgm:t>
        <a:bodyPr/>
        <a:lstStyle/>
        <a:p>
          <a:pPr algn="ctr"/>
          <a:r>
            <a:rPr lang="ru-RU" dirty="0"/>
            <a:t>ПРЕДМЕТНАЯ </a:t>
          </a:r>
        </a:p>
        <a:p>
          <a:pPr algn="ctr"/>
          <a:r>
            <a:rPr lang="ru-RU" dirty="0"/>
            <a:t>область</a:t>
          </a:r>
        </a:p>
      </dgm:t>
    </dgm:pt>
    <dgm:pt modelId="{663F7AD6-FC89-4285-A1AF-BF011F237246}" type="parTrans" cxnId="{3930E874-23B3-44D4-9B08-93FDC4599293}">
      <dgm:prSet/>
      <dgm:spPr/>
      <dgm:t>
        <a:bodyPr/>
        <a:lstStyle/>
        <a:p>
          <a:pPr algn="ctr"/>
          <a:endParaRPr lang="ru-RU"/>
        </a:p>
      </dgm:t>
    </dgm:pt>
    <dgm:pt modelId="{1385AF09-02D7-4C44-AA34-57372241734A}" type="sibTrans" cxnId="{3930E874-23B3-44D4-9B08-93FDC4599293}">
      <dgm:prSet/>
      <dgm:spPr/>
      <dgm:t>
        <a:bodyPr/>
        <a:lstStyle/>
        <a:p>
          <a:pPr algn="ctr"/>
          <a:endParaRPr lang="ru-RU"/>
        </a:p>
      </dgm:t>
    </dgm:pt>
    <dgm:pt modelId="{44A4DE2F-6509-494C-AA7F-40B1814FD590}" type="pres">
      <dgm:prSet presAssocID="{155AF955-3F2F-49F1-8D3A-E196643CBD2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E83BDF0-1BA7-48B8-A538-46C8C5ED9BBB}" type="pres">
      <dgm:prSet presAssocID="{46FCD009-9933-4271-AFD1-8FCBC4416C7E}" presName="composite" presStyleCnt="0"/>
      <dgm:spPr/>
    </dgm:pt>
    <dgm:pt modelId="{E647E05B-F891-4BB9-B40D-5C4EA66D67E7}" type="pres">
      <dgm:prSet presAssocID="{46FCD009-9933-4271-AFD1-8FCBC4416C7E}" presName="Parent1" presStyleLbl="node1" presStyleIdx="0" presStyleCnt="6" custScaleX="131278" custScaleY="119745" custLinFactNeighborX="28069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DCE1B-DA1C-48A1-AA32-24A036AB6EEC}" type="pres">
      <dgm:prSet presAssocID="{46FCD009-9933-4271-AFD1-8FCBC4416C7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93C7B-0D12-4F0F-A2EB-ACDBA32AF936}" type="pres">
      <dgm:prSet presAssocID="{46FCD009-9933-4271-AFD1-8FCBC4416C7E}" presName="BalanceSpacing" presStyleCnt="0"/>
      <dgm:spPr/>
    </dgm:pt>
    <dgm:pt modelId="{557913D0-3C77-4640-A796-13FECC152B1D}" type="pres">
      <dgm:prSet presAssocID="{46FCD009-9933-4271-AFD1-8FCBC4416C7E}" presName="BalanceSpacing1" presStyleCnt="0"/>
      <dgm:spPr/>
    </dgm:pt>
    <dgm:pt modelId="{2943BE99-AECE-472B-A5B7-2EC8A0B0BD7F}" type="pres">
      <dgm:prSet presAssocID="{A194DEB1-C709-45CB-B470-336877169865}" presName="Accent1Text" presStyleLbl="node1" presStyleIdx="1" presStyleCnt="6" custScaleX="149268" custScaleY="128571" custLinFactNeighborX="-21607" custLinFactNeighborY="0"/>
      <dgm:spPr/>
      <dgm:t>
        <a:bodyPr/>
        <a:lstStyle/>
        <a:p>
          <a:endParaRPr lang="ru-RU"/>
        </a:p>
      </dgm:t>
    </dgm:pt>
    <dgm:pt modelId="{E25D9745-F4EB-48E1-AD40-F4951A6C799B}" type="pres">
      <dgm:prSet presAssocID="{A194DEB1-C709-45CB-B470-336877169865}" presName="spaceBetweenRectangles" presStyleCnt="0"/>
      <dgm:spPr/>
    </dgm:pt>
    <dgm:pt modelId="{A6BC01C0-7D02-486D-847A-C12882B8BEA0}" type="pres">
      <dgm:prSet presAssocID="{B293EBD0-A1C9-407B-A593-831840FE94BE}" presName="composite" presStyleCnt="0"/>
      <dgm:spPr/>
    </dgm:pt>
    <dgm:pt modelId="{ECFF8789-7F08-4553-BADF-ED31F86E03FE}" type="pres">
      <dgm:prSet presAssocID="{B293EBD0-A1C9-407B-A593-831840FE94BE}" presName="Parent1" presStyleLbl="node1" presStyleIdx="2" presStyleCnt="6" custScaleX="251943" custScaleY="2079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B9DBB-8DE4-434A-9BBC-10251AD52F38}" type="pres">
      <dgm:prSet presAssocID="{B293EBD0-A1C9-407B-A593-831840FE94BE}" presName="Childtext1" presStyleLbl="revTx" presStyleIdx="1" presStyleCnt="3" custLinFactNeighborX="-26263" custLinFactNeighborY="-3260">
        <dgm:presLayoutVars>
          <dgm:chMax val="0"/>
          <dgm:chPref val="0"/>
          <dgm:bulletEnabled val="1"/>
        </dgm:presLayoutVars>
      </dgm:prSet>
      <dgm:spPr/>
    </dgm:pt>
    <dgm:pt modelId="{5BABEB15-1E5D-428D-B531-D620FD27FA23}" type="pres">
      <dgm:prSet presAssocID="{B293EBD0-A1C9-407B-A593-831840FE94BE}" presName="BalanceSpacing" presStyleCnt="0"/>
      <dgm:spPr/>
    </dgm:pt>
    <dgm:pt modelId="{70A3D30A-45C5-48A5-8BAD-872295ADF423}" type="pres">
      <dgm:prSet presAssocID="{B293EBD0-A1C9-407B-A593-831840FE94BE}" presName="BalanceSpacing1" presStyleCnt="0"/>
      <dgm:spPr/>
    </dgm:pt>
    <dgm:pt modelId="{71D6B3BF-B940-4D2F-8980-C181DF48B088}" type="pres">
      <dgm:prSet presAssocID="{2C9020B2-D47B-4247-A619-7CC264BDBD59}" presName="Accent1Text" presStyleLbl="node1" presStyleIdx="3" presStyleCnt="6" custScaleX="131703" custScaleY="126767" custLinFactNeighborX="66078" custLinFactNeighborY="-7824"/>
      <dgm:spPr/>
      <dgm:t>
        <a:bodyPr/>
        <a:lstStyle/>
        <a:p>
          <a:endParaRPr lang="ru-RU"/>
        </a:p>
      </dgm:t>
    </dgm:pt>
    <dgm:pt modelId="{424D0A6C-99FD-40E6-B396-6B8A4886A295}" type="pres">
      <dgm:prSet presAssocID="{2C9020B2-D47B-4247-A619-7CC264BDBD59}" presName="spaceBetweenRectangles" presStyleCnt="0"/>
      <dgm:spPr/>
    </dgm:pt>
    <dgm:pt modelId="{EA6D2436-1A17-41D4-9FB7-AD704442E7F3}" type="pres">
      <dgm:prSet presAssocID="{45D9BB08-B60C-4408-892D-1AA8662FF1CA}" presName="composite" presStyleCnt="0"/>
      <dgm:spPr/>
    </dgm:pt>
    <dgm:pt modelId="{C7269187-5703-41D6-ADAC-3A6CE050152D}" type="pres">
      <dgm:prSet presAssocID="{45D9BB08-B60C-4408-892D-1AA8662FF1CA}" presName="Parent1" presStyleLbl="node1" presStyleIdx="4" presStyleCnt="6" custScaleX="138706" custScaleY="131203" custLinFactNeighborX="40414" custLinFactNeighborY="-75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204B9-1F45-4874-A9DB-5276FF2158F8}" type="pres">
      <dgm:prSet presAssocID="{45D9BB08-B60C-4408-892D-1AA8662FF1CA}" presName="Childtext1" presStyleLbl="revTx" presStyleIdx="2" presStyleCnt="3" custScaleX="105815">
        <dgm:presLayoutVars>
          <dgm:chMax val="0"/>
          <dgm:chPref val="0"/>
          <dgm:bulletEnabled val="1"/>
        </dgm:presLayoutVars>
      </dgm:prSet>
      <dgm:spPr/>
    </dgm:pt>
    <dgm:pt modelId="{A474CC4A-6FAB-45F1-BD59-B7CC01E937D5}" type="pres">
      <dgm:prSet presAssocID="{45D9BB08-B60C-4408-892D-1AA8662FF1CA}" presName="BalanceSpacing" presStyleCnt="0"/>
      <dgm:spPr/>
    </dgm:pt>
    <dgm:pt modelId="{EB8A7BEA-F2CF-458D-BFE7-534F5EEE0A77}" type="pres">
      <dgm:prSet presAssocID="{45D9BB08-B60C-4408-892D-1AA8662FF1CA}" presName="BalanceSpacing1" presStyleCnt="0"/>
      <dgm:spPr/>
    </dgm:pt>
    <dgm:pt modelId="{2E5224FF-885C-4CCD-9B6E-21540879F5FE}" type="pres">
      <dgm:prSet presAssocID="{1385AF09-02D7-4C44-AA34-57372241734A}" presName="Accent1Text" presStyleLbl="node1" presStyleIdx="5" presStyleCnt="6" custScaleX="141193" custScaleY="128102" custLinFactNeighborX="-33187" custLinFactNeighborY="-10311"/>
      <dgm:spPr/>
      <dgm:t>
        <a:bodyPr/>
        <a:lstStyle/>
        <a:p>
          <a:endParaRPr lang="ru-RU"/>
        </a:p>
      </dgm:t>
    </dgm:pt>
  </dgm:ptLst>
  <dgm:cxnLst>
    <dgm:cxn modelId="{1E19C1B6-090D-4373-AAE2-E426BDB3A649}" type="presOf" srcId="{155AF955-3F2F-49F1-8D3A-E196643CBD2C}" destId="{44A4DE2F-6509-494C-AA7F-40B1814FD590}" srcOrd="0" destOrd="0" presId="urn:microsoft.com/office/officeart/2008/layout/AlternatingHexagons"/>
    <dgm:cxn modelId="{6D693961-C54F-4AC5-8A39-3FF6821110B7}" srcId="{155AF955-3F2F-49F1-8D3A-E196643CBD2C}" destId="{46FCD009-9933-4271-AFD1-8FCBC4416C7E}" srcOrd="0" destOrd="0" parTransId="{89004BDA-FF3A-4D40-A0F5-565C156B0EF1}" sibTransId="{A194DEB1-C709-45CB-B470-336877169865}"/>
    <dgm:cxn modelId="{576359B9-13CA-4436-8858-C5EFCC540C57}" type="presOf" srcId="{46FCD009-9933-4271-AFD1-8FCBC4416C7E}" destId="{E647E05B-F891-4BB9-B40D-5C4EA66D67E7}" srcOrd="0" destOrd="0" presId="urn:microsoft.com/office/officeart/2008/layout/AlternatingHexagons"/>
    <dgm:cxn modelId="{4104CD46-1A5B-4BA3-B528-3721761B9807}" srcId="{155AF955-3F2F-49F1-8D3A-E196643CBD2C}" destId="{B293EBD0-A1C9-407B-A593-831840FE94BE}" srcOrd="1" destOrd="0" parTransId="{89DB3FC8-A437-4CFC-8EB4-C8A0D50DE2B8}" sibTransId="{2C9020B2-D47B-4247-A619-7CC264BDBD59}"/>
    <dgm:cxn modelId="{13473475-8EC6-4809-AF88-B6495C9EB3EE}" type="presOf" srcId="{1385AF09-02D7-4C44-AA34-57372241734A}" destId="{2E5224FF-885C-4CCD-9B6E-21540879F5FE}" srcOrd="0" destOrd="0" presId="urn:microsoft.com/office/officeart/2008/layout/AlternatingHexagons"/>
    <dgm:cxn modelId="{C90BBF1F-EAF6-40A1-89F6-C7570E216154}" type="presOf" srcId="{B293EBD0-A1C9-407B-A593-831840FE94BE}" destId="{ECFF8789-7F08-4553-BADF-ED31F86E03FE}" srcOrd="0" destOrd="0" presId="urn:microsoft.com/office/officeart/2008/layout/AlternatingHexagons"/>
    <dgm:cxn modelId="{88C584C6-F0E8-4135-8D20-BB9DA3AF2185}" type="presOf" srcId="{45D9BB08-B60C-4408-892D-1AA8662FF1CA}" destId="{C7269187-5703-41D6-ADAC-3A6CE050152D}" srcOrd="0" destOrd="0" presId="urn:microsoft.com/office/officeart/2008/layout/AlternatingHexagons"/>
    <dgm:cxn modelId="{7098D3AD-0B0C-49C3-B8D1-56691D0DF7B1}" type="presOf" srcId="{2C9020B2-D47B-4247-A619-7CC264BDBD59}" destId="{71D6B3BF-B940-4D2F-8980-C181DF48B088}" srcOrd="0" destOrd="0" presId="urn:microsoft.com/office/officeart/2008/layout/AlternatingHexagons"/>
    <dgm:cxn modelId="{9F98A82B-52EE-4A9B-BA1A-1E4672ED45D8}" type="presOf" srcId="{3BF1044C-75CA-4EB5-B5EF-117C287D6D23}" destId="{16BDCE1B-DA1C-48A1-AA32-24A036AB6EEC}" srcOrd="0" destOrd="0" presId="urn:microsoft.com/office/officeart/2008/layout/AlternatingHexagons"/>
    <dgm:cxn modelId="{3930E874-23B3-44D4-9B08-93FDC4599293}" srcId="{155AF955-3F2F-49F1-8D3A-E196643CBD2C}" destId="{45D9BB08-B60C-4408-892D-1AA8662FF1CA}" srcOrd="2" destOrd="0" parTransId="{663F7AD6-FC89-4285-A1AF-BF011F237246}" sibTransId="{1385AF09-02D7-4C44-AA34-57372241734A}"/>
    <dgm:cxn modelId="{BD447A40-1BB9-4A5C-9215-7E59DDAC3FF9}" srcId="{46FCD009-9933-4271-AFD1-8FCBC4416C7E}" destId="{3BF1044C-75CA-4EB5-B5EF-117C287D6D23}" srcOrd="0" destOrd="0" parTransId="{0153F0E6-912B-4BC4-9E47-AFFA0E93EF67}" sibTransId="{AAD51AC2-D367-408F-8E11-A69D2A012182}"/>
    <dgm:cxn modelId="{59B0FF82-6BCD-4B02-95F6-F4604E4403AD}" type="presOf" srcId="{A194DEB1-C709-45CB-B470-336877169865}" destId="{2943BE99-AECE-472B-A5B7-2EC8A0B0BD7F}" srcOrd="0" destOrd="0" presId="urn:microsoft.com/office/officeart/2008/layout/AlternatingHexagons"/>
    <dgm:cxn modelId="{F0404432-3D86-46E9-AF6F-D09C7BDD0B5C}" type="presParOf" srcId="{44A4DE2F-6509-494C-AA7F-40B1814FD590}" destId="{CE83BDF0-1BA7-48B8-A538-46C8C5ED9BBB}" srcOrd="0" destOrd="0" presId="urn:microsoft.com/office/officeart/2008/layout/AlternatingHexagons"/>
    <dgm:cxn modelId="{F4C9A75A-9F06-444C-BA48-638841FBBCAB}" type="presParOf" srcId="{CE83BDF0-1BA7-48B8-A538-46C8C5ED9BBB}" destId="{E647E05B-F891-4BB9-B40D-5C4EA66D67E7}" srcOrd="0" destOrd="0" presId="urn:microsoft.com/office/officeart/2008/layout/AlternatingHexagons"/>
    <dgm:cxn modelId="{502FD1F3-1233-4B01-B655-F189081ED8B0}" type="presParOf" srcId="{CE83BDF0-1BA7-48B8-A538-46C8C5ED9BBB}" destId="{16BDCE1B-DA1C-48A1-AA32-24A036AB6EEC}" srcOrd="1" destOrd="0" presId="urn:microsoft.com/office/officeart/2008/layout/AlternatingHexagons"/>
    <dgm:cxn modelId="{8CBEA6B2-4E18-4AD5-93E8-853679D0D695}" type="presParOf" srcId="{CE83BDF0-1BA7-48B8-A538-46C8C5ED9BBB}" destId="{19A93C7B-0D12-4F0F-A2EB-ACDBA32AF936}" srcOrd="2" destOrd="0" presId="urn:microsoft.com/office/officeart/2008/layout/AlternatingHexagons"/>
    <dgm:cxn modelId="{977C84FB-C32A-473E-9FF6-A4664EBB6C9E}" type="presParOf" srcId="{CE83BDF0-1BA7-48B8-A538-46C8C5ED9BBB}" destId="{557913D0-3C77-4640-A796-13FECC152B1D}" srcOrd="3" destOrd="0" presId="urn:microsoft.com/office/officeart/2008/layout/AlternatingHexagons"/>
    <dgm:cxn modelId="{808A7D5E-7322-4854-9FAD-68C584EF105C}" type="presParOf" srcId="{CE83BDF0-1BA7-48B8-A538-46C8C5ED9BBB}" destId="{2943BE99-AECE-472B-A5B7-2EC8A0B0BD7F}" srcOrd="4" destOrd="0" presId="urn:microsoft.com/office/officeart/2008/layout/AlternatingHexagons"/>
    <dgm:cxn modelId="{7DD6C971-89F6-45CA-B056-012CC81E6BF4}" type="presParOf" srcId="{44A4DE2F-6509-494C-AA7F-40B1814FD590}" destId="{E25D9745-F4EB-48E1-AD40-F4951A6C799B}" srcOrd="1" destOrd="0" presId="urn:microsoft.com/office/officeart/2008/layout/AlternatingHexagons"/>
    <dgm:cxn modelId="{3EFE0541-C6E1-452D-8CC1-85FDC619C351}" type="presParOf" srcId="{44A4DE2F-6509-494C-AA7F-40B1814FD590}" destId="{A6BC01C0-7D02-486D-847A-C12882B8BEA0}" srcOrd="2" destOrd="0" presId="urn:microsoft.com/office/officeart/2008/layout/AlternatingHexagons"/>
    <dgm:cxn modelId="{707D691F-6069-4CE1-B77B-886AA6738C44}" type="presParOf" srcId="{A6BC01C0-7D02-486D-847A-C12882B8BEA0}" destId="{ECFF8789-7F08-4553-BADF-ED31F86E03FE}" srcOrd="0" destOrd="0" presId="urn:microsoft.com/office/officeart/2008/layout/AlternatingHexagons"/>
    <dgm:cxn modelId="{4B07E6EA-1D71-44C1-8884-C90D55CBE28F}" type="presParOf" srcId="{A6BC01C0-7D02-486D-847A-C12882B8BEA0}" destId="{3BEB9DBB-8DE4-434A-9BBC-10251AD52F38}" srcOrd="1" destOrd="0" presId="urn:microsoft.com/office/officeart/2008/layout/AlternatingHexagons"/>
    <dgm:cxn modelId="{53C07D53-EC0F-4E44-A1BD-293146CAADF4}" type="presParOf" srcId="{A6BC01C0-7D02-486D-847A-C12882B8BEA0}" destId="{5BABEB15-1E5D-428D-B531-D620FD27FA23}" srcOrd="2" destOrd="0" presId="urn:microsoft.com/office/officeart/2008/layout/AlternatingHexagons"/>
    <dgm:cxn modelId="{62F08526-505A-4873-A591-7FED68ABD476}" type="presParOf" srcId="{A6BC01C0-7D02-486D-847A-C12882B8BEA0}" destId="{70A3D30A-45C5-48A5-8BAD-872295ADF423}" srcOrd="3" destOrd="0" presId="urn:microsoft.com/office/officeart/2008/layout/AlternatingHexagons"/>
    <dgm:cxn modelId="{055C48E0-CB17-4980-945C-0E63EB772C75}" type="presParOf" srcId="{A6BC01C0-7D02-486D-847A-C12882B8BEA0}" destId="{71D6B3BF-B940-4D2F-8980-C181DF48B088}" srcOrd="4" destOrd="0" presId="urn:microsoft.com/office/officeart/2008/layout/AlternatingHexagons"/>
    <dgm:cxn modelId="{0832FA9F-DC76-4B96-953C-732749208E2E}" type="presParOf" srcId="{44A4DE2F-6509-494C-AA7F-40B1814FD590}" destId="{424D0A6C-99FD-40E6-B396-6B8A4886A295}" srcOrd="3" destOrd="0" presId="urn:microsoft.com/office/officeart/2008/layout/AlternatingHexagons"/>
    <dgm:cxn modelId="{696CA48A-5041-4FDE-8B70-DEC7A53AF1A1}" type="presParOf" srcId="{44A4DE2F-6509-494C-AA7F-40B1814FD590}" destId="{EA6D2436-1A17-41D4-9FB7-AD704442E7F3}" srcOrd="4" destOrd="0" presId="urn:microsoft.com/office/officeart/2008/layout/AlternatingHexagons"/>
    <dgm:cxn modelId="{6852ED3A-D203-4520-A0F9-7326A2C2A416}" type="presParOf" srcId="{EA6D2436-1A17-41D4-9FB7-AD704442E7F3}" destId="{C7269187-5703-41D6-ADAC-3A6CE050152D}" srcOrd="0" destOrd="0" presId="urn:microsoft.com/office/officeart/2008/layout/AlternatingHexagons"/>
    <dgm:cxn modelId="{E0450EF3-B9CE-4374-99A9-A3DA5DE30605}" type="presParOf" srcId="{EA6D2436-1A17-41D4-9FB7-AD704442E7F3}" destId="{A4E204B9-1F45-4874-A9DB-5276FF2158F8}" srcOrd="1" destOrd="0" presId="urn:microsoft.com/office/officeart/2008/layout/AlternatingHexagons"/>
    <dgm:cxn modelId="{569908AB-8748-4D97-9378-C66146549DA3}" type="presParOf" srcId="{EA6D2436-1A17-41D4-9FB7-AD704442E7F3}" destId="{A474CC4A-6FAB-45F1-BD59-B7CC01E937D5}" srcOrd="2" destOrd="0" presId="urn:microsoft.com/office/officeart/2008/layout/AlternatingHexagons"/>
    <dgm:cxn modelId="{528EE86E-D5D2-4F42-AE51-009349A16F89}" type="presParOf" srcId="{EA6D2436-1A17-41D4-9FB7-AD704442E7F3}" destId="{EB8A7BEA-F2CF-458D-BFE7-534F5EEE0A77}" srcOrd="3" destOrd="0" presId="urn:microsoft.com/office/officeart/2008/layout/AlternatingHexagons"/>
    <dgm:cxn modelId="{D4715E46-FFCB-4302-B206-C32BB888E31C}" type="presParOf" srcId="{EA6D2436-1A17-41D4-9FB7-AD704442E7F3}" destId="{2E5224FF-885C-4CCD-9B6E-21540879F5F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5AF955-3F2F-49F1-8D3A-E196643CBD2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6FCD009-9933-4271-AFD1-8FCBC4416C7E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200" dirty="0"/>
            <a:t>Исследовательская </a:t>
          </a:r>
          <a:r>
            <a:rPr lang="ru-RU" sz="1200" dirty="0" err="1"/>
            <a:t>лабораторияМатематика</a:t>
          </a:r>
          <a:r>
            <a:rPr lang="ru-RU" sz="1200" dirty="0"/>
            <a:t> вокруг нас</a:t>
          </a:r>
        </a:p>
      </dgm:t>
    </dgm:pt>
    <dgm:pt modelId="{89004BDA-FF3A-4D40-A0F5-565C156B0EF1}" type="parTrans" cxnId="{6D693961-C54F-4AC5-8A39-3FF6821110B7}">
      <dgm:prSet/>
      <dgm:spPr/>
      <dgm:t>
        <a:bodyPr/>
        <a:lstStyle/>
        <a:p>
          <a:pPr algn="ctr"/>
          <a:endParaRPr lang="ru-RU"/>
        </a:p>
      </dgm:t>
    </dgm:pt>
    <dgm:pt modelId="{A194DEB1-C709-45CB-B470-336877169865}" type="sibTrans" cxnId="{6D693961-C54F-4AC5-8A39-3FF6821110B7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Взаимодействие. Педагогическое сообщество-семья</a:t>
          </a:r>
        </a:p>
      </dgm:t>
    </dgm:pt>
    <dgm:pt modelId="{3BF1044C-75CA-4EB5-B5EF-117C287D6D23}">
      <dgm:prSet phldrT="[Текст]"/>
      <dgm:spPr/>
      <dgm:t>
        <a:bodyPr/>
        <a:lstStyle/>
        <a:p>
          <a:pPr algn="ctr"/>
          <a:endParaRPr lang="ru-RU" dirty="0"/>
        </a:p>
      </dgm:t>
    </dgm:pt>
    <dgm:pt modelId="{0153F0E6-912B-4BC4-9E47-AFFA0E93EF67}" type="parTrans" cxnId="{BD447A40-1BB9-4A5C-9215-7E59DDAC3FF9}">
      <dgm:prSet/>
      <dgm:spPr/>
      <dgm:t>
        <a:bodyPr/>
        <a:lstStyle/>
        <a:p>
          <a:pPr algn="ctr"/>
          <a:endParaRPr lang="ru-RU"/>
        </a:p>
      </dgm:t>
    </dgm:pt>
    <dgm:pt modelId="{AAD51AC2-D367-408F-8E11-A69D2A012182}" type="sibTrans" cxnId="{BD447A40-1BB9-4A5C-9215-7E59DDAC3FF9}">
      <dgm:prSet/>
      <dgm:spPr/>
      <dgm:t>
        <a:bodyPr/>
        <a:lstStyle/>
        <a:p>
          <a:pPr algn="ctr"/>
          <a:endParaRPr lang="ru-RU"/>
        </a:p>
      </dgm:t>
    </dgm:pt>
    <dgm:pt modelId="{B293EBD0-A1C9-407B-A593-831840FE94BE}">
      <dgm:prSet phldrT="[Текст]" custT="1"/>
      <dgm:spPr/>
      <dgm:t>
        <a:bodyPr/>
        <a:lstStyle/>
        <a:p>
          <a:pPr algn="ctr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КЛЮЧЕВОЕ  событие</a:t>
          </a:r>
        </a:p>
      </dgm:t>
    </dgm:pt>
    <dgm:pt modelId="{89DB3FC8-A437-4CFC-8EB4-C8A0D50DE2B8}" type="parTrans" cxnId="{4104CD46-1A5B-4BA3-B528-3721761B9807}">
      <dgm:prSet/>
      <dgm:spPr/>
      <dgm:t>
        <a:bodyPr/>
        <a:lstStyle/>
        <a:p>
          <a:pPr algn="ctr"/>
          <a:endParaRPr lang="ru-RU"/>
        </a:p>
      </dgm:t>
    </dgm:pt>
    <dgm:pt modelId="{2C9020B2-D47B-4247-A619-7CC264BDBD59}" type="sibTrans" cxnId="{4104CD46-1A5B-4BA3-B528-3721761B9807}">
      <dgm:prSet custT="1"/>
      <dgm:spPr/>
      <dgm:t>
        <a:bodyPr/>
        <a:lstStyle/>
        <a:p>
          <a:pPr algn="ctr"/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Экспериментариум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9BB08-B60C-4408-892D-1AA8662FF1CA}">
      <dgm:prSet phldrT="[Текст]" custT="1"/>
      <dgm:spPr/>
      <dgm:t>
        <a:bodyPr/>
        <a:lstStyle/>
        <a:p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Творчество и коммуникация</a:t>
          </a:r>
        </a:p>
      </dgm:t>
    </dgm:pt>
    <dgm:pt modelId="{663F7AD6-FC89-4285-A1AF-BF011F237246}" type="parTrans" cxnId="{3930E874-23B3-44D4-9B08-93FDC4599293}">
      <dgm:prSet/>
      <dgm:spPr/>
      <dgm:t>
        <a:bodyPr/>
        <a:lstStyle/>
        <a:p>
          <a:pPr algn="ctr"/>
          <a:endParaRPr lang="ru-RU"/>
        </a:p>
      </dgm:t>
    </dgm:pt>
    <dgm:pt modelId="{1385AF09-02D7-4C44-AA34-57372241734A}" type="sibTrans" cxnId="{3930E874-23B3-44D4-9B08-93FDC4599293}">
      <dgm:prSet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Марафон. Движение и здоровье</a:t>
          </a:r>
        </a:p>
      </dgm:t>
    </dgm:pt>
    <dgm:pt modelId="{44A4DE2F-6509-494C-AA7F-40B1814FD590}" type="pres">
      <dgm:prSet presAssocID="{155AF955-3F2F-49F1-8D3A-E196643CBD2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E83BDF0-1BA7-48B8-A538-46C8C5ED9BBB}" type="pres">
      <dgm:prSet presAssocID="{46FCD009-9933-4271-AFD1-8FCBC4416C7E}" presName="composite" presStyleCnt="0"/>
      <dgm:spPr/>
    </dgm:pt>
    <dgm:pt modelId="{E647E05B-F891-4BB9-B40D-5C4EA66D67E7}" type="pres">
      <dgm:prSet presAssocID="{46FCD009-9933-4271-AFD1-8FCBC4416C7E}" presName="Parent1" presStyleLbl="node1" presStyleIdx="0" presStyleCnt="6" custScaleX="154653" custScaleY="123900" custLinFactNeighborX="33891" custLinFactNeighborY="101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DCE1B-DA1C-48A1-AA32-24A036AB6EEC}" type="pres">
      <dgm:prSet presAssocID="{46FCD009-9933-4271-AFD1-8FCBC4416C7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93C7B-0D12-4F0F-A2EB-ACDBA32AF936}" type="pres">
      <dgm:prSet presAssocID="{46FCD009-9933-4271-AFD1-8FCBC4416C7E}" presName="BalanceSpacing" presStyleCnt="0"/>
      <dgm:spPr/>
    </dgm:pt>
    <dgm:pt modelId="{557913D0-3C77-4640-A796-13FECC152B1D}" type="pres">
      <dgm:prSet presAssocID="{46FCD009-9933-4271-AFD1-8FCBC4416C7E}" presName="BalanceSpacing1" presStyleCnt="0"/>
      <dgm:spPr/>
    </dgm:pt>
    <dgm:pt modelId="{2943BE99-AECE-472B-A5B7-2EC8A0B0BD7F}" type="pres">
      <dgm:prSet presAssocID="{A194DEB1-C709-45CB-B470-336877169865}" presName="Accent1Text" presStyleLbl="node1" presStyleIdx="1" presStyleCnt="6" custScaleX="149268" custScaleY="128571" custLinFactNeighborX="-30339" custLinFactNeighborY="9934"/>
      <dgm:spPr/>
      <dgm:t>
        <a:bodyPr/>
        <a:lstStyle/>
        <a:p>
          <a:endParaRPr lang="ru-RU"/>
        </a:p>
      </dgm:t>
    </dgm:pt>
    <dgm:pt modelId="{E25D9745-F4EB-48E1-AD40-F4951A6C799B}" type="pres">
      <dgm:prSet presAssocID="{A194DEB1-C709-45CB-B470-336877169865}" presName="spaceBetweenRectangles" presStyleCnt="0"/>
      <dgm:spPr/>
    </dgm:pt>
    <dgm:pt modelId="{A6BC01C0-7D02-486D-847A-C12882B8BEA0}" type="pres">
      <dgm:prSet presAssocID="{B293EBD0-A1C9-407B-A593-831840FE94BE}" presName="composite" presStyleCnt="0"/>
      <dgm:spPr/>
    </dgm:pt>
    <dgm:pt modelId="{ECFF8789-7F08-4553-BADF-ED31F86E03FE}" type="pres">
      <dgm:prSet presAssocID="{B293EBD0-A1C9-407B-A593-831840FE94BE}" presName="Parent1" presStyleLbl="node1" presStyleIdx="2" presStyleCnt="6" custScaleX="280284" custScaleY="2285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B9DBB-8DE4-434A-9BBC-10251AD52F38}" type="pres">
      <dgm:prSet presAssocID="{B293EBD0-A1C9-407B-A593-831840FE94BE}" presName="Childtext1" presStyleLbl="revTx" presStyleIdx="1" presStyleCnt="3" custLinFactNeighborX="-26263" custLinFactNeighborY="-3260">
        <dgm:presLayoutVars>
          <dgm:chMax val="0"/>
          <dgm:chPref val="0"/>
          <dgm:bulletEnabled val="1"/>
        </dgm:presLayoutVars>
      </dgm:prSet>
      <dgm:spPr/>
    </dgm:pt>
    <dgm:pt modelId="{5BABEB15-1E5D-428D-B531-D620FD27FA23}" type="pres">
      <dgm:prSet presAssocID="{B293EBD0-A1C9-407B-A593-831840FE94BE}" presName="BalanceSpacing" presStyleCnt="0"/>
      <dgm:spPr/>
    </dgm:pt>
    <dgm:pt modelId="{70A3D30A-45C5-48A5-8BAD-872295ADF423}" type="pres">
      <dgm:prSet presAssocID="{B293EBD0-A1C9-407B-A593-831840FE94BE}" presName="BalanceSpacing1" presStyleCnt="0"/>
      <dgm:spPr/>
    </dgm:pt>
    <dgm:pt modelId="{71D6B3BF-B940-4D2F-8980-C181DF48B088}" type="pres">
      <dgm:prSet presAssocID="{2C9020B2-D47B-4247-A619-7CC264BDBD59}" presName="Accent1Text" presStyleLbl="node1" presStyleIdx="3" presStyleCnt="6" custScaleX="180618" custScaleY="157419" custLinFactNeighborX="98096" custLinFactNeighborY="50"/>
      <dgm:spPr/>
      <dgm:t>
        <a:bodyPr/>
        <a:lstStyle/>
        <a:p>
          <a:endParaRPr lang="ru-RU"/>
        </a:p>
      </dgm:t>
    </dgm:pt>
    <dgm:pt modelId="{424D0A6C-99FD-40E6-B396-6B8A4886A295}" type="pres">
      <dgm:prSet presAssocID="{2C9020B2-D47B-4247-A619-7CC264BDBD59}" presName="spaceBetweenRectangles" presStyleCnt="0"/>
      <dgm:spPr/>
    </dgm:pt>
    <dgm:pt modelId="{EA6D2436-1A17-41D4-9FB7-AD704442E7F3}" type="pres">
      <dgm:prSet presAssocID="{45D9BB08-B60C-4408-892D-1AA8662FF1CA}" presName="composite" presStyleCnt="0"/>
      <dgm:spPr/>
    </dgm:pt>
    <dgm:pt modelId="{C7269187-5703-41D6-ADAC-3A6CE050152D}" type="pres">
      <dgm:prSet presAssocID="{45D9BB08-B60C-4408-892D-1AA8662FF1CA}" presName="Parent1" presStyleLbl="node1" presStyleIdx="4" presStyleCnt="6" custScaleX="159888" custScaleY="131203" custLinFactNeighborX="34593" custLinFactNeighborY="-101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204B9-1F45-4874-A9DB-5276FF2158F8}" type="pres">
      <dgm:prSet presAssocID="{45D9BB08-B60C-4408-892D-1AA8662FF1CA}" presName="Childtext1" presStyleLbl="revTx" presStyleIdx="2" presStyleCnt="3" custScaleX="105815">
        <dgm:presLayoutVars>
          <dgm:chMax val="0"/>
          <dgm:chPref val="0"/>
          <dgm:bulletEnabled val="1"/>
        </dgm:presLayoutVars>
      </dgm:prSet>
      <dgm:spPr/>
    </dgm:pt>
    <dgm:pt modelId="{A474CC4A-6FAB-45F1-BD59-B7CC01E937D5}" type="pres">
      <dgm:prSet presAssocID="{45D9BB08-B60C-4408-892D-1AA8662FF1CA}" presName="BalanceSpacing" presStyleCnt="0"/>
      <dgm:spPr/>
    </dgm:pt>
    <dgm:pt modelId="{EB8A7BEA-F2CF-458D-BFE7-534F5EEE0A77}" type="pres">
      <dgm:prSet presAssocID="{45D9BB08-B60C-4408-892D-1AA8662FF1CA}" presName="BalanceSpacing1" presStyleCnt="0"/>
      <dgm:spPr/>
    </dgm:pt>
    <dgm:pt modelId="{2E5224FF-885C-4CCD-9B6E-21540879F5FE}" type="pres">
      <dgm:prSet presAssocID="{1385AF09-02D7-4C44-AA34-57372241734A}" presName="Accent1Text" presStyleLbl="node1" presStyleIdx="5" presStyleCnt="6" custScaleX="172566" custScaleY="128102" custLinFactNeighborX="-33187" custLinFactNeighborY="-10311"/>
      <dgm:spPr/>
      <dgm:t>
        <a:bodyPr/>
        <a:lstStyle/>
        <a:p>
          <a:endParaRPr lang="ru-RU"/>
        </a:p>
      </dgm:t>
    </dgm:pt>
  </dgm:ptLst>
  <dgm:cxnLst>
    <dgm:cxn modelId="{1E19C1B6-090D-4373-AAE2-E426BDB3A649}" type="presOf" srcId="{155AF955-3F2F-49F1-8D3A-E196643CBD2C}" destId="{44A4DE2F-6509-494C-AA7F-40B1814FD590}" srcOrd="0" destOrd="0" presId="urn:microsoft.com/office/officeart/2008/layout/AlternatingHexagons"/>
    <dgm:cxn modelId="{6D693961-C54F-4AC5-8A39-3FF6821110B7}" srcId="{155AF955-3F2F-49F1-8D3A-E196643CBD2C}" destId="{46FCD009-9933-4271-AFD1-8FCBC4416C7E}" srcOrd="0" destOrd="0" parTransId="{89004BDA-FF3A-4D40-A0F5-565C156B0EF1}" sibTransId="{A194DEB1-C709-45CB-B470-336877169865}"/>
    <dgm:cxn modelId="{576359B9-13CA-4436-8858-C5EFCC540C57}" type="presOf" srcId="{46FCD009-9933-4271-AFD1-8FCBC4416C7E}" destId="{E647E05B-F891-4BB9-B40D-5C4EA66D67E7}" srcOrd="0" destOrd="0" presId="urn:microsoft.com/office/officeart/2008/layout/AlternatingHexagons"/>
    <dgm:cxn modelId="{4104CD46-1A5B-4BA3-B528-3721761B9807}" srcId="{155AF955-3F2F-49F1-8D3A-E196643CBD2C}" destId="{B293EBD0-A1C9-407B-A593-831840FE94BE}" srcOrd="1" destOrd="0" parTransId="{89DB3FC8-A437-4CFC-8EB4-C8A0D50DE2B8}" sibTransId="{2C9020B2-D47B-4247-A619-7CC264BDBD59}"/>
    <dgm:cxn modelId="{13473475-8EC6-4809-AF88-B6495C9EB3EE}" type="presOf" srcId="{1385AF09-02D7-4C44-AA34-57372241734A}" destId="{2E5224FF-885C-4CCD-9B6E-21540879F5FE}" srcOrd="0" destOrd="0" presId="urn:microsoft.com/office/officeart/2008/layout/AlternatingHexagons"/>
    <dgm:cxn modelId="{C90BBF1F-EAF6-40A1-89F6-C7570E216154}" type="presOf" srcId="{B293EBD0-A1C9-407B-A593-831840FE94BE}" destId="{ECFF8789-7F08-4553-BADF-ED31F86E03FE}" srcOrd="0" destOrd="0" presId="urn:microsoft.com/office/officeart/2008/layout/AlternatingHexagons"/>
    <dgm:cxn modelId="{88C584C6-F0E8-4135-8D20-BB9DA3AF2185}" type="presOf" srcId="{45D9BB08-B60C-4408-892D-1AA8662FF1CA}" destId="{C7269187-5703-41D6-ADAC-3A6CE050152D}" srcOrd="0" destOrd="0" presId="urn:microsoft.com/office/officeart/2008/layout/AlternatingHexagons"/>
    <dgm:cxn modelId="{7098D3AD-0B0C-49C3-B8D1-56691D0DF7B1}" type="presOf" srcId="{2C9020B2-D47B-4247-A619-7CC264BDBD59}" destId="{71D6B3BF-B940-4D2F-8980-C181DF48B088}" srcOrd="0" destOrd="0" presId="urn:microsoft.com/office/officeart/2008/layout/AlternatingHexagons"/>
    <dgm:cxn modelId="{9F98A82B-52EE-4A9B-BA1A-1E4672ED45D8}" type="presOf" srcId="{3BF1044C-75CA-4EB5-B5EF-117C287D6D23}" destId="{16BDCE1B-DA1C-48A1-AA32-24A036AB6EEC}" srcOrd="0" destOrd="0" presId="urn:microsoft.com/office/officeart/2008/layout/AlternatingHexagons"/>
    <dgm:cxn modelId="{3930E874-23B3-44D4-9B08-93FDC4599293}" srcId="{155AF955-3F2F-49F1-8D3A-E196643CBD2C}" destId="{45D9BB08-B60C-4408-892D-1AA8662FF1CA}" srcOrd="2" destOrd="0" parTransId="{663F7AD6-FC89-4285-A1AF-BF011F237246}" sibTransId="{1385AF09-02D7-4C44-AA34-57372241734A}"/>
    <dgm:cxn modelId="{BD447A40-1BB9-4A5C-9215-7E59DDAC3FF9}" srcId="{46FCD009-9933-4271-AFD1-8FCBC4416C7E}" destId="{3BF1044C-75CA-4EB5-B5EF-117C287D6D23}" srcOrd="0" destOrd="0" parTransId="{0153F0E6-912B-4BC4-9E47-AFFA0E93EF67}" sibTransId="{AAD51AC2-D367-408F-8E11-A69D2A012182}"/>
    <dgm:cxn modelId="{59B0FF82-6BCD-4B02-95F6-F4604E4403AD}" type="presOf" srcId="{A194DEB1-C709-45CB-B470-336877169865}" destId="{2943BE99-AECE-472B-A5B7-2EC8A0B0BD7F}" srcOrd="0" destOrd="0" presId="urn:microsoft.com/office/officeart/2008/layout/AlternatingHexagons"/>
    <dgm:cxn modelId="{F0404432-3D86-46E9-AF6F-D09C7BDD0B5C}" type="presParOf" srcId="{44A4DE2F-6509-494C-AA7F-40B1814FD590}" destId="{CE83BDF0-1BA7-48B8-A538-46C8C5ED9BBB}" srcOrd="0" destOrd="0" presId="urn:microsoft.com/office/officeart/2008/layout/AlternatingHexagons"/>
    <dgm:cxn modelId="{F4C9A75A-9F06-444C-BA48-638841FBBCAB}" type="presParOf" srcId="{CE83BDF0-1BA7-48B8-A538-46C8C5ED9BBB}" destId="{E647E05B-F891-4BB9-B40D-5C4EA66D67E7}" srcOrd="0" destOrd="0" presId="urn:microsoft.com/office/officeart/2008/layout/AlternatingHexagons"/>
    <dgm:cxn modelId="{502FD1F3-1233-4B01-B655-F189081ED8B0}" type="presParOf" srcId="{CE83BDF0-1BA7-48B8-A538-46C8C5ED9BBB}" destId="{16BDCE1B-DA1C-48A1-AA32-24A036AB6EEC}" srcOrd="1" destOrd="0" presId="urn:microsoft.com/office/officeart/2008/layout/AlternatingHexagons"/>
    <dgm:cxn modelId="{8CBEA6B2-4E18-4AD5-93E8-853679D0D695}" type="presParOf" srcId="{CE83BDF0-1BA7-48B8-A538-46C8C5ED9BBB}" destId="{19A93C7B-0D12-4F0F-A2EB-ACDBA32AF936}" srcOrd="2" destOrd="0" presId="urn:microsoft.com/office/officeart/2008/layout/AlternatingHexagons"/>
    <dgm:cxn modelId="{977C84FB-C32A-473E-9FF6-A4664EBB6C9E}" type="presParOf" srcId="{CE83BDF0-1BA7-48B8-A538-46C8C5ED9BBB}" destId="{557913D0-3C77-4640-A796-13FECC152B1D}" srcOrd="3" destOrd="0" presId="urn:microsoft.com/office/officeart/2008/layout/AlternatingHexagons"/>
    <dgm:cxn modelId="{808A7D5E-7322-4854-9FAD-68C584EF105C}" type="presParOf" srcId="{CE83BDF0-1BA7-48B8-A538-46C8C5ED9BBB}" destId="{2943BE99-AECE-472B-A5B7-2EC8A0B0BD7F}" srcOrd="4" destOrd="0" presId="urn:microsoft.com/office/officeart/2008/layout/AlternatingHexagons"/>
    <dgm:cxn modelId="{7DD6C971-89F6-45CA-B056-012CC81E6BF4}" type="presParOf" srcId="{44A4DE2F-6509-494C-AA7F-40B1814FD590}" destId="{E25D9745-F4EB-48E1-AD40-F4951A6C799B}" srcOrd="1" destOrd="0" presId="urn:microsoft.com/office/officeart/2008/layout/AlternatingHexagons"/>
    <dgm:cxn modelId="{3EFE0541-C6E1-452D-8CC1-85FDC619C351}" type="presParOf" srcId="{44A4DE2F-6509-494C-AA7F-40B1814FD590}" destId="{A6BC01C0-7D02-486D-847A-C12882B8BEA0}" srcOrd="2" destOrd="0" presId="urn:microsoft.com/office/officeart/2008/layout/AlternatingHexagons"/>
    <dgm:cxn modelId="{707D691F-6069-4CE1-B77B-886AA6738C44}" type="presParOf" srcId="{A6BC01C0-7D02-486D-847A-C12882B8BEA0}" destId="{ECFF8789-7F08-4553-BADF-ED31F86E03FE}" srcOrd="0" destOrd="0" presId="urn:microsoft.com/office/officeart/2008/layout/AlternatingHexagons"/>
    <dgm:cxn modelId="{4B07E6EA-1D71-44C1-8884-C90D55CBE28F}" type="presParOf" srcId="{A6BC01C0-7D02-486D-847A-C12882B8BEA0}" destId="{3BEB9DBB-8DE4-434A-9BBC-10251AD52F38}" srcOrd="1" destOrd="0" presId="urn:microsoft.com/office/officeart/2008/layout/AlternatingHexagons"/>
    <dgm:cxn modelId="{53C07D53-EC0F-4E44-A1BD-293146CAADF4}" type="presParOf" srcId="{A6BC01C0-7D02-486D-847A-C12882B8BEA0}" destId="{5BABEB15-1E5D-428D-B531-D620FD27FA23}" srcOrd="2" destOrd="0" presId="urn:microsoft.com/office/officeart/2008/layout/AlternatingHexagons"/>
    <dgm:cxn modelId="{62F08526-505A-4873-A591-7FED68ABD476}" type="presParOf" srcId="{A6BC01C0-7D02-486D-847A-C12882B8BEA0}" destId="{70A3D30A-45C5-48A5-8BAD-872295ADF423}" srcOrd="3" destOrd="0" presId="urn:microsoft.com/office/officeart/2008/layout/AlternatingHexagons"/>
    <dgm:cxn modelId="{055C48E0-CB17-4980-945C-0E63EB772C75}" type="presParOf" srcId="{A6BC01C0-7D02-486D-847A-C12882B8BEA0}" destId="{71D6B3BF-B940-4D2F-8980-C181DF48B088}" srcOrd="4" destOrd="0" presId="urn:microsoft.com/office/officeart/2008/layout/AlternatingHexagons"/>
    <dgm:cxn modelId="{0832FA9F-DC76-4B96-953C-732749208E2E}" type="presParOf" srcId="{44A4DE2F-6509-494C-AA7F-40B1814FD590}" destId="{424D0A6C-99FD-40E6-B396-6B8A4886A295}" srcOrd="3" destOrd="0" presId="urn:microsoft.com/office/officeart/2008/layout/AlternatingHexagons"/>
    <dgm:cxn modelId="{696CA48A-5041-4FDE-8B70-DEC7A53AF1A1}" type="presParOf" srcId="{44A4DE2F-6509-494C-AA7F-40B1814FD590}" destId="{EA6D2436-1A17-41D4-9FB7-AD704442E7F3}" srcOrd="4" destOrd="0" presId="urn:microsoft.com/office/officeart/2008/layout/AlternatingHexagons"/>
    <dgm:cxn modelId="{6852ED3A-D203-4520-A0F9-7326A2C2A416}" type="presParOf" srcId="{EA6D2436-1A17-41D4-9FB7-AD704442E7F3}" destId="{C7269187-5703-41D6-ADAC-3A6CE050152D}" srcOrd="0" destOrd="0" presId="urn:microsoft.com/office/officeart/2008/layout/AlternatingHexagons"/>
    <dgm:cxn modelId="{E0450EF3-B9CE-4374-99A9-A3DA5DE30605}" type="presParOf" srcId="{EA6D2436-1A17-41D4-9FB7-AD704442E7F3}" destId="{A4E204B9-1F45-4874-A9DB-5276FF2158F8}" srcOrd="1" destOrd="0" presId="urn:microsoft.com/office/officeart/2008/layout/AlternatingHexagons"/>
    <dgm:cxn modelId="{569908AB-8748-4D97-9378-C66146549DA3}" type="presParOf" srcId="{EA6D2436-1A17-41D4-9FB7-AD704442E7F3}" destId="{A474CC4A-6FAB-45F1-BD59-B7CC01E937D5}" srcOrd="2" destOrd="0" presId="urn:microsoft.com/office/officeart/2008/layout/AlternatingHexagons"/>
    <dgm:cxn modelId="{528EE86E-D5D2-4F42-AE51-009349A16F89}" type="presParOf" srcId="{EA6D2436-1A17-41D4-9FB7-AD704442E7F3}" destId="{EB8A7BEA-F2CF-458D-BFE7-534F5EEE0A77}" srcOrd="3" destOrd="0" presId="urn:microsoft.com/office/officeart/2008/layout/AlternatingHexagons"/>
    <dgm:cxn modelId="{D4715E46-FFCB-4302-B206-C32BB888E31C}" type="presParOf" srcId="{EA6D2436-1A17-41D4-9FB7-AD704442E7F3}" destId="{2E5224FF-885C-4CCD-9B6E-21540879F5FE}" srcOrd="4" destOrd="0" presId="urn:microsoft.com/office/officeart/2008/layout/AlternatingHexagons"/>
  </dgm:cxnLst>
  <dgm:bg/>
  <dgm:whole>
    <a:ln w="38100"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53646F-5B03-4272-A52D-789A1C22E31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2EC64AE-9D69-40C0-BCD5-B1434BF3542E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Чудо своими руками</a:t>
          </a:r>
        </a:p>
      </dgm:t>
    </dgm:pt>
    <dgm:pt modelId="{787E3F4D-AD04-4B56-9A51-DB3325DAAE1A}" type="parTrans" cxnId="{037809C2-D81A-4B8F-86C5-1429FC735476}">
      <dgm:prSet/>
      <dgm:spPr/>
      <dgm:t>
        <a:bodyPr/>
        <a:lstStyle/>
        <a:p>
          <a:endParaRPr lang="ru-RU"/>
        </a:p>
      </dgm:t>
    </dgm:pt>
    <dgm:pt modelId="{E2FAC79A-EEA8-4267-9929-F4C39BBB5369}" type="sibTrans" cxnId="{037809C2-D81A-4B8F-86C5-1429FC735476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Юный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</a:t>
          </a:r>
        </a:p>
      </dgm:t>
    </dgm:pt>
    <dgm:pt modelId="{C6A4E4A8-75AA-4FEF-B597-82B71F4335B7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Тематическая неделя </a:t>
          </a:r>
        </a:p>
      </dgm:t>
    </dgm:pt>
    <dgm:pt modelId="{D0940377-2D63-46E4-9CE7-7D667B92CBF7}" type="parTrans" cxnId="{65B953A8-89AD-47E1-A6CA-175D8C87BB88}">
      <dgm:prSet/>
      <dgm:spPr/>
      <dgm:t>
        <a:bodyPr/>
        <a:lstStyle/>
        <a:p>
          <a:endParaRPr lang="ru-RU"/>
        </a:p>
      </dgm:t>
    </dgm:pt>
    <dgm:pt modelId="{8A61150B-7A74-45E6-A877-67AC99886EA5}" type="sibTrans" cxnId="{65B953A8-89AD-47E1-A6CA-175D8C87BB88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Читательская/Финансовая  грамотность</a:t>
          </a:r>
        </a:p>
      </dgm:t>
    </dgm:pt>
    <dgm:pt modelId="{CD7C3A5C-EE45-49AD-9784-844403C0D9B4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</a:t>
          </a:r>
        </a:p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грамотность</a:t>
          </a:r>
        </a:p>
      </dgm:t>
    </dgm:pt>
    <dgm:pt modelId="{BC429E41-79DA-4A2F-B17E-AEEB0CA928D8}" type="parTrans" cxnId="{BEB3852E-DE26-4067-98A6-B92B0CC3F9C4}">
      <dgm:prSet/>
      <dgm:spPr/>
      <dgm:t>
        <a:bodyPr/>
        <a:lstStyle/>
        <a:p>
          <a:endParaRPr lang="ru-RU"/>
        </a:p>
      </dgm:t>
    </dgm:pt>
    <dgm:pt modelId="{547E7217-E4C6-4E65-98BB-8F26F646EF3D}" type="sibTrans" cxnId="{BEB3852E-DE26-4067-98A6-B92B0CC3F9C4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Тайны русского языка</a:t>
          </a:r>
        </a:p>
      </dgm:t>
    </dgm:pt>
    <dgm:pt modelId="{4F2262E5-7245-41BA-9700-6E117753B003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Подвижные 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игры</a:t>
          </a:r>
        </a:p>
      </dgm:t>
    </dgm:pt>
    <dgm:pt modelId="{C3338A69-85C7-4DB9-B419-5CD94C08CA98}" type="parTrans" cxnId="{334E04EC-BDE4-4EF7-B079-9EB172D50203}">
      <dgm:prSet/>
      <dgm:spPr/>
      <dgm:t>
        <a:bodyPr/>
        <a:lstStyle/>
        <a:p>
          <a:endParaRPr lang="ru-RU"/>
        </a:p>
      </dgm:t>
    </dgm:pt>
    <dgm:pt modelId="{D99C7FF0-3A48-46EF-B023-6C2657653736}" type="sibTrans" cxnId="{334E04EC-BDE4-4EF7-B079-9EB172D50203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Юный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</a:t>
          </a:r>
        </a:p>
      </dgm:t>
    </dgm:pt>
    <dgm:pt modelId="{843F8354-230D-4E2A-9D46-76AD07BFD656}" type="pres">
      <dgm:prSet presAssocID="{B553646F-5B03-4272-A52D-789A1C22E31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BA3D70-C23A-4BEF-BCBE-347F1AE82055}" type="pres">
      <dgm:prSet presAssocID="{92EC64AE-9D69-40C0-BCD5-B1434BF3542E}" presName="composite" presStyleCnt="0"/>
      <dgm:spPr/>
    </dgm:pt>
    <dgm:pt modelId="{F9F8DA5F-5566-4A59-98EA-47B006C0587C}" type="pres">
      <dgm:prSet presAssocID="{92EC64AE-9D69-40C0-BCD5-B1434BF3542E}" presName="Parent1" presStyleLbl="node1" presStyleIdx="0" presStyleCnt="8" custScaleX="106570" custScaleY="110396" custLinFactNeighborX="23444" custLinFactNeighborY="-2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DB099-8B29-4AA2-853C-7D7C7682DF4B}" type="pres">
      <dgm:prSet presAssocID="{92EC64AE-9D69-40C0-BCD5-B1434BF3542E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0567A13-345C-41FB-A550-B5C8E699E584}" type="pres">
      <dgm:prSet presAssocID="{92EC64AE-9D69-40C0-BCD5-B1434BF3542E}" presName="BalanceSpacing" presStyleCnt="0"/>
      <dgm:spPr/>
    </dgm:pt>
    <dgm:pt modelId="{57533A3D-53BE-4B13-A041-9888B2289056}" type="pres">
      <dgm:prSet presAssocID="{92EC64AE-9D69-40C0-BCD5-B1434BF3542E}" presName="BalanceSpacing1" presStyleCnt="0"/>
      <dgm:spPr/>
    </dgm:pt>
    <dgm:pt modelId="{28490E09-0C44-4B12-A1F0-5EDF8BBD09CB}" type="pres">
      <dgm:prSet presAssocID="{E2FAC79A-EEA8-4267-9929-F4C39BBB5369}" presName="Accent1Text" presStyleLbl="node1" presStyleIdx="1" presStyleCnt="8" custScaleX="119281" custScaleY="114643" custLinFactNeighborX="-13532" custLinFactNeighborY="-6339"/>
      <dgm:spPr/>
      <dgm:t>
        <a:bodyPr/>
        <a:lstStyle/>
        <a:p>
          <a:endParaRPr lang="ru-RU"/>
        </a:p>
      </dgm:t>
    </dgm:pt>
    <dgm:pt modelId="{5D296C24-C84C-4563-96E0-BB4507ABDA3D}" type="pres">
      <dgm:prSet presAssocID="{E2FAC79A-EEA8-4267-9929-F4C39BBB5369}" presName="spaceBetweenRectangles" presStyleCnt="0"/>
      <dgm:spPr/>
    </dgm:pt>
    <dgm:pt modelId="{73F7CCC9-42D2-4795-A9FF-31C0F73F1EBF}" type="pres">
      <dgm:prSet presAssocID="{C6A4E4A8-75AA-4FEF-B597-82B71F4335B7}" presName="composite" presStyleCnt="0"/>
      <dgm:spPr/>
    </dgm:pt>
    <dgm:pt modelId="{21BB1ECE-613A-4626-B898-527F6ABE21C0}" type="pres">
      <dgm:prSet presAssocID="{C6A4E4A8-75AA-4FEF-B597-82B71F4335B7}" presName="Parent1" presStyleLbl="node1" presStyleIdx="2" presStyleCnt="8" custScaleX="164465" custScaleY="155491" custLinFactNeighborX="4679" custLinFactNeighborY="117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9D7C7-92AD-46E3-A30C-34C3D07E78EA}" type="pres">
      <dgm:prSet presAssocID="{C6A4E4A8-75AA-4FEF-B597-82B71F4335B7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65314EF-4475-42B0-9C45-BBDF1FF4CB5C}" type="pres">
      <dgm:prSet presAssocID="{C6A4E4A8-75AA-4FEF-B597-82B71F4335B7}" presName="BalanceSpacing" presStyleCnt="0"/>
      <dgm:spPr/>
    </dgm:pt>
    <dgm:pt modelId="{2F55F64D-2C9A-44A0-A267-7FAAD10A1F94}" type="pres">
      <dgm:prSet presAssocID="{C6A4E4A8-75AA-4FEF-B597-82B71F4335B7}" presName="BalanceSpacing1" presStyleCnt="0"/>
      <dgm:spPr/>
    </dgm:pt>
    <dgm:pt modelId="{4A968760-EE96-4A9E-8F87-F3CFAB80199E}" type="pres">
      <dgm:prSet presAssocID="{8A61150B-7A74-45E6-A877-67AC99886EA5}" presName="Accent1Text" presStyleLbl="node1" presStyleIdx="3" presStyleCnt="8" custScaleX="117570" custScaleY="109782" custLinFactNeighborX="51764" custLinFactNeighborY="8946"/>
      <dgm:spPr/>
      <dgm:t>
        <a:bodyPr/>
        <a:lstStyle/>
        <a:p>
          <a:endParaRPr lang="ru-RU"/>
        </a:p>
      </dgm:t>
    </dgm:pt>
    <dgm:pt modelId="{036F72A8-DA1F-46A6-9B74-8BACA1230F6C}" type="pres">
      <dgm:prSet presAssocID="{8A61150B-7A74-45E6-A877-67AC99886EA5}" presName="spaceBetweenRectangles" presStyleCnt="0"/>
      <dgm:spPr/>
    </dgm:pt>
    <dgm:pt modelId="{8949A0F9-2DCD-4F80-BE2E-F34E5F69E2EC}" type="pres">
      <dgm:prSet presAssocID="{CD7C3A5C-EE45-49AD-9784-844403C0D9B4}" presName="composite" presStyleCnt="0"/>
      <dgm:spPr/>
    </dgm:pt>
    <dgm:pt modelId="{A36DB4BC-9A1A-4D3E-965C-3F218C0CBA64}" type="pres">
      <dgm:prSet presAssocID="{CD7C3A5C-EE45-49AD-9784-844403C0D9B4}" presName="Parent1" presStyleLbl="node1" presStyleIdx="4" presStyleCnt="8" custScaleX="114008" custScaleY="111831" custLinFactNeighborX="-50401" custLinFactNeighborY="306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ABB5F-D1CB-4FA5-AC17-400F8547EAC0}" type="pres">
      <dgm:prSet presAssocID="{CD7C3A5C-EE45-49AD-9784-844403C0D9B4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72C0B5B-F041-4A7E-9329-4C6738F699DB}" type="pres">
      <dgm:prSet presAssocID="{CD7C3A5C-EE45-49AD-9784-844403C0D9B4}" presName="BalanceSpacing" presStyleCnt="0"/>
      <dgm:spPr/>
    </dgm:pt>
    <dgm:pt modelId="{98BF1312-C229-4627-A6E9-50DAEEC539ED}" type="pres">
      <dgm:prSet presAssocID="{CD7C3A5C-EE45-49AD-9784-844403C0D9B4}" presName="BalanceSpacing1" presStyleCnt="0"/>
      <dgm:spPr/>
    </dgm:pt>
    <dgm:pt modelId="{1EB0ED16-74AA-4DF1-A786-4C62DDDFC925}" type="pres">
      <dgm:prSet presAssocID="{547E7217-E4C6-4E65-98BB-8F26F646EF3D}" presName="Accent1Text" presStyleLbl="node1" presStyleIdx="5" presStyleCnt="8" custScaleX="115695" custScaleY="114556" custLinFactY="-11363" custLinFactNeighborX="-96765" custLinFactNeighborY="-100000"/>
      <dgm:spPr/>
      <dgm:t>
        <a:bodyPr/>
        <a:lstStyle/>
        <a:p>
          <a:endParaRPr lang="ru-RU"/>
        </a:p>
      </dgm:t>
    </dgm:pt>
    <dgm:pt modelId="{C32A9106-E4DA-467F-A7A4-A69C95D890C3}" type="pres">
      <dgm:prSet presAssocID="{547E7217-E4C6-4E65-98BB-8F26F646EF3D}" presName="spaceBetweenRectangles" presStyleCnt="0"/>
      <dgm:spPr/>
    </dgm:pt>
    <dgm:pt modelId="{5E0D1091-C080-49EC-B8AA-75769E5FD5C8}" type="pres">
      <dgm:prSet presAssocID="{4F2262E5-7245-41BA-9700-6E117753B003}" presName="composite" presStyleCnt="0"/>
      <dgm:spPr/>
    </dgm:pt>
    <dgm:pt modelId="{E063B597-9F9A-4639-A7B8-2B3B63063090}" type="pres">
      <dgm:prSet presAssocID="{4F2262E5-7245-41BA-9700-6E117753B003}" presName="Parent1" presStyleLbl="node1" presStyleIdx="6" presStyleCnt="8" custScaleX="111284" custLinFactX="31624" custLinFactNeighborX="100000" custLinFactNeighborY="-833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9C641-D0EC-46A5-8C51-BD0AA9A5B949}" type="pres">
      <dgm:prSet presAssocID="{4F2262E5-7245-41BA-9700-6E117753B003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8A8BF31-95D9-4884-AC25-4AA0020B7ACD}" type="pres">
      <dgm:prSet presAssocID="{4F2262E5-7245-41BA-9700-6E117753B003}" presName="BalanceSpacing" presStyleCnt="0"/>
      <dgm:spPr/>
    </dgm:pt>
    <dgm:pt modelId="{DA42E078-AE5B-45DD-A265-EA6FC001945B}" type="pres">
      <dgm:prSet presAssocID="{4F2262E5-7245-41BA-9700-6E117753B003}" presName="BalanceSpacing1" presStyleCnt="0"/>
      <dgm:spPr/>
    </dgm:pt>
    <dgm:pt modelId="{55832A0A-4C74-449A-AACC-4B8B8F741BD3}" type="pres">
      <dgm:prSet presAssocID="{D99C7FF0-3A48-46EF-B023-6C2657653736}" presName="Accent1Text" presStyleLbl="node1" presStyleIdx="7" presStyleCnt="8" custLinFactX="-100000" custLinFactNeighborX="-127498" custLinFactNeighborY="-85012"/>
      <dgm:spPr/>
      <dgm:t>
        <a:bodyPr/>
        <a:lstStyle/>
        <a:p>
          <a:endParaRPr lang="ru-RU"/>
        </a:p>
      </dgm:t>
    </dgm:pt>
  </dgm:ptLst>
  <dgm:cxnLst>
    <dgm:cxn modelId="{5AA778FB-3BDC-4B36-A2A1-04D7044E6613}" type="presOf" srcId="{92EC64AE-9D69-40C0-BCD5-B1434BF3542E}" destId="{F9F8DA5F-5566-4A59-98EA-47B006C0587C}" srcOrd="0" destOrd="0" presId="urn:microsoft.com/office/officeart/2008/layout/AlternatingHexagons"/>
    <dgm:cxn modelId="{ED8BD9E4-9AAE-4434-9ECB-045C278A83B2}" type="presOf" srcId="{B553646F-5B03-4272-A52D-789A1C22E312}" destId="{843F8354-230D-4E2A-9D46-76AD07BFD656}" srcOrd="0" destOrd="0" presId="urn:microsoft.com/office/officeart/2008/layout/AlternatingHexagons"/>
    <dgm:cxn modelId="{334E04EC-BDE4-4EF7-B079-9EB172D50203}" srcId="{B553646F-5B03-4272-A52D-789A1C22E312}" destId="{4F2262E5-7245-41BA-9700-6E117753B003}" srcOrd="3" destOrd="0" parTransId="{C3338A69-85C7-4DB9-B419-5CD94C08CA98}" sibTransId="{D99C7FF0-3A48-46EF-B023-6C2657653736}"/>
    <dgm:cxn modelId="{BEB3852E-DE26-4067-98A6-B92B0CC3F9C4}" srcId="{B553646F-5B03-4272-A52D-789A1C22E312}" destId="{CD7C3A5C-EE45-49AD-9784-844403C0D9B4}" srcOrd="2" destOrd="0" parTransId="{BC429E41-79DA-4A2F-B17E-AEEB0CA928D8}" sibTransId="{547E7217-E4C6-4E65-98BB-8F26F646EF3D}"/>
    <dgm:cxn modelId="{F9DF363B-1121-496C-B2B6-CCF9AF201B79}" type="presOf" srcId="{C6A4E4A8-75AA-4FEF-B597-82B71F4335B7}" destId="{21BB1ECE-613A-4626-B898-527F6ABE21C0}" srcOrd="0" destOrd="0" presId="urn:microsoft.com/office/officeart/2008/layout/AlternatingHexagons"/>
    <dgm:cxn modelId="{60B787C1-EACB-4636-B5FE-363F52AAD1BD}" type="presOf" srcId="{4F2262E5-7245-41BA-9700-6E117753B003}" destId="{E063B597-9F9A-4639-A7B8-2B3B63063090}" srcOrd="0" destOrd="0" presId="urn:microsoft.com/office/officeart/2008/layout/AlternatingHexagons"/>
    <dgm:cxn modelId="{11A7F819-6948-4597-8B08-7E4964A2DD56}" type="presOf" srcId="{E2FAC79A-EEA8-4267-9929-F4C39BBB5369}" destId="{28490E09-0C44-4B12-A1F0-5EDF8BBD09CB}" srcOrd="0" destOrd="0" presId="urn:microsoft.com/office/officeart/2008/layout/AlternatingHexagons"/>
    <dgm:cxn modelId="{65B953A8-89AD-47E1-A6CA-175D8C87BB88}" srcId="{B553646F-5B03-4272-A52D-789A1C22E312}" destId="{C6A4E4A8-75AA-4FEF-B597-82B71F4335B7}" srcOrd="1" destOrd="0" parTransId="{D0940377-2D63-46E4-9CE7-7D667B92CBF7}" sibTransId="{8A61150B-7A74-45E6-A877-67AC99886EA5}"/>
    <dgm:cxn modelId="{E9A9316C-C9FD-4010-8EEF-5C90196FD5E6}" type="presOf" srcId="{547E7217-E4C6-4E65-98BB-8F26F646EF3D}" destId="{1EB0ED16-74AA-4DF1-A786-4C62DDDFC925}" srcOrd="0" destOrd="0" presId="urn:microsoft.com/office/officeart/2008/layout/AlternatingHexagons"/>
    <dgm:cxn modelId="{037809C2-D81A-4B8F-86C5-1429FC735476}" srcId="{B553646F-5B03-4272-A52D-789A1C22E312}" destId="{92EC64AE-9D69-40C0-BCD5-B1434BF3542E}" srcOrd="0" destOrd="0" parTransId="{787E3F4D-AD04-4B56-9A51-DB3325DAAE1A}" sibTransId="{E2FAC79A-EEA8-4267-9929-F4C39BBB5369}"/>
    <dgm:cxn modelId="{2165DC49-5725-4D12-83D2-8802502D7058}" type="presOf" srcId="{CD7C3A5C-EE45-49AD-9784-844403C0D9B4}" destId="{A36DB4BC-9A1A-4D3E-965C-3F218C0CBA64}" srcOrd="0" destOrd="0" presId="urn:microsoft.com/office/officeart/2008/layout/AlternatingHexagons"/>
    <dgm:cxn modelId="{30E64E51-4092-4ABB-ADEA-D6C850480E03}" type="presOf" srcId="{D99C7FF0-3A48-46EF-B023-6C2657653736}" destId="{55832A0A-4C74-449A-AACC-4B8B8F741BD3}" srcOrd="0" destOrd="0" presId="urn:microsoft.com/office/officeart/2008/layout/AlternatingHexagons"/>
    <dgm:cxn modelId="{18EF3D53-F91A-40DC-89A1-F717C383EB30}" type="presOf" srcId="{8A61150B-7A74-45E6-A877-67AC99886EA5}" destId="{4A968760-EE96-4A9E-8F87-F3CFAB80199E}" srcOrd="0" destOrd="0" presId="urn:microsoft.com/office/officeart/2008/layout/AlternatingHexagons"/>
    <dgm:cxn modelId="{70956805-BF2E-4FA3-A25E-07F4AC54AA59}" type="presParOf" srcId="{843F8354-230D-4E2A-9D46-76AD07BFD656}" destId="{92BA3D70-C23A-4BEF-BCBE-347F1AE82055}" srcOrd="0" destOrd="0" presId="urn:microsoft.com/office/officeart/2008/layout/AlternatingHexagons"/>
    <dgm:cxn modelId="{51BBBAAF-C770-4C90-91AD-3CEB1C4D6703}" type="presParOf" srcId="{92BA3D70-C23A-4BEF-BCBE-347F1AE82055}" destId="{F9F8DA5F-5566-4A59-98EA-47B006C0587C}" srcOrd="0" destOrd="0" presId="urn:microsoft.com/office/officeart/2008/layout/AlternatingHexagons"/>
    <dgm:cxn modelId="{86F9216E-B882-4842-870E-240E13105DE2}" type="presParOf" srcId="{92BA3D70-C23A-4BEF-BCBE-347F1AE82055}" destId="{09CDB099-8B29-4AA2-853C-7D7C7682DF4B}" srcOrd="1" destOrd="0" presId="urn:microsoft.com/office/officeart/2008/layout/AlternatingHexagons"/>
    <dgm:cxn modelId="{0B67E7B2-67DD-4463-B52A-B6EE6552887D}" type="presParOf" srcId="{92BA3D70-C23A-4BEF-BCBE-347F1AE82055}" destId="{D0567A13-345C-41FB-A550-B5C8E699E584}" srcOrd="2" destOrd="0" presId="urn:microsoft.com/office/officeart/2008/layout/AlternatingHexagons"/>
    <dgm:cxn modelId="{DDD4ECCB-9A37-4BCC-8C46-203B8394047F}" type="presParOf" srcId="{92BA3D70-C23A-4BEF-BCBE-347F1AE82055}" destId="{57533A3D-53BE-4B13-A041-9888B2289056}" srcOrd="3" destOrd="0" presId="urn:microsoft.com/office/officeart/2008/layout/AlternatingHexagons"/>
    <dgm:cxn modelId="{4B9AFD39-68EE-404F-8242-39B329C43EC9}" type="presParOf" srcId="{92BA3D70-C23A-4BEF-BCBE-347F1AE82055}" destId="{28490E09-0C44-4B12-A1F0-5EDF8BBD09CB}" srcOrd="4" destOrd="0" presId="urn:microsoft.com/office/officeart/2008/layout/AlternatingHexagons"/>
    <dgm:cxn modelId="{6A8018E5-805C-4FDA-BC74-E96FEEC9A5B9}" type="presParOf" srcId="{843F8354-230D-4E2A-9D46-76AD07BFD656}" destId="{5D296C24-C84C-4563-96E0-BB4507ABDA3D}" srcOrd="1" destOrd="0" presId="urn:microsoft.com/office/officeart/2008/layout/AlternatingHexagons"/>
    <dgm:cxn modelId="{3A7FC849-3FA1-43FE-8BD1-D789EA7BDC5A}" type="presParOf" srcId="{843F8354-230D-4E2A-9D46-76AD07BFD656}" destId="{73F7CCC9-42D2-4795-A9FF-31C0F73F1EBF}" srcOrd="2" destOrd="0" presId="urn:microsoft.com/office/officeart/2008/layout/AlternatingHexagons"/>
    <dgm:cxn modelId="{843C9F79-B494-4024-8182-119EBD72DFE7}" type="presParOf" srcId="{73F7CCC9-42D2-4795-A9FF-31C0F73F1EBF}" destId="{21BB1ECE-613A-4626-B898-527F6ABE21C0}" srcOrd="0" destOrd="0" presId="urn:microsoft.com/office/officeart/2008/layout/AlternatingHexagons"/>
    <dgm:cxn modelId="{E7484C8E-B153-4F16-BA02-88808338C9F6}" type="presParOf" srcId="{73F7CCC9-42D2-4795-A9FF-31C0F73F1EBF}" destId="{7AA9D7C7-92AD-46E3-A30C-34C3D07E78EA}" srcOrd="1" destOrd="0" presId="urn:microsoft.com/office/officeart/2008/layout/AlternatingHexagons"/>
    <dgm:cxn modelId="{F0DE8CFF-A4EB-4932-A2B4-D6AD74487E72}" type="presParOf" srcId="{73F7CCC9-42D2-4795-A9FF-31C0F73F1EBF}" destId="{A65314EF-4475-42B0-9C45-BBDF1FF4CB5C}" srcOrd="2" destOrd="0" presId="urn:microsoft.com/office/officeart/2008/layout/AlternatingHexagons"/>
    <dgm:cxn modelId="{891F42B5-817D-4364-89DD-2EADC7621397}" type="presParOf" srcId="{73F7CCC9-42D2-4795-A9FF-31C0F73F1EBF}" destId="{2F55F64D-2C9A-44A0-A267-7FAAD10A1F94}" srcOrd="3" destOrd="0" presId="urn:microsoft.com/office/officeart/2008/layout/AlternatingHexagons"/>
    <dgm:cxn modelId="{167FB0ED-C4B7-46B9-88DA-D0E7AE6C89CD}" type="presParOf" srcId="{73F7CCC9-42D2-4795-A9FF-31C0F73F1EBF}" destId="{4A968760-EE96-4A9E-8F87-F3CFAB80199E}" srcOrd="4" destOrd="0" presId="urn:microsoft.com/office/officeart/2008/layout/AlternatingHexagons"/>
    <dgm:cxn modelId="{2AD424BB-B5EE-4556-A6EF-C66AF876EC6A}" type="presParOf" srcId="{843F8354-230D-4E2A-9D46-76AD07BFD656}" destId="{036F72A8-DA1F-46A6-9B74-8BACA1230F6C}" srcOrd="3" destOrd="0" presId="urn:microsoft.com/office/officeart/2008/layout/AlternatingHexagons"/>
    <dgm:cxn modelId="{8E94D931-743F-459F-AD6C-5B14D291B618}" type="presParOf" srcId="{843F8354-230D-4E2A-9D46-76AD07BFD656}" destId="{8949A0F9-2DCD-4F80-BE2E-F34E5F69E2EC}" srcOrd="4" destOrd="0" presId="urn:microsoft.com/office/officeart/2008/layout/AlternatingHexagons"/>
    <dgm:cxn modelId="{6B33482F-DB57-4B20-A13F-8486D351228F}" type="presParOf" srcId="{8949A0F9-2DCD-4F80-BE2E-F34E5F69E2EC}" destId="{A36DB4BC-9A1A-4D3E-965C-3F218C0CBA64}" srcOrd="0" destOrd="0" presId="urn:microsoft.com/office/officeart/2008/layout/AlternatingHexagons"/>
    <dgm:cxn modelId="{BE006895-9C0F-48FC-A7F7-85CA43AAD425}" type="presParOf" srcId="{8949A0F9-2DCD-4F80-BE2E-F34E5F69E2EC}" destId="{B47ABB5F-D1CB-4FA5-AC17-400F8547EAC0}" srcOrd="1" destOrd="0" presId="urn:microsoft.com/office/officeart/2008/layout/AlternatingHexagons"/>
    <dgm:cxn modelId="{DF4DB4FA-E26D-49B3-B9B5-34C8C12D14B0}" type="presParOf" srcId="{8949A0F9-2DCD-4F80-BE2E-F34E5F69E2EC}" destId="{A72C0B5B-F041-4A7E-9329-4C6738F699DB}" srcOrd="2" destOrd="0" presId="urn:microsoft.com/office/officeart/2008/layout/AlternatingHexagons"/>
    <dgm:cxn modelId="{F9D032F5-9328-4806-B07E-C9C8C5ADEF68}" type="presParOf" srcId="{8949A0F9-2DCD-4F80-BE2E-F34E5F69E2EC}" destId="{98BF1312-C229-4627-A6E9-50DAEEC539ED}" srcOrd="3" destOrd="0" presId="urn:microsoft.com/office/officeart/2008/layout/AlternatingHexagons"/>
    <dgm:cxn modelId="{B8A8C495-F9E0-48C1-A080-4394C4EC9996}" type="presParOf" srcId="{8949A0F9-2DCD-4F80-BE2E-F34E5F69E2EC}" destId="{1EB0ED16-74AA-4DF1-A786-4C62DDDFC925}" srcOrd="4" destOrd="0" presId="urn:microsoft.com/office/officeart/2008/layout/AlternatingHexagons"/>
    <dgm:cxn modelId="{62E40580-4B27-4D70-A717-02161A6133F6}" type="presParOf" srcId="{843F8354-230D-4E2A-9D46-76AD07BFD656}" destId="{C32A9106-E4DA-467F-A7A4-A69C95D890C3}" srcOrd="5" destOrd="0" presId="urn:microsoft.com/office/officeart/2008/layout/AlternatingHexagons"/>
    <dgm:cxn modelId="{0DA64F92-3DA7-4604-B419-2EA970A5E7E0}" type="presParOf" srcId="{843F8354-230D-4E2A-9D46-76AD07BFD656}" destId="{5E0D1091-C080-49EC-B8AA-75769E5FD5C8}" srcOrd="6" destOrd="0" presId="urn:microsoft.com/office/officeart/2008/layout/AlternatingHexagons"/>
    <dgm:cxn modelId="{2E37C9F2-2C58-4468-9CB3-4085333CC8E9}" type="presParOf" srcId="{5E0D1091-C080-49EC-B8AA-75769E5FD5C8}" destId="{E063B597-9F9A-4639-A7B8-2B3B63063090}" srcOrd="0" destOrd="0" presId="urn:microsoft.com/office/officeart/2008/layout/AlternatingHexagons"/>
    <dgm:cxn modelId="{73BDF44E-56B5-4A23-A4EA-92F7B65C9E5E}" type="presParOf" srcId="{5E0D1091-C080-49EC-B8AA-75769E5FD5C8}" destId="{7B39C641-D0EC-46A5-8C51-BD0AA9A5B949}" srcOrd="1" destOrd="0" presId="urn:microsoft.com/office/officeart/2008/layout/AlternatingHexagons"/>
    <dgm:cxn modelId="{21893BB4-E0EC-4B35-9923-FA50BC478B86}" type="presParOf" srcId="{5E0D1091-C080-49EC-B8AA-75769E5FD5C8}" destId="{68A8BF31-95D9-4884-AC25-4AA0020B7ACD}" srcOrd="2" destOrd="0" presId="urn:microsoft.com/office/officeart/2008/layout/AlternatingHexagons"/>
    <dgm:cxn modelId="{7CFC5D34-10A3-4D29-9796-275DD7B85E2C}" type="presParOf" srcId="{5E0D1091-C080-49EC-B8AA-75769E5FD5C8}" destId="{DA42E078-AE5B-45DD-A265-EA6FC001945B}" srcOrd="3" destOrd="0" presId="urn:microsoft.com/office/officeart/2008/layout/AlternatingHexagons"/>
    <dgm:cxn modelId="{801FD7FD-0172-47D3-B27D-2A90FCBEEF79}" type="presParOf" srcId="{5E0D1091-C080-49EC-B8AA-75769E5FD5C8}" destId="{55832A0A-4C74-449A-AACC-4B8B8F741BD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FA8119-3551-46CC-A526-7612B980CB83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DED3527-D76D-4023-9B0A-963A32E1E9E3}">
      <dgm:prSet phldrT="[Текст]"/>
      <dgm:spPr/>
      <dgm:t>
        <a:bodyPr/>
        <a:lstStyle/>
        <a:p>
          <a:r>
            <a:rPr lang="ru-RU" dirty="0"/>
            <a:t>Учебный объект</a:t>
          </a:r>
        </a:p>
      </dgm:t>
    </dgm:pt>
    <dgm:pt modelId="{C1C90611-4BF5-4A1A-AA5A-4E9831AFEDE9}" type="parTrans" cxnId="{B4795E60-9989-4DAD-9A13-D76398BED859}">
      <dgm:prSet/>
      <dgm:spPr/>
      <dgm:t>
        <a:bodyPr/>
        <a:lstStyle/>
        <a:p>
          <a:endParaRPr lang="ru-RU"/>
        </a:p>
      </dgm:t>
    </dgm:pt>
    <dgm:pt modelId="{3E7F156B-D0EF-419A-BE62-AE98E8F9D35F}" type="sibTrans" cxnId="{B4795E60-9989-4DAD-9A13-D76398BED859}">
      <dgm:prSet/>
      <dgm:spPr/>
      <dgm:t>
        <a:bodyPr/>
        <a:lstStyle/>
        <a:p>
          <a:endParaRPr lang="ru-RU"/>
        </a:p>
      </dgm:t>
    </dgm:pt>
    <dgm:pt modelId="{4F3101DA-94FF-4E73-9F3E-D42A3AE121E1}">
      <dgm:prSet phldrT="[Текст]"/>
      <dgm:spPr/>
      <dgm:t>
        <a:bodyPr/>
        <a:lstStyle/>
        <a:p>
          <a:r>
            <a:rPr lang="ru-RU" dirty="0"/>
            <a:t>Учебный</a:t>
          </a:r>
        </a:p>
        <a:p>
          <a:r>
            <a:rPr lang="ru-RU" dirty="0"/>
            <a:t>предмет</a:t>
          </a:r>
        </a:p>
      </dgm:t>
    </dgm:pt>
    <dgm:pt modelId="{CC0507BE-1EBD-4364-AF12-3E6A3926D09B}" type="parTrans" cxnId="{CE1208AA-44C0-414F-BFFC-F7C9D6183A2F}">
      <dgm:prSet/>
      <dgm:spPr/>
      <dgm:t>
        <a:bodyPr/>
        <a:lstStyle/>
        <a:p>
          <a:endParaRPr lang="ru-RU"/>
        </a:p>
      </dgm:t>
    </dgm:pt>
    <dgm:pt modelId="{2982BB7D-4339-47FD-8B03-48A8A8540F13}" type="sibTrans" cxnId="{CE1208AA-44C0-414F-BFFC-F7C9D6183A2F}">
      <dgm:prSet/>
      <dgm:spPr/>
      <dgm:t>
        <a:bodyPr/>
        <a:lstStyle/>
        <a:p>
          <a:endParaRPr lang="ru-RU"/>
        </a:p>
      </dgm:t>
    </dgm:pt>
    <dgm:pt modelId="{B23F2D96-F559-4AB6-BD25-7A309842E25D}">
      <dgm:prSet phldrT="[Текст]"/>
      <dgm:spPr/>
      <dgm:t>
        <a:bodyPr/>
        <a:lstStyle/>
        <a:p>
          <a:r>
            <a:rPr lang="ru-RU" dirty="0"/>
            <a:t>Учебный предмет</a:t>
          </a:r>
        </a:p>
      </dgm:t>
    </dgm:pt>
    <dgm:pt modelId="{B230ECAF-6D1D-45EE-B528-2771F5353EEB}" type="parTrans" cxnId="{7D48D7FC-CB77-4BA4-8930-D1347962D7DA}">
      <dgm:prSet/>
      <dgm:spPr/>
      <dgm:t>
        <a:bodyPr/>
        <a:lstStyle/>
        <a:p>
          <a:endParaRPr lang="ru-RU"/>
        </a:p>
      </dgm:t>
    </dgm:pt>
    <dgm:pt modelId="{53F32FA4-93AE-4E9B-A505-CF4F51DA1A4D}" type="sibTrans" cxnId="{7D48D7FC-CB77-4BA4-8930-D1347962D7DA}">
      <dgm:prSet/>
      <dgm:spPr/>
      <dgm:t>
        <a:bodyPr/>
        <a:lstStyle/>
        <a:p>
          <a:endParaRPr lang="ru-RU"/>
        </a:p>
      </dgm:t>
    </dgm:pt>
    <dgm:pt modelId="{C4E7E1FA-1D07-403E-8B51-FF6974759EA1}">
      <dgm:prSet phldrT="[Текст]"/>
      <dgm:spPr/>
      <dgm:t>
        <a:bodyPr/>
        <a:lstStyle/>
        <a:p>
          <a:r>
            <a:rPr lang="ru-RU" dirty="0"/>
            <a:t>Учебный предмет</a:t>
          </a:r>
        </a:p>
      </dgm:t>
    </dgm:pt>
    <dgm:pt modelId="{C8B8A8EC-5591-4752-8061-7935F8B8F1AD}" type="parTrans" cxnId="{31883679-DB33-408A-B05C-E814CF616DFD}">
      <dgm:prSet/>
      <dgm:spPr/>
      <dgm:t>
        <a:bodyPr/>
        <a:lstStyle/>
        <a:p>
          <a:endParaRPr lang="ru-RU"/>
        </a:p>
      </dgm:t>
    </dgm:pt>
    <dgm:pt modelId="{933DFC90-17B4-42AB-A007-8B4D4097E229}" type="sibTrans" cxnId="{31883679-DB33-408A-B05C-E814CF616DFD}">
      <dgm:prSet/>
      <dgm:spPr/>
      <dgm:t>
        <a:bodyPr/>
        <a:lstStyle/>
        <a:p>
          <a:endParaRPr lang="ru-RU"/>
        </a:p>
      </dgm:t>
    </dgm:pt>
    <dgm:pt modelId="{739CB18C-821B-48DE-BAEC-92976C91737A}" type="pres">
      <dgm:prSet presAssocID="{47FA8119-3551-46CC-A526-7612B980CB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4BEBBB-B207-439F-8C40-EF825087D868}" type="pres">
      <dgm:prSet presAssocID="{6DED3527-D76D-4023-9B0A-963A32E1E9E3}" presName="centerShape" presStyleLbl="node0" presStyleIdx="0" presStyleCnt="1" custScaleX="139447" custScaleY="137919"/>
      <dgm:spPr/>
      <dgm:t>
        <a:bodyPr/>
        <a:lstStyle/>
        <a:p>
          <a:endParaRPr lang="ru-RU"/>
        </a:p>
      </dgm:t>
    </dgm:pt>
    <dgm:pt modelId="{622834E7-B48F-4B2C-BFA6-4B1A97CADBDA}" type="pres">
      <dgm:prSet presAssocID="{CC0507BE-1EBD-4364-AF12-3E6A3926D09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0B53F1E8-0AF2-44AB-98E0-4DD83687832F}" type="pres">
      <dgm:prSet presAssocID="{4F3101DA-94FF-4E73-9F3E-D42A3AE121E1}" presName="node" presStyleLbl="node1" presStyleIdx="0" presStyleCnt="3" custScaleX="70083" custScaleY="77665" custRadScaleRad="101692" custRadScaleInc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41F2E-6EC0-4629-B3D1-89EA38FB24BF}" type="pres">
      <dgm:prSet presAssocID="{B230ECAF-6D1D-45EE-B528-2771F5353EE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685060D-FA67-426D-80F7-699992D23202}" type="pres">
      <dgm:prSet presAssocID="{B23F2D96-F559-4AB6-BD25-7A309842E25D}" presName="node" presStyleLbl="node1" presStyleIdx="1" presStyleCnt="3" custScaleX="75901" custScaleY="69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BA05C-BA7A-48E1-B7C1-61492B1ACA05}" type="pres">
      <dgm:prSet presAssocID="{C8B8A8EC-5591-4752-8061-7935F8B8F1A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95623D57-A5C7-4CAF-A705-3D1A2D593934}" type="pres">
      <dgm:prSet presAssocID="{C4E7E1FA-1D07-403E-8B51-FF6974759EA1}" presName="node" presStyleLbl="node1" presStyleIdx="2" presStyleCnt="3" custScaleX="75781" custScaleY="6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BD90C-74A6-484B-A17F-9971D8E8DFAB}" type="presOf" srcId="{6DED3527-D76D-4023-9B0A-963A32E1E9E3}" destId="{904BEBBB-B207-439F-8C40-EF825087D868}" srcOrd="0" destOrd="0" presId="urn:microsoft.com/office/officeart/2005/8/layout/radial4"/>
    <dgm:cxn modelId="{CE1208AA-44C0-414F-BFFC-F7C9D6183A2F}" srcId="{6DED3527-D76D-4023-9B0A-963A32E1E9E3}" destId="{4F3101DA-94FF-4E73-9F3E-D42A3AE121E1}" srcOrd="0" destOrd="0" parTransId="{CC0507BE-1EBD-4364-AF12-3E6A3926D09B}" sibTransId="{2982BB7D-4339-47FD-8B03-48A8A8540F13}"/>
    <dgm:cxn modelId="{47D80865-40AE-41C7-9CBA-DEC591B75C8B}" type="presOf" srcId="{C4E7E1FA-1D07-403E-8B51-FF6974759EA1}" destId="{95623D57-A5C7-4CAF-A705-3D1A2D593934}" srcOrd="0" destOrd="0" presId="urn:microsoft.com/office/officeart/2005/8/layout/radial4"/>
    <dgm:cxn modelId="{F901F389-4D01-4E39-A092-E804DC2AD566}" type="presOf" srcId="{4F3101DA-94FF-4E73-9F3E-D42A3AE121E1}" destId="{0B53F1E8-0AF2-44AB-98E0-4DD83687832F}" srcOrd="0" destOrd="0" presId="urn:microsoft.com/office/officeart/2005/8/layout/radial4"/>
    <dgm:cxn modelId="{EFB7AA5B-1AEC-4B98-9F70-F5461C8FEBC1}" type="presOf" srcId="{B230ECAF-6D1D-45EE-B528-2771F5353EEB}" destId="{67D41F2E-6EC0-4629-B3D1-89EA38FB24BF}" srcOrd="0" destOrd="0" presId="urn:microsoft.com/office/officeart/2005/8/layout/radial4"/>
    <dgm:cxn modelId="{82944491-4E8D-47B5-BEB3-9B05D69D1417}" type="presOf" srcId="{C8B8A8EC-5591-4752-8061-7935F8B8F1AD}" destId="{E16BA05C-BA7A-48E1-B7C1-61492B1ACA05}" srcOrd="0" destOrd="0" presId="urn:microsoft.com/office/officeart/2005/8/layout/radial4"/>
    <dgm:cxn modelId="{DBC0B5B4-78D0-48E0-9D77-F96557AC4431}" type="presOf" srcId="{B23F2D96-F559-4AB6-BD25-7A309842E25D}" destId="{6685060D-FA67-426D-80F7-699992D23202}" srcOrd="0" destOrd="0" presId="urn:microsoft.com/office/officeart/2005/8/layout/radial4"/>
    <dgm:cxn modelId="{B4795E60-9989-4DAD-9A13-D76398BED859}" srcId="{47FA8119-3551-46CC-A526-7612B980CB83}" destId="{6DED3527-D76D-4023-9B0A-963A32E1E9E3}" srcOrd="0" destOrd="0" parTransId="{C1C90611-4BF5-4A1A-AA5A-4E9831AFEDE9}" sibTransId="{3E7F156B-D0EF-419A-BE62-AE98E8F9D35F}"/>
    <dgm:cxn modelId="{BDA6E7D0-D52B-42AA-87EE-E66870074530}" type="presOf" srcId="{47FA8119-3551-46CC-A526-7612B980CB83}" destId="{739CB18C-821B-48DE-BAEC-92976C91737A}" srcOrd="0" destOrd="0" presId="urn:microsoft.com/office/officeart/2005/8/layout/radial4"/>
    <dgm:cxn modelId="{17EAA6E5-C92A-47BC-8437-4B4686D3BC71}" type="presOf" srcId="{CC0507BE-1EBD-4364-AF12-3E6A3926D09B}" destId="{622834E7-B48F-4B2C-BFA6-4B1A97CADBDA}" srcOrd="0" destOrd="0" presId="urn:microsoft.com/office/officeart/2005/8/layout/radial4"/>
    <dgm:cxn modelId="{31883679-DB33-408A-B05C-E814CF616DFD}" srcId="{6DED3527-D76D-4023-9B0A-963A32E1E9E3}" destId="{C4E7E1FA-1D07-403E-8B51-FF6974759EA1}" srcOrd="2" destOrd="0" parTransId="{C8B8A8EC-5591-4752-8061-7935F8B8F1AD}" sibTransId="{933DFC90-17B4-42AB-A007-8B4D4097E229}"/>
    <dgm:cxn modelId="{7D48D7FC-CB77-4BA4-8930-D1347962D7DA}" srcId="{6DED3527-D76D-4023-9B0A-963A32E1E9E3}" destId="{B23F2D96-F559-4AB6-BD25-7A309842E25D}" srcOrd="1" destOrd="0" parTransId="{B230ECAF-6D1D-45EE-B528-2771F5353EEB}" sibTransId="{53F32FA4-93AE-4E9B-A505-CF4F51DA1A4D}"/>
    <dgm:cxn modelId="{5EF3F78D-29EC-4C0F-831D-D3EACDB7DE2A}" type="presParOf" srcId="{739CB18C-821B-48DE-BAEC-92976C91737A}" destId="{904BEBBB-B207-439F-8C40-EF825087D868}" srcOrd="0" destOrd="0" presId="urn:microsoft.com/office/officeart/2005/8/layout/radial4"/>
    <dgm:cxn modelId="{1100319E-D56A-4FB9-A1CE-4C755E6384A7}" type="presParOf" srcId="{739CB18C-821B-48DE-BAEC-92976C91737A}" destId="{622834E7-B48F-4B2C-BFA6-4B1A97CADBDA}" srcOrd="1" destOrd="0" presId="urn:microsoft.com/office/officeart/2005/8/layout/radial4"/>
    <dgm:cxn modelId="{785D8ADD-33E6-4AAD-A8E3-791BB78B8EAA}" type="presParOf" srcId="{739CB18C-821B-48DE-BAEC-92976C91737A}" destId="{0B53F1E8-0AF2-44AB-98E0-4DD83687832F}" srcOrd="2" destOrd="0" presId="urn:microsoft.com/office/officeart/2005/8/layout/radial4"/>
    <dgm:cxn modelId="{BC5675E4-2A8C-4DFC-B624-3A354A198512}" type="presParOf" srcId="{739CB18C-821B-48DE-BAEC-92976C91737A}" destId="{67D41F2E-6EC0-4629-B3D1-89EA38FB24BF}" srcOrd="3" destOrd="0" presId="urn:microsoft.com/office/officeart/2005/8/layout/radial4"/>
    <dgm:cxn modelId="{7AE3E406-288A-4602-BCEC-9D407EE1AC95}" type="presParOf" srcId="{739CB18C-821B-48DE-BAEC-92976C91737A}" destId="{6685060D-FA67-426D-80F7-699992D23202}" srcOrd="4" destOrd="0" presId="urn:microsoft.com/office/officeart/2005/8/layout/radial4"/>
    <dgm:cxn modelId="{0A0E3C6E-7566-496F-88D5-FA6352C0D962}" type="presParOf" srcId="{739CB18C-821B-48DE-BAEC-92976C91737A}" destId="{E16BA05C-BA7A-48E1-B7C1-61492B1ACA05}" srcOrd="5" destOrd="0" presId="urn:microsoft.com/office/officeart/2005/8/layout/radial4"/>
    <dgm:cxn modelId="{24166FF8-B724-4F1F-8772-31C0D5BF32D4}" type="presParOf" srcId="{739CB18C-821B-48DE-BAEC-92976C91737A}" destId="{95623D57-A5C7-4CAF-A705-3D1A2D59393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53646F-5B03-4272-A52D-789A1C22E31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F2262E5-7245-41BA-9700-6E117753B003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Подвижные 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игры</a:t>
          </a:r>
        </a:p>
      </dgm:t>
    </dgm:pt>
    <dgm:pt modelId="{D99C7FF0-3A48-46EF-B023-6C2657653736}" type="sibTrans" cxnId="{334E04EC-BDE4-4EF7-B079-9EB172D50203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</a:t>
          </a:r>
        </a:p>
      </dgm:t>
    </dgm:pt>
    <dgm:pt modelId="{C3338A69-85C7-4DB9-B419-5CD94C08CA98}" type="parTrans" cxnId="{334E04EC-BDE4-4EF7-B079-9EB172D50203}">
      <dgm:prSet/>
      <dgm:spPr/>
      <dgm:t>
        <a:bodyPr/>
        <a:lstStyle/>
        <a:p>
          <a:endParaRPr lang="ru-RU"/>
        </a:p>
      </dgm:t>
    </dgm:pt>
    <dgm:pt modelId="{92EC64AE-9D69-40C0-BCD5-B1434BF3542E}">
      <dgm:prSet phldrT="[Текст]" custT="1"/>
      <dgm:spPr/>
      <dgm:t>
        <a:bodyPr/>
        <a:lstStyle/>
        <a:p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Чудо своими руками</a:t>
          </a:r>
        </a:p>
      </dgm:t>
    </dgm:pt>
    <dgm:pt modelId="{E2FAC79A-EEA8-4267-9929-F4C39BBB5369}" type="sibTrans" cxnId="{037809C2-D81A-4B8F-86C5-1429FC735476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Юный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</a:t>
          </a:r>
        </a:p>
      </dgm:t>
    </dgm:pt>
    <dgm:pt modelId="{787E3F4D-AD04-4B56-9A51-DB3325DAAE1A}" type="parTrans" cxnId="{037809C2-D81A-4B8F-86C5-1429FC735476}">
      <dgm:prSet/>
      <dgm:spPr/>
      <dgm:t>
        <a:bodyPr/>
        <a:lstStyle/>
        <a:p>
          <a:endParaRPr lang="ru-RU"/>
        </a:p>
      </dgm:t>
    </dgm:pt>
    <dgm:pt modelId="{E87C2461-727A-4282-8D54-5E183187057D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Тайны русского языка</a:t>
          </a:r>
        </a:p>
      </dgm:t>
    </dgm:pt>
    <dgm:pt modelId="{55A142DB-3154-44DF-A19F-6D7ED402692E}" type="parTrans" cxnId="{B47E7A4F-F27D-4D1E-95CF-B519FFB2584A}">
      <dgm:prSet/>
      <dgm:spPr/>
      <dgm:t>
        <a:bodyPr/>
        <a:lstStyle/>
        <a:p>
          <a:endParaRPr lang="ru-RU"/>
        </a:p>
      </dgm:t>
    </dgm:pt>
    <dgm:pt modelId="{0E4E3FE4-6B35-4F2A-B828-1063515EBABA}" type="sibTrans" cxnId="{B47E7A4F-F27D-4D1E-95CF-B519FFB2584A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Исследовательская лаборатория. Математика вокруг нас.</a:t>
          </a:r>
        </a:p>
      </dgm:t>
    </dgm:pt>
    <dgm:pt modelId="{C6A4E4A8-75AA-4FEF-B597-82B71F4335B7}">
      <dgm:prSet phldrT="[Текст]"/>
      <dgm:spPr/>
      <dgm:t>
        <a:bodyPr/>
        <a:lstStyle/>
        <a:p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61150B-7A74-45E6-A877-67AC99886EA5}" type="sibTrans" cxnId="{65B953A8-89AD-47E1-A6CA-175D8C87BB88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</a:t>
          </a:r>
        </a:p>
      </dgm:t>
    </dgm:pt>
    <dgm:pt modelId="{D0940377-2D63-46E4-9CE7-7D667B92CBF7}" type="parTrans" cxnId="{65B953A8-89AD-47E1-A6CA-175D8C87BB88}">
      <dgm:prSet/>
      <dgm:spPr/>
      <dgm:t>
        <a:bodyPr/>
        <a:lstStyle/>
        <a:p>
          <a:endParaRPr lang="ru-RU"/>
        </a:p>
      </dgm:t>
    </dgm:pt>
    <dgm:pt modelId="{843F8354-230D-4E2A-9D46-76AD07BFD656}" type="pres">
      <dgm:prSet presAssocID="{B553646F-5B03-4272-A52D-789A1C22E31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BA3D70-C23A-4BEF-BCBE-347F1AE82055}" type="pres">
      <dgm:prSet presAssocID="{92EC64AE-9D69-40C0-BCD5-B1434BF3542E}" presName="composite" presStyleCnt="0"/>
      <dgm:spPr/>
    </dgm:pt>
    <dgm:pt modelId="{F9F8DA5F-5566-4A59-98EA-47B006C0587C}" type="pres">
      <dgm:prSet presAssocID="{92EC64AE-9D69-40C0-BCD5-B1434BF3542E}" presName="Parent1" presStyleLbl="node1" presStyleIdx="0" presStyleCnt="8" custScaleX="118612" custScaleY="110396" custLinFactNeighborX="25207" custLinFactNeighborY="55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DB099-8B29-4AA2-853C-7D7C7682DF4B}" type="pres">
      <dgm:prSet presAssocID="{92EC64AE-9D69-40C0-BCD5-B1434BF3542E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0567A13-345C-41FB-A550-B5C8E699E584}" type="pres">
      <dgm:prSet presAssocID="{92EC64AE-9D69-40C0-BCD5-B1434BF3542E}" presName="BalanceSpacing" presStyleCnt="0"/>
      <dgm:spPr/>
    </dgm:pt>
    <dgm:pt modelId="{57533A3D-53BE-4B13-A041-9888B2289056}" type="pres">
      <dgm:prSet presAssocID="{92EC64AE-9D69-40C0-BCD5-B1434BF3542E}" presName="BalanceSpacing1" presStyleCnt="0"/>
      <dgm:spPr/>
    </dgm:pt>
    <dgm:pt modelId="{28490E09-0C44-4B12-A1F0-5EDF8BBD09CB}" type="pres">
      <dgm:prSet presAssocID="{E2FAC79A-EEA8-4267-9929-F4C39BBB5369}" presName="Accent1Text" presStyleLbl="node1" presStyleIdx="1" presStyleCnt="8" custScaleX="119281" custScaleY="114643" custLinFactNeighborX="-17970" custLinFactNeighborY="5739"/>
      <dgm:spPr/>
      <dgm:t>
        <a:bodyPr/>
        <a:lstStyle/>
        <a:p>
          <a:endParaRPr lang="ru-RU"/>
        </a:p>
      </dgm:t>
    </dgm:pt>
    <dgm:pt modelId="{5D296C24-C84C-4563-96E0-BB4507ABDA3D}" type="pres">
      <dgm:prSet presAssocID="{E2FAC79A-EEA8-4267-9929-F4C39BBB5369}" presName="spaceBetweenRectangles" presStyleCnt="0"/>
      <dgm:spPr/>
    </dgm:pt>
    <dgm:pt modelId="{73F7CCC9-42D2-4795-A9FF-31C0F73F1EBF}" type="pres">
      <dgm:prSet presAssocID="{C6A4E4A8-75AA-4FEF-B597-82B71F4335B7}" presName="composite" presStyleCnt="0"/>
      <dgm:spPr/>
    </dgm:pt>
    <dgm:pt modelId="{21BB1ECE-613A-4626-B898-527F6ABE21C0}" type="pres">
      <dgm:prSet presAssocID="{C6A4E4A8-75AA-4FEF-B597-82B71F4335B7}" presName="Parent1" presStyleLbl="node1" presStyleIdx="2" presStyleCnt="8" custScaleX="123860" custScaleY="115973" custLinFactNeighborX="5998" custLinFactNeighborY="318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9D7C7-92AD-46E3-A30C-34C3D07E78EA}" type="pres">
      <dgm:prSet presAssocID="{C6A4E4A8-75AA-4FEF-B597-82B71F4335B7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65314EF-4475-42B0-9C45-BBDF1FF4CB5C}" type="pres">
      <dgm:prSet presAssocID="{C6A4E4A8-75AA-4FEF-B597-82B71F4335B7}" presName="BalanceSpacing" presStyleCnt="0"/>
      <dgm:spPr/>
    </dgm:pt>
    <dgm:pt modelId="{2F55F64D-2C9A-44A0-A267-7FAAD10A1F94}" type="pres">
      <dgm:prSet presAssocID="{C6A4E4A8-75AA-4FEF-B597-82B71F4335B7}" presName="BalanceSpacing1" presStyleCnt="0"/>
      <dgm:spPr/>
    </dgm:pt>
    <dgm:pt modelId="{4A968760-EE96-4A9E-8F87-F3CFAB80199E}" type="pres">
      <dgm:prSet presAssocID="{8A61150B-7A74-45E6-A877-67AC99886EA5}" presName="Accent1Text" presStyleLbl="node1" presStyleIdx="3" presStyleCnt="8" custScaleX="123217" custScaleY="122131" custLinFactNeighborX="61995" custLinFactNeighborY="31162"/>
      <dgm:spPr/>
      <dgm:t>
        <a:bodyPr/>
        <a:lstStyle/>
        <a:p>
          <a:endParaRPr lang="ru-RU"/>
        </a:p>
      </dgm:t>
    </dgm:pt>
    <dgm:pt modelId="{036F72A8-DA1F-46A6-9B74-8BACA1230F6C}" type="pres">
      <dgm:prSet presAssocID="{8A61150B-7A74-45E6-A877-67AC99886EA5}" presName="spaceBetweenRectangles" presStyleCnt="0"/>
      <dgm:spPr/>
    </dgm:pt>
    <dgm:pt modelId="{5E0D1091-C080-49EC-B8AA-75769E5FD5C8}" type="pres">
      <dgm:prSet presAssocID="{4F2262E5-7245-41BA-9700-6E117753B003}" presName="composite" presStyleCnt="0"/>
      <dgm:spPr/>
    </dgm:pt>
    <dgm:pt modelId="{E063B597-9F9A-4639-A7B8-2B3B63063090}" type="pres">
      <dgm:prSet presAssocID="{4F2262E5-7245-41BA-9700-6E117753B003}" presName="Parent1" presStyleLbl="node1" presStyleIdx="4" presStyleCnt="8" custScaleX="115396" custScaleY="111559" custLinFactX="-30751" custLinFactNeighborX="-100000" custLinFactNeighborY="551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9C641-D0EC-46A5-8C51-BD0AA9A5B949}" type="pres">
      <dgm:prSet presAssocID="{4F2262E5-7245-41BA-9700-6E117753B003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8A8BF31-95D9-4884-AC25-4AA0020B7ACD}" type="pres">
      <dgm:prSet presAssocID="{4F2262E5-7245-41BA-9700-6E117753B003}" presName="BalanceSpacing" presStyleCnt="0"/>
      <dgm:spPr/>
    </dgm:pt>
    <dgm:pt modelId="{DA42E078-AE5B-45DD-A265-EA6FC001945B}" type="pres">
      <dgm:prSet presAssocID="{4F2262E5-7245-41BA-9700-6E117753B003}" presName="BalanceSpacing1" presStyleCnt="0"/>
      <dgm:spPr/>
    </dgm:pt>
    <dgm:pt modelId="{55832A0A-4C74-449A-AACC-4B8B8F741BD3}" type="pres">
      <dgm:prSet presAssocID="{D99C7FF0-3A48-46EF-B023-6C2657653736}" presName="Accent1Text" presStyleLbl="node1" presStyleIdx="5" presStyleCnt="8" custScaleX="130339" custScaleY="129254" custLinFactX="-9048" custLinFactNeighborX="-100000" custLinFactNeighborY="-79062"/>
      <dgm:spPr/>
      <dgm:t>
        <a:bodyPr/>
        <a:lstStyle/>
        <a:p>
          <a:endParaRPr lang="ru-RU"/>
        </a:p>
      </dgm:t>
    </dgm:pt>
    <dgm:pt modelId="{2C382FDD-54B8-4BE1-9C94-AB84573EEEA3}" type="pres">
      <dgm:prSet presAssocID="{D99C7FF0-3A48-46EF-B023-6C2657653736}" presName="spaceBetweenRectangles" presStyleCnt="0"/>
      <dgm:spPr/>
    </dgm:pt>
    <dgm:pt modelId="{2498C0CF-CCCB-4AE3-80D9-8EA6B2202555}" type="pres">
      <dgm:prSet presAssocID="{E87C2461-727A-4282-8D54-5E183187057D}" presName="composite" presStyleCnt="0"/>
      <dgm:spPr/>
    </dgm:pt>
    <dgm:pt modelId="{94A9D50C-9D07-4A17-9802-ED3989F2FBEC}" type="pres">
      <dgm:prSet presAssocID="{E87C2461-727A-4282-8D54-5E183187057D}" presName="Parent1" presStyleLbl="node1" presStyleIdx="6" presStyleCnt="8" custScaleX="115396" custScaleY="111559" custLinFactNeighborX="90757" custLinFactNeighborY="-761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F218C-D6A9-4EFA-A06F-CEA8AD9CA017}" type="pres">
      <dgm:prSet presAssocID="{E87C2461-727A-4282-8D54-5E183187057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637500F-7F21-40F6-AA34-1BA068FEF63D}" type="pres">
      <dgm:prSet presAssocID="{E87C2461-727A-4282-8D54-5E183187057D}" presName="BalanceSpacing" presStyleCnt="0"/>
      <dgm:spPr/>
    </dgm:pt>
    <dgm:pt modelId="{1320CEF8-1F41-42B7-9582-ACB5E0DFA930}" type="pres">
      <dgm:prSet presAssocID="{E87C2461-727A-4282-8D54-5E183187057D}" presName="BalanceSpacing1" presStyleCnt="0"/>
      <dgm:spPr/>
    </dgm:pt>
    <dgm:pt modelId="{B25E8CA3-129D-4828-9E86-A6EC9BE3EC62}" type="pres">
      <dgm:prSet presAssocID="{0E4E3FE4-6B35-4F2A-B828-1063515EBABA}" presName="Accent1Text" presStyleLbl="node1" presStyleIdx="7" presStyleCnt="8" custScaleX="171895" custScaleY="162384" custLinFactX="-5836" custLinFactY="-100000" custLinFactNeighborX="-100000" custLinFactNeighborY="-103598"/>
      <dgm:spPr/>
      <dgm:t>
        <a:bodyPr/>
        <a:lstStyle/>
        <a:p>
          <a:endParaRPr lang="ru-RU"/>
        </a:p>
      </dgm:t>
    </dgm:pt>
  </dgm:ptLst>
  <dgm:cxnLst>
    <dgm:cxn modelId="{5AA778FB-3BDC-4B36-A2A1-04D7044E6613}" type="presOf" srcId="{92EC64AE-9D69-40C0-BCD5-B1434BF3542E}" destId="{F9F8DA5F-5566-4A59-98EA-47B006C0587C}" srcOrd="0" destOrd="0" presId="urn:microsoft.com/office/officeart/2008/layout/AlternatingHexagons"/>
    <dgm:cxn modelId="{ED8BD9E4-9AAE-4434-9ECB-045C278A83B2}" type="presOf" srcId="{B553646F-5B03-4272-A52D-789A1C22E312}" destId="{843F8354-230D-4E2A-9D46-76AD07BFD656}" srcOrd="0" destOrd="0" presId="urn:microsoft.com/office/officeart/2008/layout/AlternatingHexagons"/>
    <dgm:cxn modelId="{334E04EC-BDE4-4EF7-B079-9EB172D50203}" srcId="{B553646F-5B03-4272-A52D-789A1C22E312}" destId="{4F2262E5-7245-41BA-9700-6E117753B003}" srcOrd="2" destOrd="0" parTransId="{C3338A69-85C7-4DB9-B419-5CD94C08CA98}" sibTransId="{D99C7FF0-3A48-46EF-B023-6C2657653736}"/>
    <dgm:cxn modelId="{C6DE9AEF-9FC0-4AB6-A5EA-ED089982C0C5}" type="presOf" srcId="{0E4E3FE4-6B35-4F2A-B828-1063515EBABA}" destId="{B25E8CA3-129D-4828-9E86-A6EC9BE3EC62}" srcOrd="0" destOrd="0" presId="urn:microsoft.com/office/officeart/2008/layout/AlternatingHexagons"/>
    <dgm:cxn modelId="{F9DF363B-1121-496C-B2B6-CCF9AF201B79}" type="presOf" srcId="{C6A4E4A8-75AA-4FEF-B597-82B71F4335B7}" destId="{21BB1ECE-613A-4626-B898-527F6ABE21C0}" srcOrd="0" destOrd="0" presId="urn:microsoft.com/office/officeart/2008/layout/AlternatingHexagons"/>
    <dgm:cxn modelId="{60B787C1-EACB-4636-B5FE-363F52AAD1BD}" type="presOf" srcId="{4F2262E5-7245-41BA-9700-6E117753B003}" destId="{E063B597-9F9A-4639-A7B8-2B3B63063090}" srcOrd="0" destOrd="0" presId="urn:microsoft.com/office/officeart/2008/layout/AlternatingHexagons"/>
    <dgm:cxn modelId="{B47E7A4F-F27D-4D1E-95CF-B519FFB2584A}" srcId="{B553646F-5B03-4272-A52D-789A1C22E312}" destId="{E87C2461-727A-4282-8D54-5E183187057D}" srcOrd="3" destOrd="0" parTransId="{55A142DB-3154-44DF-A19F-6D7ED402692E}" sibTransId="{0E4E3FE4-6B35-4F2A-B828-1063515EBABA}"/>
    <dgm:cxn modelId="{11A7F819-6948-4597-8B08-7E4964A2DD56}" type="presOf" srcId="{E2FAC79A-EEA8-4267-9929-F4C39BBB5369}" destId="{28490E09-0C44-4B12-A1F0-5EDF8BBD09CB}" srcOrd="0" destOrd="0" presId="urn:microsoft.com/office/officeart/2008/layout/AlternatingHexagons"/>
    <dgm:cxn modelId="{65B953A8-89AD-47E1-A6CA-175D8C87BB88}" srcId="{B553646F-5B03-4272-A52D-789A1C22E312}" destId="{C6A4E4A8-75AA-4FEF-B597-82B71F4335B7}" srcOrd="1" destOrd="0" parTransId="{D0940377-2D63-46E4-9CE7-7D667B92CBF7}" sibTransId="{8A61150B-7A74-45E6-A877-67AC99886EA5}"/>
    <dgm:cxn modelId="{7A43C508-1B67-4F50-B19D-63B18D94A9ED}" type="presOf" srcId="{E87C2461-727A-4282-8D54-5E183187057D}" destId="{94A9D50C-9D07-4A17-9802-ED3989F2FBEC}" srcOrd="0" destOrd="0" presId="urn:microsoft.com/office/officeart/2008/layout/AlternatingHexagons"/>
    <dgm:cxn modelId="{037809C2-D81A-4B8F-86C5-1429FC735476}" srcId="{B553646F-5B03-4272-A52D-789A1C22E312}" destId="{92EC64AE-9D69-40C0-BCD5-B1434BF3542E}" srcOrd="0" destOrd="0" parTransId="{787E3F4D-AD04-4B56-9A51-DB3325DAAE1A}" sibTransId="{E2FAC79A-EEA8-4267-9929-F4C39BBB5369}"/>
    <dgm:cxn modelId="{30E64E51-4092-4ABB-ADEA-D6C850480E03}" type="presOf" srcId="{D99C7FF0-3A48-46EF-B023-6C2657653736}" destId="{55832A0A-4C74-449A-AACC-4B8B8F741BD3}" srcOrd="0" destOrd="0" presId="urn:microsoft.com/office/officeart/2008/layout/AlternatingHexagons"/>
    <dgm:cxn modelId="{18EF3D53-F91A-40DC-89A1-F717C383EB30}" type="presOf" srcId="{8A61150B-7A74-45E6-A877-67AC99886EA5}" destId="{4A968760-EE96-4A9E-8F87-F3CFAB80199E}" srcOrd="0" destOrd="0" presId="urn:microsoft.com/office/officeart/2008/layout/AlternatingHexagons"/>
    <dgm:cxn modelId="{70956805-BF2E-4FA3-A25E-07F4AC54AA59}" type="presParOf" srcId="{843F8354-230D-4E2A-9D46-76AD07BFD656}" destId="{92BA3D70-C23A-4BEF-BCBE-347F1AE82055}" srcOrd="0" destOrd="0" presId="urn:microsoft.com/office/officeart/2008/layout/AlternatingHexagons"/>
    <dgm:cxn modelId="{51BBBAAF-C770-4C90-91AD-3CEB1C4D6703}" type="presParOf" srcId="{92BA3D70-C23A-4BEF-BCBE-347F1AE82055}" destId="{F9F8DA5F-5566-4A59-98EA-47B006C0587C}" srcOrd="0" destOrd="0" presId="urn:microsoft.com/office/officeart/2008/layout/AlternatingHexagons"/>
    <dgm:cxn modelId="{86F9216E-B882-4842-870E-240E13105DE2}" type="presParOf" srcId="{92BA3D70-C23A-4BEF-BCBE-347F1AE82055}" destId="{09CDB099-8B29-4AA2-853C-7D7C7682DF4B}" srcOrd="1" destOrd="0" presId="urn:microsoft.com/office/officeart/2008/layout/AlternatingHexagons"/>
    <dgm:cxn modelId="{0B67E7B2-67DD-4463-B52A-B6EE6552887D}" type="presParOf" srcId="{92BA3D70-C23A-4BEF-BCBE-347F1AE82055}" destId="{D0567A13-345C-41FB-A550-B5C8E699E584}" srcOrd="2" destOrd="0" presId="urn:microsoft.com/office/officeart/2008/layout/AlternatingHexagons"/>
    <dgm:cxn modelId="{DDD4ECCB-9A37-4BCC-8C46-203B8394047F}" type="presParOf" srcId="{92BA3D70-C23A-4BEF-BCBE-347F1AE82055}" destId="{57533A3D-53BE-4B13-A041-9888B2289056}" srcOrd="3" destOrd="0" presId="urn:microsoft.com/office/officeart/2008/layout/AlternatingHexagons"/>
    <dgm:cxn modelId="{4B9AFD39-68EE-404F-8242-39B329C43EC9}" type="presParOf" srcId="{92BA3D70-C23A-4BEF-BCBE-347F1AE82055}" destId="{28490E09-0C44-4B12-A1F0-5EDF8BBD09CB}" srcOrd="4" destOrd="0" presId="urn:microsoft.com/office/officeart/2008/layout/AlternatingHexagons"/>
    <dgm:cxn modelId="{6A8018E5-805C-4FDA-BC74-E96FEEC9A5B9}" type="presParOf" srcId="{843F8354-230D-4E2A-9D46-76AD07BFD656}" destId="{5D296C24-C84C-4563-96E0-BB4507ABDA3D}" srcOrd="1" destOrd="0" presId="urn:microsoft.com/office/officeart/2008/layout/AlternatingHexagons"/>
    <dgm:cxn modelId="{3A7FC849-3FA1-43FE-8BD1-D789EA7BDC5A}" type="presParOf" srcId="{843F8354-230D-4E2A-9D46-76AD07BFD656}" destId="{73F7CCC9-42D2-4795-A9FF-31C0F73F1EBF}" srcOrd="2" destOrd="0" presId="urn:microsoft.com/office/officeart/2008/layout/AlternatingHexagons"/>
    <dgm:cxn modelId="{843C9F79-B494-4024-8182-119EBD72DFE7}" type="presParOf" srcId="{73F7CCC9-42D2-4795-A9FF-31C0F73F1EBF}" destId="{21BB1ECE-613A-4626-B898-527F6ABE21C0}" srcOrd="0" destOrd="0" presId="urn:microsoft.com/office/officeart/2008/layout/AlternatingHexagons"/>
    <dgm:cxn modelId="{E7484C8E-B153-4F16-BA02-88808338C9F6}" type="presParOf" srcId="{73F7CCC9-42D2-4795-A9FF-31C0F73F1EBF}" destId="{7AA9D7C7-92AD-46E3-A30C-34C3D07E78EA}" srcOrd="1" destOrd="0" presId="urn:microsoft.com/office/officeart/2008/layout/AlternatingHexagons"/>
    <dgm:cxn modelId="{F0DE8CFF-A4EB-4932-A2B4-D6AD74487E72}" type="presParOf" srcId="{73F7CCC9-42D2-4795-A9FF-31C0F73F1EBF}" destId="{A65314EF-4475-42B0-9C45-BBDF1FF4CB5C}" srcOrd="2" destOrd="0" presId="urn:microsoft.com/office/officeart/2008/layout/AlternatingHexagons"/>
    <dgm:cxn modelId="{891F42B5-817D-4364-89DD-2EADC7621397}" type="presParOf" srcId="{73F7CCC9-42D2-4795-A9FF-31C0F73F1EBF}" destId="{2F55F64D-2C9A-44A0-A267-7FAAD10A1F94}" srcOrd="3" destOrd="0" presId="urn:microsoft.com/office/officeart/2008/layout/AlternatingHexagons"/>
    <dgm:cxn modelId="{167FB0ED-C4B7-46B9-88DA-D0E7AE6C89CD}" type="presParOf" srcId="{73F7CCC9-42D2-4795-A9FF-31C0F73F1EBF}" destId="{4A968760-EE96-4A9E-8F87-F3CFAB80199E}" srcOrd="4" destOrd="0" presId="urn:microsoft.com/office/officeart/2008/layout/AlternatingHexagons"/>
    <dgm:cxn modelId="{2AD424BB-B5EE-4556-A6EF-C66AF876EC6A}" type="presParOf" srcId="{843F8354-230D-4E2A-9D46-76AD07BFD656}" destId="{036F72A8-DA1F-46A6-9B74-8BACA1230F6C}" srcOrd="3" destOrd="0" presId="urn:microsoft.com/office/officeart/2008/layout/AlternatingHexagons"/>
    <dgm:cxn modelId="{0DA64F92-3DA7-4604-B419-2EA970A5E7E0}" type="presParOf" srcId="{843F8354-230D-4E2A-9D46-76AD07BFD656}" destId="{5E0D1091-C080-49EC-B8AA-75769E5FD5C8}" srcOrd="4" destOrd="0" presId="urn:microsoft.com/office/officeart/2008/layout/AlternatingHexagons"/>
    <dgm:cxn modelId="{2E37C9F2-2C58-4468-9CB3-4085333CC8E9}" type="presParOf" srcId="{5E0D1091-C080-49EC-B8AA-75769E5FD5C8}" destId="{E063B597-9F9A-4639-A7B8-2B3B63063090}" srcOrd="0" destOrd="0" presId="urn:microsoft.com/office/officeart/2008/layout/AlternatingHexagons"/>
    <dgm:cxn modelId="{73BDF44E-56B5-4A23-A4EA-92F7B65C9E5E}" type="presParOf" srcId="{5E0D1091-C080-49EC-B8AA-75769E5FD5C8}" destId="{7B39C641-D0EC-46A5-8C51-BD0AA9A5B949}" srcOrd="1" destOrd="0" presId="urn:microsoft.com/office/officeart/2008/layout/AlternatingHexagons"/>
    <dgm:cxn modelId="{21893BB4-E0EC-4B35-9923-FA50BC478B86}" type="presParOf" srcId="{5E0D1091-C080-49EC-B8AA-75769E5FD5C8}" destId="{68A8BF31-95D9-4884-AC25-4AA0020B7ACD}" srcOrd="2" destOrd="0" presId="urn:microsoft.com/office/officeart/2008/layout/AlternatingHexagons"/>
    <dgm:cxn modelId="{7CFC5D34-10A3-4D29-9796-275DD7B85E2C}" type="presParOf" srcId="{5E0D1091-C080-49EC-B8AA-75769E5FD5C8}" destId="{DA42E078-AE5B-45DD-A265-EA6FC001945B}" srcOrd="3" destOrd="0" presId="urn:microsoft.com/office/officeart/2008/layout/AlternatingHexagons"/>
    <dgm:cxn modelId="{801FD7FD-0172-47D3-B27D-2A90FCBEEF79}" type="presParOf" srcId="{5E0D1091-C080-49EC-B8AA-75769E5FD5C8}" destId="{55832A0A-4C74-449A-AACC-4B8B8F741BD3}" srcOrd="4" destOrd="0" presId="urn:microsoft.com/office/officeart/2008/layout/AlternatingHexagons"/>
    <dgm:cxn modelId="{4D1610A7-7E56-42B8-8620-FBC93A31F451}" type="presParOf" srcId="{843F8354-230D-4E2A-9D46-76AD07BFD656}" destId="{2C382FDD-54B8-4BE1-9C94-AB84573EEEA3}" srcOrd="5" destOrd="0" presId="urn:microsoft.com/office/officeart/2008/layout/AlternatingHexagons"/>
    <dgm:cxn modelId="{62CA665E-90C1-4685-AC06-94169D6608B0}" type="presParOf" srcId="{843F8354-230D-4E2A-9D46-76AD07BFD656}" destId="{2498C0CF-CCCB-4AE3-80D9-8EA6B2202555}" srcOrd="6" destOrd="0" presId="urn:microsoft.com/office/officeart/2008/layout/AlternatingHexagons"/>
    <dgm:cxn modelId="{D4D5E96D-AA85-4920-B7E8-E37871C521A2}" type="presParOf" srcId="{2498C0CF-CCCB-4AE3-80D9-8EA6B2202555}" destId="{94A9D50C-9D07-4A17-9802-ED3989F2FBEC}" srcOrd="0" destOrd="0" presId="urn:microsoft.com/office/officeart/2008/layout/AlternatingHexagons"/>
    <dgm:cxn modelId="{D2599BB3-8BA6-4E4A-9A28-CFF809126CB8}" type="presParOf" srcId="{2498C0CF-CCCB-4AE3-80D9-8EA6B2202555}" destId="{80BF218C-D6A9-4EFA-A06F-CEA8AD9CA017}" srcOrd="1" destOrd="0" presId="urn:microsoft.com/office/officeart/2008/layout/AlternatingHexagons"/>
    <dgm:cxn modelId="{91E081C0-DA32-4FB4-B51C-ECC4AC583FEA}" type="presParOf" srcId="{2498C0CF-CCCB-4AE3-80D9-8EA6B2202555}" destId="{4637500F-7F21-40F6-AA34-1BA068FEF63D}" srcOrd="2" destOrd="0" presId="urn:microsoft.com/office/officeart/2008/layout/AlternatingHexagons"/>
    <dgm:cxn modelId="{61F3B4AC-5CCD-443E-9779-A823A4216D63}" type="presParOf" srcId="{2498C0CF-CCCB-4AE3-80D9-8EA6B2202555}" destId="{1320CEF8-1F41-42B7-9582-ACB5E0DFA930}" srcOrd="3" destOrd="0" presId="urn:microsoft.com/office/officeart/2008/layout/AlternatingHexagons"/>
    <dgm:cxn modelId="{B3669A09-641E-490C-884A-A3FF680B02DF}" type="presParOf" srcId="{2498C0CF-CCCB-4AE3-80D9-8EA6B2202555}" destId="{B25E8CA3-129D-4828-9E86-A6EC9BE3EC6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791356-03A4-4F88-9D1D-AD194B604252}" type="doc">
      <dgm:prSet loTypeId="urn:microsoft.com/office/officeart/2005/8/layout/process4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B23BDE4-9B86-4850-86FB-58143D9AB0B6}">
      <dgm:prSet phldrT="[Текст]"/>
      <dgm:spPr/>
      <dgm:t>
        <a:bodyPr/>
        <a:lstStyle/>
        <a:p>
          <a:r>
            <a:rPr lang="ru-RU" dirty="0"/>
            <a:t>ГРАМОТНОСТЬ</a:t>
          </a:r>
        </a:p>
      </dgm:t>
    </dgm:pt>
    <dgm:pt modelId="{7C604053-525C-4847-BE0B-D0DF11487A6F}" type="parTrans" cxnId="{0D940834-8023-41F0-8BCA-8075F1B60C7D}">
      <dgm:prSet/>
      <dgm:spPr/>
      <dgm:t>
        <a:bodyPr/>
        <a:lstStyle/>
        <a:p>
          <a:endParaRPr lang="ru-RU"/>
        </a:p>
      </dgm:t>
    </dgm:pt>
    <dgm:pt modelId="{36240547-A6C6-4F13-9AC7-81B2BAF74538}" type="sibTrans" cxnId="{0D940834-8023-41F0-8BCA-8075F1B60C7D}">
      <dgm:prSet/>
      <dgm:spPr/>
      <dgm:t>
        <a:bodyPr/>
        <a:lstStyle/>
        <a:p>
          <a:endParaRPr lang="ru-RU"/>
        </a:p>
      </dgm:t>
    </dgm:pt>
    <dgm:pt modelId="{70737BF3-FBB5-4D23-A97A-0E5276DF38C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Как стать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информатиком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зная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математику?</a:t>
          </a:r>
          <a:endParaRPr lang="ru-RU" dirty="0"/>
        </a:p>
      </dgm:t>
    </dgm:pt>
    <dgm:pt modelId="{5F3B9B48-EDC0-445D-B1C1-B6C94BF01372}" type="parTrans" cxnId="{5D98D258-FA63-4618-A989-A48F3229ECC4}">
      <dgm:prSet/>
      <dgm:spPr/>
      <dgm:t>
        <a:bodyPr/>
        <a:lstStyle/>
        <a:p>
          <a:endParaRPr lang="ru-RU"/>
        </a:p>
      </dgm:t>
    </dgm:pt>
    <dgm:pt modelId="{7EEC1AA8-17A0-49B2-A730-90745EB7F2D5}" type="sibTrans" cxnId="{5D98D258-FA63-4618-A989-A48F3229ECC4}">
      <dgm:prSet/>
      <dgm:spPr/>
      <dgm:t>
        <a:bodyPr/>
        <a:lstStyle/>
        <a:p>
          <a:endParaRPr lang="ru-RU"/>
        </a:p>
      </dgm:t>
    </dgm:pt>
    <dgm:pt modelId="{B0A9DB91-DBD5-469F-A422-638C7F37F4B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игра с природным 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материалом</a:t>
          </a:r>
          <a:endParaRPr lang="ru-RU" dirty="0"/>
        </a:p>
      </dgm:t>
    </dgm:pt>
    <dgm:pt modelId="{794F0284-65AF-40A0-8361-BED15B0752BD}" type="parTrans" cxnId="{C81BD91D-6637-4228-A8D7-E4382A163EFE}">
      <dgm:prSet/>
      <dgm:spPr/>
      <dgm:t>
        <a:bodyPr/>
        <a:lstStyle/>
        <a:p>
          <a:endParaRPr lang="ru-RU"/>
        </a:p>
      </dgm:t>
    </dgm:pt>
    <dgm:pt modelId="{F9DF76C8-67DF-4E64-AF1D-38B7BF628B3E}" type="sibTrans" cxnId="{C81BD91D-6637-4228-A8D7-E4382A163EFE}">
      <dgm:prSet/>
      <dgm:spPr/>
      <dgm:t>
        <a:bodyPr/>
        <a:lstStyle/>
        <a:p>
          <a:endParaRPr lang="ru-RU"/>
        </a:p>
      </dgm:t>
    </dgm:pt>
    <dgm:pt modelId="{74D09E75-94F0-4EFB-AF7D-C09CF3334726}">
      <dgm:prSet phldrT="[Текст]"/>
      <dgm:spPr/>
      <dgm:t>
        <a:bodyPr/>
        <a:lstStyle/>
        <a:p>
          <a:r>
            <a:rPr lang="ru-RU" dirty="0"/>
            <a:t>ГРАМОТНОСТЬ</a:t>
          </a:r>
        </a:p>
      </dgm:t>
    </dgm:pt>
    <dgm:pt modelId="{ED351724-10CC-4EAE-A8B6-B6C0AEBED698}" type="parTrans" cxnId="{F4CEB19B-4121-416D-BC13-34525541241F}">
      <dgm:prSet/>
      <dgm:spPr/>
      <dgm:t>
        <a:bodyPr/>
        <a:lstStyle/>
        <a:p>
          <a:endParaRPr lang="ru-RU"/>
        </a:p>
      </dgm:t>
    </dgm:pt>
    <dgm:pt modelId="{EE668E37-4FC5-4C90-8609-A234DEC5CAFE}" type="sibTrans" cxnId="{F4CEB19B-4121-416D-BC13-34525541241F}">
      <dgm:prSet/>
      <dgm:spPr/>
      <dgm:t>
        <a:bodyPr/>
        <a:lstStyle/>
        <a:p>
          <a:endParaRPr lang="ru-RU"/>
        </a:p>
      </dgm:t>
    </dgm:pt>
    <dgm:pt modelId="{A567AEF7-AFF4-4AFC-99F0-4C01B5E0E17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Чудо своими руками </a:t>
          </a:r>
          <a:endParaRPr lang="ru-RU" dirty="0"/>
        </a:p>
      </dgm:t>
    </dgm:pt>
    <dgm:pt modelId="{62EBC59F-C3EF-474F-93A7-A9C5646DCBD3}" type="parTrans" cxnId="{64EBA3AA-7188-4F2F-9940-A2C5E4D6C664}">
      <dgm:prSet/>
      <dgm:spPr/>
      <dgm:t>
        <a:bodyPr/>
        <a:lstStyle/>
        <a:p>
          <a:endParaRPr lang="ru-RU"/>
        </a:p>
      </dgm:t>
    </dgm:pt>
    <dgm:pt modelId="{3937D084-71AA-48D7-B697-3D05C50BEBBE}" type="sibTrans" cxnId="{64EBA3AA-7188-4F2F-9940-A2C5E4D6C664}">
      <dgm:prSet/>
      <dgm:spPr/>
      <dgm:t>
        <a:bodyPr/>
        <a:lstStyle/>
        <a:p>
          <a:endParaRPr lang="ru-RU"/>
        </a:p>
      </dgm:t>
    </dgm:pt>
    <dgm:pt modelId="{323C77C4-C908-4C16-903F-4B80D5CCD23A}">
      <dgm:prSet phldrT="[Текст]"/>
      <dgm:spPr/>
      <dgm:t>
        <a:bodyPr/>
        <a:lstStyle/>
        <a:p>
          <a:r>
            <a:rPr lang="ru-RU" dirty="0"/>
            <a:t>ГРАМОТНОСТЬ</a:t>
          </a:r>
        </a:p>
      </dgm:t>
    </dgm:pt>
    <dgm:pt modelId="{9C8482D3-0A68-48CB-AC96-919B518B2762}" type="parTrans" cxnId="{927B78B9-B1CC-4B6D-A47C-67474311B869}">
      <dgm:prSet/>
      <dgm:spPr/>
      <dgm:t>
        <a:bodyPr/>
        <a:lstStyle/>
        <a:p>
          <a:endParaRPr lang="ru-RU"/>
        </a:p>
      </dgm:t>
    </dgm:pt>
    <dgm:pt modelId="{3B99ADD8-ABD5-48BA-9DAF-20D1541F3EA1}" type="sibTrans" cxnId="{927B78B9-B1CC-4B6D-A47C-67474311B869}">
      <dgm:prSet/>
      <dgm:spPr/>
      <dgm:t>
        <a:bodyPr/>
        <a:lstStyle/>
        <a:p>
          <a:endParaRPr lang="ru-RU"/>
        </a:p>
      </dgm:t>
    </dgm:pt>
    <dgm:pt modelId="{BC81D5B2-C656-4CAA-8D45-38F4962F24E9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Как прочитать сказку, используя  математику?</a:t>
          </a:r>
          <a:endParaRPr lang="ru-RU" dirty="0"/>
        </a:p>
      </dgm:t>
    </dgm:pt>
    <dgm:pt modelId="{5B0863BF-5C17-4E0A-BDC0-16E95D3970C8}" type="parTrans" cxnId="{AB8CC323-4C80-430B-B3C0-B47AAAA26845}">
      <dgm:prSet/>
      <dgm:spPr/>
      <dgm:t>
        <a:bodyPr/>
        <a:lstStyle/>
        <a:p>
          <a:endParaRPr lang="ru-RU"/>
        </a:p>
      </dgm:t>
    </dgm:pt>
    <dgm:pt modelId="{0E2DE638-710C-4975-B8B6-36A56F168316}" type="sibTrans" cxnId="{AB8CC323-4C80-430B-B3C0-B47AAAA26845}">
      <dgm:prSet/>
      <dgm:spPr/>
      <dgm:t>
        <a:bodyPr/>
        <a:lstStyle/>
        <a:p>
          <a:endParaRPr lang="ru-RU"/>
        </a:p>
      </dgm:t>
    </dgm:pt>
    <dgm:pt modelId="{A8643F20-5935-4F39-BB98-9C6EB674046F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Юный информатик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CBACA-6512-45CE-9A75-09D787C07BC0}" type="parTrans" cxnId="{48F9B6B1-38D3-43C4-94D4-DB51EF6063E8}">
      <dgm:prSet/>
      <dgm:spPr/>
      <dgm:t>
        <a:bodyPr/>
        <a:lstStyle/>
        <a:p>
          <a:endParaRPr lang="ru-RU"/>
        </a:p>
      </dgm:t>
    </dgm:pt>
    <dgm:pt modelId="{A63A0740-9A94-4D6D-BE19-6CA8369B92D9}" type="sibTrans" cxnId="{48F9B6B1-38D3-43C4-94D4-DB51EF6063E8}">
      <dgm:prSet/>
      <dgm:spPr/>
      <dgm:t>
        <a:bodyPr/>
        <a:lstStyle/>
        <a:p>
          <a:endParaRPr lang="ru-RU"/>
        </a:p>
      </dgm:t>
    </dgm:pt>
    <dgm:pt modelId="{E563D4D3-85FA-409A-ACA0-E8D43789B8B8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</a:t>
          </a:r>
        </a:p>
      </dgm:t>
    </dgm:pt>
    <dgm:pt modelId="{6D33B9D5-4B35-4E96-831C-E0611FF6F0D0}" type="parTrans" cxnId="{48F4EEED-8D94-4872-BD6F-C4CF22EB89F8}">
      <dgm:prSet/>
      <dgm:spPr/>
      <dgm:t>
        <a:bodyPr/>
        <a:lstStyle/>
        <a:p>
          <a:endParaRPr lang="ru-RU"/>
        </a:p>
      </dgm:t>
    </dgm:pt>
    <dgm:pt modelId="{C4E4439A-FB20-4A2B-9B23-5839410F1EC9}" type="sibTrans" cxnId="{48F4EEED-8D94-4872-BD6F-C4CF22EB89F8}">
      <dgm:prSet/>
      <dgm:spPr/>
      <dgm:t>
        <a:bodyPr/>
        <a:lstStyle/>
        <a:p>
          <a:endParaRPr lang="ru-RU"/>
        </a:p>
      </dgm:t>
    </dgm:pt>
    <dgm:pt modelId="{8B8BB379-F0AC-421E-812E-E322F59AF195}" type="pres">
      <dgm:prSet presAssocID="{CA791356-03A4-4F88-9D1D-AD194B6042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6217F-131F-4FA4-9DD0-8667D1247946}" type="pres">
      <dgm:prSet presAssocID="{323C77C4-C908-4C16-903F-4B80D5CCD23A}" presName="boxAndChildren" presStyleCnt="0"/>
      <dgm:spPr/>
    </dgm:pt>
    <dgm:pt modelId="{D56E9F11-CE7A-4084-A08D-989B248BBD1A}" type="pres">
      <dgm:prSet presAssocID="{323C77C4-C908-4C16-903F-4B80D5CCD23A}" presName="parentTextBox" presStyleLbl="node1" presStyleIdx="0" presStyleCnt="3"/>
      <dgm:spPr/>
      <dgm:t>
        <a:bodyPr/>
        <a:lstStyle/>
        <a:p>
          <a:endParaRPr lang="ru-RU"/>
        </a:p>
      </dgm:t>
    </dgm:pt>
    <dgm:pt modelId="{84D49F00-C1B6-43BB-8610-0871DAB65E6A}" type="pres">
      <dgm:prSet presAssocID="{323C77C4-C908-4C16-903F-4B80D5CCD23A}" presName="entireBox" presStyleLbl="node1" presStyleIdx="0" presStyleCnt="3"/>
      <dgm:spPr/>
      <dgm:t>
        <a:bodyPr/>
        <a:lstStyle/>
        <a:p>
          <a:endParaRPr lang="ru-RU"/>
        </a:p>
      </dgm:t>
    </dgm:pt>
    <dgm:pt modelId="{158B897C-9FBA-446A-84C7-8AFC64DBCD15}" type="pres">
      <dgm:prSet presAssocID="{323C77C4-C908-4C16-903F-4B80D5CCD23A}" presName="descendantBox" presStyleCnt="0"/>
      <dgm:spPr/>
    </dgm:pt>
    <dgm:pt modelId="{6A4CCF82-7150-4BFE-A06B-4F5E4E83F195}" type="pres">
      <dgm:prSet presAssocID="{E563D4D3-85FA-409A-ACA0-E8D43789B8B8}" presName="childTextBox" presStyleLbl="fgAccFollowNode1" presStyleIdx="0" presStyleCnt="6" custScaleX="34348" custLinFactNeighborX="-2410" custLinFactNeighborY="-6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39719-2DA3-47A1-A8CD-F61DCF6CA997}" type="pres">
      <dgm:prSet presAssocID="{BC81D5B2-C656-4CAA-8D45-38F4962F24E9}" presName="childTextBox" presStyleLbl="fgAccFollowNode1" presStyleIdx="1" presStyleCnt="6" custScaleX="34715" custLinFactNeighborX="3150" custLinFactNeighborY="-5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BBDE4-3707-4B34-A8B7-2248615DED6A}" type="pres">
      <dgm:prSet presAssocID="{EE668E37-4FC5-4C90-8609-A234DEC5CAFE}" presName="sp" presStyleCnt="0"/>
      <dgm:spPr/>
    </dgm:pt>
    <dgm:pt modelId="{F002A33A-1661-4E24-A73E-099B62BE9427}" type="pres">
      <dgm:prSet presAssocID="{74D09E75-94F0-4EFB-AF7D-C09CF3334726}" presName="arrowAndChildren" presStyleCnt="0"/>
      <dgm:spPr/>
    </dgm:pt>
    <dgm:pt modelId="{EF24A953-4D35-4814-B6AB-F017F457DDFA}" type="pres">
      <dgm:prSet presAssocID="{74D09E75-94F0-4EFB-AF7D-C09CF333472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99189BF-338A-4DBF-AAC7-D5FF870D3C2B}" type="pres">
      <dgm:prSet presAssocID="{74D09E75-94F0-4EFB-AF7D-C09CF3334726}" presName="arrow" presStyleLbl="node1" presStyleIdx="1" presStyleCnt="3" custLinFactNeighborX="-1512" custLinFactNeighborY="-2102"/>
      <dgm:spPr/>
      <dgm:t>
        <a:bodyPr/>
        <a:lstStyle/>
        <a:p>
          <a:endParaRPr lang="ru-RU"/>
        </a:p>
      </dgm:t>
    </dgm:pt>
    <dgm:pt modelId="{456A9D7B-D9C6-495B-B862-83140860AE11}" type="pres">
      <dgm:prSet presAssocID="{74D09E75-94F0-4EFB-AF7D-C09CF3334726}" presName="descendantArrow" presStyleCnt="0"/>
      <dgm:spPr/>
    </dgm:pt>
    <dgm:pt modelId="{B3280C2B-3C4D-4545-83FA-585A004FC1B2}" type="pres">
      <dgm:prSet presAssocID="{A567AEF7-AFF4-4AFC-99F0-4C01B5E0E178}" presName="childTextArrow" presStyleLbl="fgAccFollowNode1" presStyleIdx="2" presStyleCnt="6" custScaleX="31001" custLinFactNeighborX="-17518" custLinFactNeighborY="-8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E0528-D708-4367-A19B-740AB88ABFAC}" type="pres">
      <dgm:prSet presAssocID="{36240547-A6C6-4F13-9AC7-81B2BAF74538}" presName="sp" presStyleCnt="0"/>
      <dgm:spPr/>
    </dgm:pt>
    <dgm:pt modelId="{438A28CF-EACA-4032-8B48-DEA2E82394C8}" type="pres">
      <dgm:prSet presAssocID="{0B23BDE4-9B86-4850-86FB-58143D9AB0B6}" presName="arrowAndChildren" presStyleCnt="0"/>
      <dgm:spPr/>
    </dgm:pt>
    <dgm:pt modelId="{57C232BA-95A4-4277-847D-A90E14F620A2}" type="pres">
      <dgm:prSet presAssocID="{0B23BDE4-9B86-4850-86FB-58143D9AB0B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68D5582-43F2-4B3B-9FEF-FE301447692C}" type="pres">
      <dgm:prSet presAssocID="{0B23BDE4-9B86-4850-86FB-58143D9AB0B6}" presName="arrow" presStyleLbl="node1" presStyleIdx="2" presStyleCnt="3" custLinFactNeighborY="-3077"/>
      <dgm:spPr/>
      <dgm:t>
        <a:bodyPr/>
        <a:lstStyle/>
        <a:p>
          <a:endParaRPr lang="ru-RU"/>
        </a:p>
      </dgm:t>
    </dgm:pt>
    <dgm:pt modelId="{77B90EF7-1C60-4097-B116-453477932859}" type="pres">
      <dgm:prSet presAssocID="{0B23BDE4-9B86-4850-86FB-58143D9AB0B6}" presName="descendantArrow" presStyleCnt="0"/>
      <dgm:spPr/>
    </dgm:pt>
    <dgm:pt modelId="{74085473-A787-4035-8FD7-CAAF1633C3F3}" type="pres">
      <dgm:prSet presAssocID="{70737BF3-FBB5-4D23-A97A-0E5276DF38C8}" presName="childTextArrow" presStyleLbl="fgAccFollowNode1" presStyleIdx="3" presStyleCnt="6" custScaleX="251115" custLinFactX="180410" custLinFactNeighborX="200000" custLinFactNeighborY="-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50F0A-E46C-4B1D-B3FA-F143FD605A78}" type="pres">
      <dgm:prSet presAssocID="{A8643F20-5935-4F39-BB98-9C6EB674046F}" presName="childTextArrow" presStyleLbl="fgAccFollowNode1" presStyleIdx="4" presStyleCnt="6" custScaleX="231335" custLinFactX="-31032" custLinFactNeighborX="-100000" custLinFactNeighborY="1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DE48C-2259-4121-B8A7-A236E4D3C6C5}" type="pres">
      <dgm:prSet presAssocID="{B0A9DB91-DBD5-469F-A422-638C7F37F4BC}" presName="childTextArrow" presStyleLbl="fgAccFollowNode1" presStyleIdx="5" presStyleCnt="6" custScaleX="249553" custLinFactX="-705" custLinFactY="121661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7B78B9-B1CC-4B6D-A47C-67474311B869}" srcId="{CA791356-03A4-4F88-9D1D-AD194B604252}" destId="{323C77C4-C908-4C16-903F-4B80D5CCD23A}" srcOrd="2" destOrd="0" parTransId="{9C8482D3-0A68-48CB-AC96-919B518B2762}" sibTransId="{3B99ADD8-ABD5-48BA-9DAF-20D1541F3EA1}"/>
    <dgm:cxn modelId="{5E32A599-99FF-4DCF-85CD-39F556573BBE}" type="presOf" srcId="{BC81D5B2-C656-4CAA-8D45-38F4962F24E9}" destId="{3AB39719-2DA3-47A1-A8CD-F61DCF6CA997}" srcOrd="0" destOrd="0" presId="urn:microsoft.com/office/officeart/2005/8/layout/process4"/>
    <dgm:cxn modelId="{F029A81E-0D95-4B39-9F90-2D6D7BA56E7D}" type="presOf" srcId="{A8643F20-5935-4F39-BB98-9C6EB674046F}" destId="{54F50F0A-E46C-4B1D-B3FA-F143FD605A78}" srcOrd="0" destOrd="0" presId="urn:microsoft.com/office/officeart/2005/8/layout/process4"/>
    <dgm:cxn modelId="{47A3CF76-82E0-4C75-BE8C-5943DA1E7A85}" type="presOf" srcId="{0B23BDE4-9B86-4850-86FB-58143D9AB0B6}" destId="{57C232BA-95A4-4277-847D-A90E14F620A2}" srcOrd="0" destOrd="0" presId="urn:microsoft.com/office/officeart/2005/8/layout/process4"/>
    <dgm:cxn modelId="{120DA7D6-1DF7-465E-87BD-F094AD4B2806}" type="presOf" srcId="{0B23BDE4-9B86-4850-86FB-58143D9AB0B6}" destId="{968D5582-43F2-4B3B-9FEF-FE301447692C}" srcOrd="1" destOrd="0" presId="urn:microsoft.com/office/officeart/2005/8/layout/process4"/>
    <dgm:cxn modelId="{5D98D258-FA63-4618-A989-A48F3229ECC4}" srcId="{0B23BDE4-9B86-4850-86FB-58143D9AB0B6}" destId="{70737BF3-FBB5-4D23-A97A-0E5276DF38C8}" srcOrd="0" destOrd="0" parTransId="{5F3B9B48-EDC0-445D-B1C1-B6C94BF01372}" sibTransId="{7EEC1AA8-17A0-49B2-A730-90745EB7F2D5}"/>
    <dgm:cxn modelId="{F4CEB19B-4121-416D-BC13-34525541241F}" srcId="{CA791356-03A4-4F88-9D1D-AD194B604252}" destId="{74D09E75-94F0-4EFB-AF7D-C09CF3334726}" srcOrd="1" destOrd="0" parTransId="{ED351724-10CC-4EAE-A8B6-B6C0AEBED698}" sibTransId="{EE668E37-4FC5-4C90-8609-A234DEC5CAFE}"/>
    <dgm:cxn modelId="{0D940834-8023-41F0-8BCA-8075F1B60C7D}" srcId="{CA791356-03A4-4F88-9D1D-AD194B604252}" destId="{0B23BDE4-9B86-4850-86FB-58143D9AB0B6}" srcOrd="0" destOrd="0" parTransId="{7C604053-525C-4847-BE0B-D0DF11487A6F}" sibTransId="{36240547-A6C6-4F13-9AC7-81B2BAF74538}"/>
    <dgm:cxn modelId="{FE9BCC18-A51E-4413-A6CD-B42D74AB189A}" type="presOf" srcId="{323C77C4-C908-4C16-903F-4B80D5CCD23A}" destId="{84D49F00-C1B6-43BB-8610-0871DAB65E6A}" srcOrd="1" destOrd="0" presId="urn:microsoft.com/office/officeart/2005/8/layout/process4"/>
    <dgm:cxn modelId="{D2F79FCD-FF53-4781-B8D1-A6AEE8256A4B}" type="presOf" srcId="{A567AEF7-AFF4-4AFC-99F0-4C01B5E0E178}" destId="{B3280C2B-3C4D-4545-83FA-585A004FC1B2}" srcOrd="0" destOrd="0" presId="urn:microsoft.com/office/officeart/2005/8/layout/process4"/>
    <dgm:cxn modelId="{9B73BDE0-DDB9-48DE-B873-9FC7ADCE1DFB}" type="presOf" srcId="{70737BF3-FBB5-4D23-A97A-0E5276DF38C8}" destId="{74085473-A787-4035-8FD7-CAAF1633C3F3}" srcOrd="0" destOrd="0" presId="urn:microsoft.com/office/officeart/2005/8/layout/process4"/>
    <dgm:cxn modelId="{48F9B6B1-38D3-43C4-94D4-DB51EF6063E8}" srcId="{0B23BDE4-9B86-4850-86FB-58143D9AB0B6}" destId="{A8643F20-5935-4F39-BB98-9C6EB674046F}" srcOrd="1" destOrd="0" parTransId="{A26CBACA-6512-45CE-9A75-09D787C07BC0}" sibTransId="{A63A0740-9A94-4D6D-BE19-6CA8369B92D9}"/>
    <dgm:cxn modelId="{0CC73EDE-3F5C-44A2-BEAB-C9478F165D28}" type="presOf" srcId="{E563D4D3-85FA-409A-ACA0-E8D43789B8B8}" destId="{6A4CCF82-7150-4BFE-A06B-4F5E4E83F195}" srcOrd="0" destOrd="0" presId="urn:microsoft.com/office/officeart/2005/8/layout/process4"/>
    <dgm:cxn modelId="{63F509F1-1FBB-46FC-8780-01E800A44B64}" type="presOf" srcId="{74D09E75-94F0-4EFB-AF7D-C09CF3334726}" destId="{EF24A953-4D35-4814-B6AB-F017F457DDFA}" srcOrd="0" destOrd="0" presId="urn:microsoft.com/office/officeart/2005/8/layout/process4"/>
    <dgm:cxn modelId="{64EBA3AA-7188-4F2F-9940-A2C5E4D6C664}" srcId="{74D09E75-94F0-4EFB-AF7D-C09CF3334726}" destId="{A567AEF7-AFF4-4AFC-99F0-4C01B5E0E178}" srcOrd="0" destOrd="0" parTransId="{62EBC59F-C3EF-474F-93A7-A9C5646DCBD3}" sibTransId="{3937D084-71AA-48D7-B697-3D05C50BEBBE}"/>
    <dgm:cxn modelId="{2E6C349D-87A9-4B53-A45C-9B745F1DCFA9}" type="presOf" srcId="{323C77C4-C908-4C16-903F-4B80D5CCD23A}" destId="{D56E9F11-CE7A-4084-A08D-989B248BBD1A}" srcOrd="0" destOrd="0" presId="urn:microsoft.com/office/officeart/2005/8/layout/process4"/>
    <dgm:cxn modelId="{48F4EEED-8D94-4872-BD6F-C4CF22EB89F8}" srcId="{323C77C4-C908-4C16-903F-4B80D5CCD23A}" destId="{E563D4D3-85FA-409A-ACA0-E8D43789B8B8}" srcOrd="0" destOrd="0" parTransId="{6D33B9D5-4B35-4E96-831C-E0611FF6F0D0}" sibTransId="{C4E4439A-FB20-4A2B-9B23-5839410F1EC9}"/>
    <dgm:cxn modelId="{AE51B456-F395-4EC0-A287-38D637EFDDCC}" type="presOf" srcId="{B0A9DB91-DBD5-469F-A422-638C7F37F4BC}" destId="{E25DE48C-2259-4121-B8A7-A236E4D3C6C5}" srcOrd="0" destOrd="0" presId="urn:microsoft.com/office/officeart/2005/8/layout/process4"/>
    <dgm:cxn modelId="{0D51EB72-62B7-4FB0-BFA0-3FC1D0882383}" type="presOf" srcId="{74D09E75-94F0-4EFB-AF7D-C09CF3334726}" destId="{F99189BF-338A-4DBF-AAC7-D5FF870D3C2B}" srcOrd="1" destOrd="0" presId="urn:microsoft.com/office/officeart/2005/8/layout/process4"/>
    <dgm:cxn modelId="{609D1632-CE1B-4508-A759-90869969411A}" type="presOf" srcId="{CA791356-03A4-4F88-9D1D-AD194B604252}" destId="{8B8BB379-F0AC-421E-812E-E322F59AF195}" srcOrd="0" destOrd="0" presId="urn:microsoft.com/office/officeart/2005/8/layout/process4"/>
    <dgm:cxn modelId="{C81BD91D-6637-4228-A8D7-E4382A163EFE}" srcId="{0B23BDE4-9B86-4850-86FB-58143D9AB0B6}" destId="{B0A9DB91-DBD5-469F-A422-638C7F37F4BC}" srcOrd="2" destOrd="0" parTransId="{794F0284-65AF-40A0-8361-BED15B0752BD}" sibTransId="{F9DF76C8-67DF-4E64-AF1D-38B7BF628B3E}"/>
    <dgm:cxn modelId="{AB8CC323-4C80-430B-B3C0-B47AAAA26845}" srcId="{323C77C4-C908-4C16-903F-4B80D5CCD23A}" destId="{BC81D5B2-C656-4CAA-8D45-38F4962F24E9}" srcOrd="1" destOrd="0" parTransId="{5B0863BF-5C17-4E0A-BDC0-16E95D3970C8}" sibTransId="{0E2DE638-710C-4975-B8B6-36A56F168316}"/>
    <dgm:cxn modelId="{8FA486D8-D306-45D5-88FC-24D5D7C51827}" type="presParOf" srcId="{8B8BB379-F0AC-421E-812E-E322F59AF195}" destId="{6F76217F-131F-4FA4-9DD0-8667D1247946}" srcOrd="0" destOrd="0" presId="urn:microsoft.com/office/officeart/2005/8/layout/process4"/>
    <dgm:cxn modelId="{3319626D-C6A5-41CE-A2FD-5961FFA33E7D}" type="presParOf" srcId="{6F76217F-131F-4FA4-9DD0-8667D1247946}" destId="{D56E9F11-CE7A-4084-A08D-989B248BBD1A}" srcOrd="0" destOrd="0" presId="urn:microsoft.com/office/officeart/2005/8/layout/process4"/>
    <dgm:cxn modelId="{ACA641E1-2975-4698-B20C-A021B0C37713}" type="presParOf" srcId="{6F76217F-131F-4FA4-9DD0-8667D1247946}" destId="{84D49F00-C1B6-43BB-8610-0871DAB65E6A}" srcOrd="1" destOrd="0" presId="urn:microsoft.com/office/officeart/2005/8/layout/process4"/>
    <dgm:cxn modelId="{8C8EBF80-45AD-4869-AF14-69F45C8C05AE}" type="presParOf" srcId="{6F76217F-131F-4FA4-9DD0-8667D1247946}" destId="{158B897C-9FBA-446A-84C7-8AFC64DBCD15}" srcOrd="2" destOrd="0" presId="urn:microsoft.com/office/officeart/2005/8/layout/process4"/>
    <dgm:cxn modelId="{FA970E6C-525A-4E14-A3D3-91A0D7D282AB}" type="presParOf" srcId="{158B897C-9FBA-446A-84C7-8AFC64DBCD15}" destId="{6A4CCF82-7150-4BFE-A06B-4F5E4E83F195}" srcOrd="0" destOrd="0" presId="urn:microsoft.com/office/officeart/2005/8/layout/process4"/>
    <dgm:cxn modelId="{1F83A404-E03F-46CB-8631-5EC42F6E2D8E}" type="presParOf" srcId="{158B897C-9FBA-446A-84C7-8AFC64DBCD15}" destId="{3AB39719-2DA3-47A1-A8CD-F61DCF6CA997}" srcOrd="1" destOrd="0" presId="urn:microsoft.com/office/officeart/2005/8/layout/process4"/>
    <dgm:cxn modelId="{6C638F67-8958-4C69-957E-C1BE4A5F02FD}" type="presParOf" srcId="{8B8BB379-F0AC-421E-812E-E322F59AF195}" destId="{47FBBDE4-3707-4B34-A8B7-2248615DED6A}" srcOrd="1" destOrd="0" presId="urn:microsoft.com/office/officeart/2005/8/layout/process4"/>
    <dgm:cxn modelId="{5FF7C69E-119C-4F77-9CAD-46E35934351C}" type="presParOf" srcId="{8B8BB379-F0AC-421E-812E-E322F59AF195}" destId="{F002A33A-1661-4E24-A73E-099B62BE9427}" srcOrd="2" destOrd="0" presId="urn:microsoft.com/office/officeart/2005/8/layout/process4"/>
    <dgm:cxn modelId="{3C086BCE-1380-470D-BB49-E0F9F1D3BB80}" type="presParOf" srcId="{F002A33A-1661-4E24-A73E-099B62BE9427}" destId="{EF24A953-4D35-4814-B6AB-F017F457DDFA}" srcOrd="0" destOrd="0" presId="urn:microsoft.com/office/officeart/2005/8/layout/process4"/>
    <dgm:cxn modelId="{2C994879-CA61-4951-A2A0-5BDA26C1EC15}" type="presParOf" srcId="{F002A33A-1661-4E24-A73E-099B62BE9427}" destId="{F99189BF-338A-4DBF-AAC7-D5FF870D3C2B}" srcOrd="1" destOrd="0" presId="urn:microsoft.com/office/officeart/2005/8/layout/process4"/>
    <dgm:cxn modelId="{4C45A40C-56DB-44D0-B598-88A0DFEB27B9}" type="presParOf" srcId="{F002A33A-1661-4E24-A73E-099B62BE9427}" destId="{456A9D7B-D9C6-495B-B862-83140860AE11}" srcOrd="2" destOrd="0" presId="urn:microsoft.com/office/officeart/2005/8/layout/process4"/>
    <dgm:cxn modelId="{A49479B4-CF8E-4973-B749-6B4072ACEBD1}" type="presParOf" srcId="{456A9D7B-D9C6-495B-B862-83140860AE11}" destId="{B3280C2B-3C4D-4545-83FA-585A004FC1B2}" srcOrd="0" destOrd="0" presId="urn:microsoft.com/office/officeart/2005/8/layout/process4"/>
    <dgm:cxn modelId="{FA28C38F-B7D9-4FC2-87EC-8B9A15F1C552}" type="presParOf" srcId="{8B8BB379-F0AC-421E-812E-E322F59AF195}" destId="{977E0528-D708-4367-A19B-740AB88ABFAC}" srcOrd="3" destOrd="0" presId="urn:microsoft.com/office/officeart/2005/8/layout/process4"/>
    <dgm:cxn modelId="{C4959580-A3D1-42F4-A34C-B8C9830EFA3C}" type="presParOf" srcId="{8B8BB379-F0AC-421E-812E-E322F59AF195}" destId="{438A28CF-EACA-4032-8B48-DEA2E82394C8}" srcOrd="4" destOrd="0" presId="urn:microsoft.com/office/officeart/2005/8/layout/process4"/>
    <dgm:cxn modelId="{39AC9383-A09B-409F-AC79-CD66F793952A}" type="presParOf" srcId="{438A28CF-EACA-4032-8B48-DEA2E82394C8}" destId="{57C232BA-95A4-4277-847D-A90E14F620A2}" srcOrd="0" destOrd="0" presId="urn:microsoft.com/office/officeart/2005/8/layout/process4"/>
    <dgm:cxn modelId="{89742C98-C94B-41CA-A613-76889B2175CA}" type="presParOf" srcId="{438A28CF-EACA-4032-8B48-DEA2E82394C8}" destId="{968D5582-43F2-4B3B-9FEF-FE301447692C}" srcOrd="1" destOrd="0" presId="urn:microsoft.com/office/officeart/2005/8/layout/process4"/>
    <dgm:cxn modelId="{31E60E74-059A-4609-8930-4F260D3B4EE2}" type="presParOf" srcId="{438A28CF-EACA-4032-8B48-DEA2E82394C8}" destId="{77B90EF7-1C60-4097-B116-453477932859}" srcOrd="2" destOrd="0" presId="urn:microsoft.com/office/officeart/2005/8/layout/process4"/>
    <dgm:cxn modelId="{97221F1A-2CBE-487E-AD9D-107E283C0E82}" type="presParOf" srcId="{77B90EF7-1C60-4097-B116-453477932859}" destId="{74085473-A787-4035-8FD7-CAAF1633C3F3}" srcOrd="0" destOrd="0" presId="urn:microsoft.com/office/officeart/2005/8/layout/process4"/>
    <dgm:cxn modelId="{F2BFBB45-49A1-4722-BE56-D038C9422CE0}" type="presParOf" srcId="{77B90EF7-1C60-4097-B116-453477932859}" destId="{54F50F0A-E46C-4B1D-B3FA-F143FD605A78}" srcOrd="1" destOrd="0" presId="urn:microsoft.com/office/officeart/2005/8/layout/process4"/>
    <dgm:cxn modelId="{9D4AC82A-2E5A-484D-972A-A0D465D94F5B}" type="presParOf" srcId="{77B90EF7-1C60-4097-B116-453477932859}" destId="{E25DE48C-2259-4121-B8A7-A236E4D3C6C5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791356-03A4-4F88-9D1D-AD194B604252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B23BDE4-9B86-4850-86FB-58143D9AB0B6}">
      <dgm:prSet phldrT="[Текст]"/>
      <dgm:spPr/>
      <dgm:t>
        <a:bodyPr/>
        <a:lstStyle/>
        <a:p>
          <a:r>
            <a:rPr lang="ru-RU" dirty="0"/>
            <a:t>ГРАМОТНОСТЬ</a:t>
          </a:r>
        </a:p>
      </dgm:t>
    </dgm:pt>
    <dgm:pt modelId="{7C604053-525C-4847-BE0B-D0DF11487A6F}" type="parTrans" cxnId="{0D940834-8023-41F0-8BCA-8075F1B60C7D}">
      <dgm:prSet/>
      <dgm:spPr/>
      <dgm:t>
        <a:bodyPr/>
        <a:lstStyle/>
        <a:p>
          <a:endParaRPr lang="ru-RU"/>
        </a:p>
      </dgm:t>
    </dgm:pt>
    <dgm:pt modelId="{36240547-A6C6-4F13-9AC7-81B2BAF74538}" type="sibTrans" cxnId="{0D940834-8023-41F0-8BCA-8075F1B60C7D}">
      <dgm:prSet/>
      <dgm:spPr/>
      <dgm:t>
        <a:bodyPr/>
        <a:lstStyle/>
        <a:p>
          <a:endParaRPr lang="ru-RU"/>
        </a:p>
      </dgm:t>
    </dgm:pt>
    <dgm:pt modelId="{70737BF3-FBB5-4D23-A97A-0E5276DF38C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Спортивная математическая эстафета </a:t>
          </a:r>
          <a:endParaRPr lang="ru-RU" dirty="0"/>
        </a:p>
      </dgm:t>
    </dgm:pt>
    <dgm:pt modelId="{5F3B9B48-EDC0-445D-B1C1-B6C94BF01372}" type="parTrans" cxnId="{5D98D258-FA63-4618-A989-A48F3229ECC4}">
      <dgm:prSet/>
      <dgm:spPr/>
      <dgm:t>
        <a:bodyPr/>
        <a:lstStyle/>
        <a:p>
          <a:endParaRPr lang="ru-RU"/>
        </a:p>
      </dgm:t>
    </dgm:pt>
    <dgm:pt modelId="{7EEC1AA8-17A0-49B2-A730-90745EB7F2D5}" type="sibTrans" cxnId="{5D98D258-FA63-4618-A989-A48F3229ECC4}">
      <dgm:prSet/>
      <dgm:spPr/>
      <dgm:t>
        <a:bodyPr/>
        <a:lstStyle/>
        <a:p>
          <a:endParaRPr lang="ru-RU"/>
        </a:p>
      </dgm:t>
    </dgm:pt>
    <dgm:pt modelId="{B0A9DB91-DBD5-469F-A422-638C7F37F4B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Что изучает экономика и как она связана 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 математикой?</a:t>
          </a:r>
          <a:endParaRPr lang="ru-RU" dirty="0"/>
        </a:p>
      </dgm:t>
    </dgm:pt>
    <dgm:pt modelId="{794F0284-65AF-40A0-8361-BED15B0752BD}" type="parTrans" cxnId="{C81BD91D-6637-4228-A8D7-E4382A163EFE}">
      <dgm:prSet/>
      <dgm:spPr/>
      <dgm:t>
        <a:bodyPr/>
        <a:lstStyle/>
        <a:p>
          <a:endParaRPr lang="ru-RU"/>
        </a:p>
      </dgm:t>
    </dgm:pt>
    <dgm:pt modelId="{F9DF76C8-67DF-4E64-AF1D-38B7BF628B3E}" type="sibTrans" cxnId="{C81BD91D-6637-4228-A8D7-E4382A163EFE}">
      <dgm:prSet/>
      <dgm:spPr/>
      <dgm:t>
        <a:bodyPr/>
        <a:lstStyle/>
        <a:p>
          <a:endParaRPr lang="ru-RU"/>
        </a:p>
      </dgm:t>
    </dgm:pt>
    <dgm:pt modelId="{74D09E75-94F0-4EFB-AF7D-C09CF3334726}">
      <dgm:prSet phldrT="[Текст]"/>
      <dgm:spPr/>
      <dgm:t>
        <a:bodyPr/>
        <a:lstStyle/>
        <a:p>
          <a:r>
            <a:rPr lang="ru-RU" dirty="0"/>
            <a:t>ГРАМОТНОСТЬ</a:t>
          </a:r>
        </a:p>
      </dgm:t>
    </dgm:pt>
    <dgm:pt modelId="{ED351724-10CC-4EAE-A8B6-B6C0AEBED698}" type="parTrans" cxnId="{F4CEB19B-4121-416D-BC13-34525541241F}">
      <dgm:prSet/>
      <dgm:spPr/>
      <dgm:t>
        <a:bodyPr/>
        <a:lstStyle/>
        <a:p>
          <a:endParaRPr lang="ru-RU"/>
        </a:p>
      </dgm:t>
    </dgm:pt>
    <dgm:pt modelId="{EE668E37-4FC5-4C90-8609-A234DEC5CAFE}" type="sibTrans" cxnId="{F4CEB19B-4121-416D-BC13-34525541241F}">
      <dgm:prSet/>
      <dgm:spPr/>
      <dgm:t>
        <a:bodyPr/>
        <a:lstStyle/>
        <a:p>
          <a:endParaRPr lang="ru-RU"/>
        </a:p>
      </dgm:t>
    </dgm:pt>
    <dgm:pt modelId="{A567AEF7-AFF4-4AFC-99F0-4C01B5E0E17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</a:t>
          </a:r>
          <a:endParaRPr lang="ru-RU" dirty="0"/>
        </a:p>
      </dgm:t>
    </dgm:pt>
    <dgm:pt modelId="{62EBC59F-C3EF-474F-93A7-A9C5646DCBD3}" type="parTrans" cxnId="{64EBA3AA-7188-4F2F-9940-A2C5E4D6C664}">
      <dgm:prSet/>
      <dgm:spPr/>
      <dgm:t>
        <a:bodyPr/>
        <a:lstStyle/>
        <a:p>
          <a:endParaRPr lang="ru-RU"/>
        </a:p>
      </dgm:t>
    </dgm:pt>
    <dgm:pt modelId="{3937D084-71AA-48D7-B697-3D05C50BEBBE}" type="sibTrans" cxnId="{64EBA3AA-7188-4F2F-9940-A2C5E4D6C664}">
      <dgm:prSet/>
      <dgm:spPr/>
      <dgm:t>
        <a:bodyPr/>
        <a:lstStyle/>
        <a:p>
          <a:endParaRPr lang="ru-RU"/>
        </a:p>
      </dgm:t>
    </dgm:pt>
    <dgm:pt modelId="{323C77C4-C908-4C16-903F-4B80D5CCD23A}">
      <dgm:prSet phldrT="[Текст]"/>
      <dgm:spPr/>
      <dgm:t>
        <a:bodyPr/>
        <a:lstStyle/>
        <a:p>
          <a:r>
            <a:rPr lang="ru-RU" dirty="0"/>
            <a:t>ГРАМОТНОСТЬ</a:t>
          </a:r>
        </a:p>
      </dgm:t>
    </dgm:pt>
    <dgm:pt modelId="{9C8482D3-0A68-48CB-AC96-919B518B2762}" type="parTrans" cxnId="{927B78B9-B1CC-4B6D-A47C-67474311B869}">
      <dgm:prSet/>
      <dgm:spPr/>
      <dgm:t>
        <a:bodyPr/>
        <a:lstStyle/>
        <a:p>
          <a:endParaRPr lang="ru-RU"/>
        </a:p>
      </dgm:t>
    </dgm:pt>
    <dgm:pt modelId="{3B99ADD8-ABD5-48BA-9DAF-20D1541F3EA1}" type="sibTrans" cxnId="{927B78B9-B1CC-4B6D-A47C-67474311B869}">
      <dgm:prSet/>
      <dgm:spPr/>
      <dgm:t>
        <a:bodyPr/>
        <a:lstStyle/>
        <a:p>
          <a:endParaRPr lang="ru-RU"/>
        </a:p>
      </dgm:t>
    </dgm:pt>
    <dgm:pt modelId="{BC81D5B2-C656-4CAA-8D45-38F4962F24E9}">
      <dgm:prSet phldrT="[Текст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Как прочитать сказку, используя  математику?</a:t>
          </a:r>
          <a:endParaRPr lang="ru-RU" dirty="0"/>
        </a:p>
      </dgm:t>
    </dgm:pt>
    <dgm:pt modelId="{5B0863BF-5C17-4E0A-BDC0-16E95D3970C8}" type="parTrans" cxnId="{AB8CC323-4C80-430B-B3C0-B47AAAA26845}">
      <dgm:prSet/>
      <dgm:spPr/>
      <dgm:t>
        <a:bodyPr/>
        <a:lstStyle/>
        <a:p>
          <a:endParaRPr lang="ru-RU"/>
        </a:p>
      </dgm:t>
    </dgm:pt>
    <dgm:pt modelId="{0E2DE638-710C-4975-B8B6-36A56F168316}" type="sibTrans" cxnId="{AB8CC323-4C80-430B-B3C0-B47AAAA26845}">
      <dgm:prSet/>
      <dgm:spPr/>
      <dgm:t>
        <a:bodyPr/>
        <a:lstStyle/>
        <a:p>
          <a:endParaRPr lang="ru-RU"/>
        </a:p>
      </dgm:t>
    </dgm:pt>
    <dgm:pt modelId="{A8643F20-5935-4F39-BB98-9C6EB674046F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Подвижные игры </a:t>
          </a:r>
        </a:p>
      </dgm:t>
    </dgm:pt>
    <dgm:pt modelId="{A26CBACA-6512-45CE-9A75-09D787C07BC0}" type="parTrans" cxnId="{48F9B6B1-38D3-43C4-94D4-DB51EF6063E8}">
      <dgm:prSet/>
      <dgm:spPr/>
      <dgm:t>
        <a:bodyPr/>
        <a:lstStyle/>
        <a:p>
          <a:endParaRPr lang="ru-RU"/>
        </a:p>
      </dgm:t>
    </dgm:pt>
    <dgm:pt modelId="{A63A0740-9A94-4D6D-BE19-6CA8369B92D9}" type="sibTrans" cxnId="{48F9B6B1-38D3-43C4-94D4-DB51EF6063E8}">
      <dgm:prSet/>
      <dgm:spPr/>
      <dgm:t>
        <a:bodyPr/>
        <a:lstStyle/>
        <a:p>
          <a:endParaRPr lang="ru-RU"/>
        </a:p>
      </dgm:t>
    </dgm:pt>
    <dgm:pt modelId="{E563D4D3-85FA-409A-ACA0-E8D43789B8B8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</a:t>
          </a:r>
        </a:p>
      </dgm:t>
    </dgm:pt>
    <dgm:pt modelId="{6D33B9D5-4B35-4E96-831C-E0611FF6F0D0}" type="parTrans" cxnId="{48F4EEED-8D94-4872-BD6F-C4CF22EB89F8}">
      <dgm:prSet/>
      <dgm:spPr/>
      <dgm:t>
        <a:bodyPr/>
        <a:lstStyle/>
        <a:p>
          <a:endParaRPr lang="ru-RU"/>
        </a:p>
      </dgm:t>
    </dgm:pt>
    <dgm:pt modelId="{C4E4439A-FB20-4A2B-9B23-5839410F1EC9}" type="sibTrans" cxnId="{48F4EEED-8D94-4872-BD6F-C4CF22EB89F8}">
      <dgm:prSet/>
      <dgm:spPr/>
      <dgm:t>
        <a:bodyPr/>
        <a:lstStyle/>
        <a:p>
          <a:endParaRPr lang="ru-RU"/>
        </a:p>
      </dgm:t>
    </dgm:pt>
    <dgm:pt modelId="{8B8BB379-F0AC-421E-812E-E322F59AF195}" type="pres">
      <dgm:prSet presAssocID="{CA791356-03A4-4F88-9D1D-AD194B6042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6217F-131F-4FA4-9DD0-8667D1247946}" type="pres">
      <dgm:prSet presAssocID="{323C77C4-C908-4C16-903F-4B80D5CCD23A}" presName="boxAndChildren" presStyleCnt="0"/>
      <dgm:spPr/>
    </dgm:pt>
    <dgm:pt modelId="{D56E9F11-CE7A-4084-A08D-989B248BBD1A}" type="pres">
      <dgm:prSet presAssocID="{323C77C4-C908-4C16-903F-4B80D5CCD23A}" presName="parentTextBox" presStyleLbl="node1" presStyleIdx="0" presStyleCnt="3"/>
      <dgm:spPr/>
      <dgm:t>
        <a:bodyPr/>
        <a:lstStyle/>
        <a:p>
          <a:endParaRPr lang="ru-RU"/>
        </a:p>
      </dgm:t>
    </dgm:pt>
    <dgm:pt modelId="{84D49F00-C1B6-43BB-8610-0871DAB65E6A}" type="pres">
      <dgm:prSet presAssocID="{323C77C4-C908-4C16-903F-4B80D5CCD23A}" presName="entireBox" presStyleLbl="node1" presStyleIdx="0" presStyleCnt="3"/>
      <dgm:spPr/>
      <dgm:t>
        <a:bodyPr/>
        <a:lstStyle/>
        <a:p>
          <a:endParaRPr lang="ru-RU"/>
        </a:p>
      </dgm:t>
    </dgm:pt>
    <dgm:pt modelId="{158B897C-9FBA-446A-84C7-8AFC64DBCD15}" type="pres">
      <dgm:prSet presAssocID="{323C77C4-C908-4C16-903F-4B80D5CCD23A}" presName="descendantBox" presStyleCnt="0"/>
      <dgm:spPr/>
    </dgm:pt>
    <dgm:pt modelId="{6A4CCF82-7150-4BFE-A06B-4F5E4E83F195}" type="pres">
      <dgm:prSet presAssocID="{E563D4D3-85FA-409A-ACA0-E8D43789B8B8}" presName="childTextBox" presStyleLbl="fgAccFollowNode1" presStyleIdx="0" presStyleCnt="6" custScaleX="38271" custLinFactNeighborX="-15" custLinFactNeighborY="1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39719-2DA3-47A1-A8CD-F61DCF6CA997}" type="pres">
      <dgm:prSet presAssocID="{BC81D5B2-C656-4CAA-8D45-38F4962F24E9}" presName="childTextBox" presStyleLbl="fgAccFollowNode1" presStyleIdx="1" presStyleCnt="6" custScaleX="43535" custLinFactNeighborX="5293" custLinFactNeighborY="-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BBDE4-3707-4B34-A8B7-2248615DED6A}" type="pres">
      <dgm:prSet presAssocID="{EE668E37-4FC5-4C90-8609-A234DEC5CAFE}" presName="sp" presStyleCnt="0"/>
      <dgm:spPr/>
    </dgm:pt>
    <dgm:pt modelId="{F002A33A-1661-4E24-A73E-099B62BE9427}" type="pres">
      <dgm:prSet presAssocID="{74D09E75-94F0-4EFB-AF7D-C09CF3334726}" presName="arrowAndChildren" presStyleCnt="0"/>
      <dgm:spPr/>
    </dgm:pt>
    <dgm:pt modelId="{EF24A953-4D35-4814-B6AB-F017F457DDFA}" type="pres">
      <dgm:prSet presAssocID="{74D09E75-94F0-4EFB-AF7D-C09CF333472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99189BF-338A-4DBF-AAC7-D5FF870D3C2B}" type="pres">
      <dgm:prSet presAssocID="{74D09E75-94F0-4EFB-AF7D-C09CF3334726}" presName="arrow" presStyleLbl="node1" presStyleIdx="1" presStyleCnt="3" custLinFactNeighborY="-2102"/>
      <dgm:spPr/>
      <dgm:t>
        <a:bodyPr/>
        <a:lstStyle/>
        <a:p>
          <a:endParaRPr lang="ru-RU"/>
        </a:p>
      </dgm:t>
    </dgm:pt>
    <dgm:pt modelId="{456A9D7B-D9C6-495B-B862-83140860AE11}" type="pres">
      <dgm:prSet presAssocID="{74D09E75-94F0-4EFB-AF7D-C09CF3334726}" presName="descendantArrow" presStyleCnt="0"/>
      <dgm:spPr/>
    </dgm:pt>
    <dgm:pt modelId="{B3280C2B-3C4D-4545-83FA-585A004FC1B2}" type="pres">
      <dgm:prSet presAssocID="{A567AEF7-AFF4-4AFC-99F0-4C01B5E0E178}" presName="childTextArrow" presStyleLbl="fgAccFollowNode1" presStyleIdx="2" presStyleCnt="6" custScaleX="38311" custLinFactNeighborX="-21172" custLinFactNeighborY="-8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E0528-D708-4367-A19B-740AB88ABFAC}" type="pres">
      <dgm:prSet presAssocID="{36240547-A6C6-4F13-9AC7-81B2BAF74538}" presName="sp" presStyleCnt="0"/>
      <dgm:spPr/>
    </dgm:pt>
    <dgm:pt modelId="{438A28CF-EACA-4032-8B48-DEA2E82394C8}" type="pres">
      <dgm:prSet presAssocID="{0B23BDE4-9B86-4850-86FB-58143D9AB0B6}" presName="arrowAndChildren" presStyleCnt="0"/>
      <dgm:spPr/>
    </dgm:pt>
    <dgm:pt modelId="{57C232BA-95A4-4277-847D-A90E14F620A2}" type="pres">
      <dgm:prSet presAssocID="{0B23BDE4-9B86-4850-86FB-58143D9AB0B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68D5582-43F2-4B3B-9FEF-FE301447692C}" type="pres">
      <dgm:prSet presAssocID="{0B23BDE4-9B86-4850-86FB-58143D9AB0B6}" presName="arrow" presStyleLbl="node1" presStyleIdx="2" presStyleCnt="3" custLinFactNeighborY="5564"/>
      <dgm:spPr/>
      <dgm:t>
        <a:bodyPr/>
        <a:lstStyle/>
        <a:p>
          <a:endParaRPr lang="ru-RU"/>
        </a:p>
      </dgm:t>
    </dgm:pt>
    <dgm:pt modelId="{77B90EF7-1C60-4097-B116-453477932859}" type="pres">
      <dgm:prSet presAssocID="{0B23BDE4-9B86-4850-86FB-58143D9AB0B6}" presName="descendantArrow" presStyleCnt="0"/>
      <dgm:spPr/>
    </dgm:pt>
    <dgm:pt modelId="{74085473-A787-4035-8FD7-CAAF1633C3F3}" type="pres">
      <dgm:prSet presAssocID="{70737BF3-FBB5-4D23-A97A-0E5276DF38C8}" presName="childTextArrow" presStyleLbl="fgAccFollowNode1" presStyleIdx="3" presStyleCnt="6" custScaleX="416547" custLinFactX="381629" custLinFactNeighborX="400000" custLinFactNeighborY="18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50F0A-E46C-4B1D-B3FA-F143FD605A78}" type="pres">
      <dgm:prSet presAssocID="{A8643F20-5935-4F39-BB98-9C6EB674046F}" presName="childTextArrow" presStyleLbl="fgAccFollowNode1" presStyleIdx="4" presStyleCnt="6" custScaleX="463575" custLinFactX="-55578" custLinFactNeighborX="-100000" custLinFactNeighborY="17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DE48C-2259-4121-B8A7-A236E4D3C6C5}" type="pres">
      <dgm:prSet presAssocID="{B0A9DB91-DBD5-469F-A422-638C7F37F4BC}" presName="childTextArrow" presStyleLbl="fgAccFollowNode1" presStyleIdx="5" presStyleCnt="6" custScaleX="627980" custLinFactY="121660" custLinFactNeighborX="-95146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7B78B9-B1CC-4B6D-A47C-67474311B869}" srcId="{CA791356-03A4-4F88-9D1D-AD194B604252}" destId="{323C77C4-C908-4C16-903F-4B80D5CCD23A}" srcOrd="2" destOrd="0" parTransId="{9C8482D3-0A68-48CB-AC96-919B518B2762}" sibTransId="{3B99ADD8-ABD5-48BA-9DAF-20D1541F3EA1}"/>
    <dgm:cxn modelId="{5E32A599-99FF-4DCF-85CD-39F556573BBE}" type="presOf" srcId="{BC81D5B2-C656-4CAA-8D45-38F4962F24E9}" destId="{3AB39719-2DA3-47A1-A8CD-F61DCF6CA997}" srcOrd="0" destOrd="0" presId="urn:microsoft.com/office/officeart/2005/8/layout/process4"/>
    <dgm:cxn modelId="{F029A81E-0D95-4B39-9F90-2D6D7BA56E7D}" type="presOf" srcId="{A8643F20-5935-4F39-BB98-9C6EB674046F}" destId="{54F50F0A-E46C-4B1D-B3FA-F143FD605A78}" srcOrd="0" destOrd="0" presId="urn:microsoft.com/office/officeart/2005/8/layout/process4"/>
    <dgm:cxn modelId="{47A3CF76-82E0-4C75-BE8C-5943DA1E7A85}" type="presOf" srcId="{0B23BDE4-9B86-4850-86FB-58143D9AB0B6}" destId="{57C232BA-95A4-4277-847D-A90E14F620A2}" srcOrd="0" destOrd="0" presId="urn:microsoft.com/office/officeart/2005/8/layout/process4"/>
    <dgm:cxn modelId="{120DA7D6-1DF7-465E-87BD-F094AD4B2806}" type="presOf" srcId="{0B23BDE4-9B86-4850-86FB-58143D9AB0B6}" destId="{968D5582-43F2-4B3B-9FEF-FE301447692C}" srcOrd="1" destOrd="0" presId="urn:microsoft.com/office/officeart/2005/8/layout/process4"/>
    <dgm:cxn modelId="{5D98D258-FA63-4618-A989-A48F3229ECC4}" srcId="{0B23BDE4-9B86-4850-86FB-58143D9AB0B6}" destId="{70737BF3-FBB5-4D23-A97A-0E5276DF38C8}" srcOrd="0" destOrd="0" parTransId="{5F3B9B48-EDC0-445D-B1C1-B6C94BF01372}" sibTransId="{7EEC1AA8-17A0-49B2-A730-90745EB7F2D5}"/>
    <dgm:cxn modelId="{F4CEB19B-4121-416D-BC13-34525541241F}" srcId="{CA791356-03A4-4F88-9D1D-AD194B604252}" destId="{74D09E75-94F0-4EFB-AF7D-C09CF3334726}" srcOrd="1" destOrd="0" parTransId="{ED351724-10CC-4EAE-A8B6-B6C0AEBED698}" sibTransId="{EE668E37-4FC5-4C90-8609-A234DEC5CAFE}"/>
    <dgm:cxn modelId="{0D940834-8023-41F0-8BCA-8075F1B60C7D}" srcId="{CA791356-03A4-4F88-9D1D-AD194B604252}" destId="{0B23BDE4-9B86-4850-86FB-58143D9AB0B6}" srcOrd="0" destOrd="0" parTransId="{7C604053-525C-4847-BE0B-D0DF11487A6F}" sibTransId="{36240547-A6C6-4F13-9AC7-81B2BAF74538}"/>
    <dgm:cxn modelId="{FE9BCC18-A51E-4413-A6CD-B42D74AB189A}" type="presOf" srcId="{323C77C4-C908-4C16-903F-4B80D5CCD23A}" destId="{84D49F00-C1B6-43BB-8610-0871DAB65E6A}" srcOrd="1" destOrd="0" presId="urn:microsoft.com/office/officeart/2005/8/layout/process4"/>
    <dgm:cxn modelId="{D2F79FCD-FF53-4781-B8D1-A6AEE8256A4B}" type="presOf" srcId="{A567AEF7-AFF4-4AFC-99F0-4C01B5E0E178}" destId="{B3280C2B-3C4D-4545-83FA-585A004FC1B2}" srcOrd="0" destOrd="0" presId="urn:microsoft.com/office/officeart/2005/8/layout/process4"/>
    <dgm:cxn modelId="{9B73BDE0-DDB9-48DE-B873-9FC7ADCE1DFB}" type="presOf" srcId="{70737BF3-FBB5-4D23-A97A-0E5276DF38C8}" destId="{74085473-A787-4035-8FD7-CAAF1633C3F3}" srcOrd="0" destOrd="0" presId="urn:microsoft.com/office/officeart/2005/8/layout/process4"/>
    <dgm:cxn modelId="{48F9B6B1-38D3-43C4-94D4-DB51EF6063E8}" srcId="{0B23BDE4-9B86-4850-86FB-58143D9AB0B6}" destId="{A8643F20-5935-4F39-BB98-9C6EB674046F}" srcOrd="1" destOrd="0" parTransId="{A26CBACA-6512-45CE-9A75-09D787C07BC0}" sibTransId="{A63A0740-9A94-4D6D-BE19-6CA8369B92D9}"/>
    <dgm:cxn modelId="{0CC73EDE-3F5C-44A2-BEAB-C9478F165D28}" type="presOf" srcId="{E563D4D3-85FA-409A-ACA0-E8D43789B8B8}" destId="{6A4CCF82-7150-4BFE-A06B-4F5E4E83F195}" srcOrd="0" destOrd="0" presId="urn:microsoft.com/office/officeart/2005/8/layout/process4"/>
    <dgm:cxn modelId="{63F509F1-1FBB-46FC-8780-01E800A44B64}" type="presOf" srcId="{74D09E75-94F0-4EFB-AF7D-C09CF3334726}" destId="{EF24A953-4D35-4814-B6AB-F017F457DDFA}" srcOrd="0" destOrd="0" presId="urn:microsoft.com/office/officeart/2005/8/layout/process4"/>
    <dgm:cxn modelId="{64EBA3AA-7188-4F2F-9940-A2C5E4D6C664}" srcId="{74D09E75-94F0-4EFB-AF7D-C09CF3334726}" destId="{A567AEF7-AFF4-4AFC-99F0-4C01B5E0E178}" srcOrd="0" destOrd="0" parTransId="{62EBC59F-C3EF-474F-93A7-A9C5646DCBD3}" sibTransId="{3937D084-71AA-48D7-B697-3D05C50BEBBE}"/>
    <dgm:cxn modelId="{2E6C349D-87A9-4B53-A45C-9B745F1DCFA9}" type="presOf" srcId="{323C77C4-C908-4C16-903F-4B80D5CCD23A}" destId="{D56E9F11-CE7A-4084-A08D-989B248BBD1A}" srcOrd="0" destOrd="0" presId="urn:microsoft.com/office/officeart/2005/8/layout/process4"/>
    <dgm:cxn modelId="{48F4EEED-8D94-4872-BD6F-C4CF22EB89F8}" srcId="{323C77C4-C908-4C16-903F-4B80D5CCD23A}" destId="{E563D4D3-85FA-409A-ACA0-E8D43789B8B8}" srcOrd="0" destOrd="0" parTransId="{6D33B9D5-4B35-4E96-831C-E0611FF6F0D0}" sibTransId="{C4E4439A-FB20-4A2B-9B23-5839410F1EC9}"/>
    <dgm:cxn modelId="{AE51B456-F395-4EC0-A287-38D637EFDDCC}" type="presOf" srcId="{B0A9DB91-DBD5-469F-A422-638C7F37F4BC}" destId="{E25DE48C-2259-4121-B8A7-A236E4D3C6C5}" srcOrd="0" destOrd="0" presId="urn:microsoft.com/office/officeart/2005/8/layout/process4"/>
    <dgm:cxn modelId="{0D51EB72-62B7-4FB0-BFA0-3FC1D0882383}" type="presOf" srcId="{74D09E75-94F0-4EFB-AF7D-C09CF3334726}" destId="{F99189BF-338A-4DBF-AAC7-D5FF870D3C2B}" srcOrd="1" destOrd="0" presId="urn:microsoft.com/office/officeart/2005/8/layout/process4"/>
    <dgm:cxn modelId="{609D1632-CE1B-4508-A759-90869969411A}" type="presOf" srcId="{CA791356-03A4-4F88-9D1D-AD194B604252}" destId="{8B8BB379-F0AC-421E-812E-E322F59AF195}" srcOrd="0" destOrd="0" presId="urn:microsoft.com/office/officeart/2005/8/layout/process4"/>
    <dgm:cxn modelId="{C81BD91D-6637-4228-A8D7-E4382A163EFE}" srcId="{0B23BDE4-9B86-4850-86FB-58143D9AB0B6}" destId="{B0A9DB91-DBD5-469F-A422-638C7F37F4BC}" srcOrd="2" destOrd="0" parTransId="{794F0284-65AF-40A0-8361-BED15B0752BD}" sibTransId="{F9DF76C8-67DF-4E64-AF1D-38B7BF628B3E}"/>
    <dgm:cxn modelId="{AB8CC323-4C80-430B-B3C0-B47AAAA26845}" srcId="{323C77C4-C908-4C16-903F-4B80D5CCD23A}" destId="{BC81D5B2-C656-4CAA-8D45-38F4962F24E9}" srcOrd="1" destOrd="0" parTransId="{5B0863BF-5C17-4E0A-BDC0-16E95D3970C8}" sibTransId="{0E2DE638-710C-4975-B8B6-36A56F168316}"/>
    <dgm:cxn modelId="{8FA486D8-D306-45D5-88FC-24D5D7C51827}" type="presParOf" srcId="{8B8BB379-F0AC-421E-812E-E322F59AF195}" destId="{6F76217F-131F-4FA4-9DD0-8667D1247946}" srcOrd="0" destOrd="0" presId="urn:microsoft.com/office/officeart/2005/8/layout/process4"/>
    <dgm:cxn modelId="{3319626D-C6A5-41CE-A2FD-5961FFA33E7D}" type="presParOf" srcId="{6F76217F-131F-4FA4-9DD0-8667D1247946}" destId="{D56E9F11-CE7A-4084-A08D-989B248BBD1A}" srcOrd="0" destOrd="0" presId="urn:microsoft.com/office/officeart/2005/8/layout/process4"/>
    <dgm:cxn modelId="{ACA641E1-2975-4698-B20C-A021B0C37713}" type="presParOf" srcId="{6F76217F-131F-4FA4-9DD0-8667D1247946}" destId="{84D49F00-C1B6-43BB-8610-0871DAB65E6A}" srcOrd="1" destOrd="0" presId="urn:microsoft.com/office/officeart/2005/8/layout/process4"/>
    <dgm:cxn modelId="{8C8EBF80-45AD-4869-AF14-69F45C8C05AE}" type="presParOf" srcId="{6F76217F-131F-4FA4-9DD0-8667D1247946}" destId="{158B897C-9FBA-446A-84C7-8AFC64DBCD15}" srcOrd="2" destOrd="0" presId="urn:microsoft.com/office/officeart/2005/8/layout/process4"/>
    <dgm:cxn modelId="{FA970E6C-525A-4E14-A3D3-91A0D7D282AB}" type="presParOf" srcId="{158B897C-9FBA-446A-84C7-8AFC64DBCD15}" destId="{6A4CCF82-7150-4BFE-A06B-4F5E4E83F195}" srcOrd="0" destOrd="0" presId="urn:microsoft.com/office/officeart/2005/8/layout/process4"/>
    <dgm:cxn modelId="{1F83A404-E03F-46CB-8631-5EC42F6E2D8E}" type="presParOf" srcId="{158B897C-9FBA-446A-84C7-8AFC64DBCD15}" destId="{3AB39719-2DA3-47A1-A8CD-F61DCF6CA997}" srcOrd="1" destOrd="0" presId="urn:microsoft.com/office/officeart/2005/8/layout/process4"/>
    <dgm:cxn modelId="{6C638F67-8958-4C69-957E-C1BE4A5F02FD}" type="presParOf" srcId="{8B8BB379-F0AC-421E-812E-E322F59AF195}" destId="{47FBBDE4-3707-4B34-A8B7-2248615DED6A}" srcOrd="1" destOrd="0" presId="urn:microsoft.com/office/officeart/2005/8/layout/process4"/>
    <dgm:cxn modelId="{5FF7C69E-119C-4F77-9CAD-46E35934351C}" type="presParOf" srcId="{8B8BB379-F0AC-421E-812E-E322F59AF195}" destId="{F002A33A-1661-4E24-A73E-099B62BE9427}" srcOrd="2" destOrd="0" presId="urn:microsoft.com/office/officeart/2005/8/layout/process4"/>
    <dgm:cxn modelId="{3C086BCE-1380-470D-BB49-E0F9F1D3BB80}" type="presParOf" srcId="{F002A33A-1661-4E24-A73E-099B62BE9427}" destId="{EF24A953-4D35-4814-B6AB-F017F457DDFA}" srcOrd="0" destOrd="0" presId="urn:microsoft.com/office/officeart/2005/8/layout/process4"/>
    <dgm:cxn modelId="{2C994879-CA61-4951-A2A0-5BDA26C1EC15}" type="presParOf" srcId="{F002A33A-1661-4E24-A73E-099B62BE9427}" destId="{F99189BF-338A-4DBF-AAC7-D5FF870D3C2B}" srcOrd="1" destOrd="0" presId="urn:microsoft.com/office/officeart/2005/8/layout/process4"/>
    <dgm:cxn modelId="{4C45A40C-56DB-44D0-B598-88A0DFEB27B9}" type="presParOf" srcId="{F002A33A-1661-4E24-A73E-099B62BE9427}" destId="{456A9D7B-D9C6-495B-B862-83140860AE11}" srcOrd="2" destOrd="0" presId="urn:microsoft.com/office/officeart/2005/8/layout/process4"/>
    <dgm:cxn modelId="{A49479B4-CF8E-4973-B749-6B4072ACEBD1}" type="presParOf" srcId="{456A9D7B-D9C6-495B-B862-83140860AE11}" destId="{B3280C2B-3C4D-4545-83FA-585A004FC1B2}" srcOrd="0" destOrd="0" presId="urn:microsoft.com/office/officeart/2005/8/layout/process4"/>
    <dgm:cxn modelId="{FA28C38F-B7D9-4FC2-87EC-8B9A15F1C552}" type="presParOf" srcId="{8B8BB379-F0AC-421E-812E-E322F59AF195}" destId="{977E0528-D708-4367-A19B-740AB88ABFAC}" srcOrd="3" destOrd="0" presId="urn:microsoft.com/office/officeart/2005/8/layout/process4"/>
    <dgm:cxn modelId="{C4959580-A3D1-42F4-A34C-B8C9830EFA3C}" type="presParOf" srcId="{8B8BB379-F0AC-421E-812E-E322F59AF195}" destId="{438A28CF-EACA-4032-8B48-DEA2E82394C8}" srcOrd="4" destOrd="0" presId="urn:microsoft.com/office/officeart/2005/8/layout/process4"/>
    <dgm:cxn modelId="{39AC9383-A09B-409F-AC79-CD66F793952A}" type="presParOf" srcId="{438A28CF-EACA-4032-8B48-DEA2E82394C8}" destId="{57C232BA-95A4-4277-847D-A90E14F620A2}" srcOrd="0" destOrd="0" presId="urn:microsoft.com/office/officeart/2005/8/layout/process4"/>
    <dgm:cxn modelId="{89742C98-C94B-41CA-A613-76889B2175CA}" type="presParOf" srcId="{438A28CF-EACA-4032-8B48-DEA2E82394C8}" destId="{968D5582-43F2-4B3B-9FEF-FE301447692C}" srcOrd="1" destOrd="0" presId="urn:microsoft.com/office/officeart/2005/8/layout/process4"/>
    <dgm:cxn modelId="{31E60E74-059A-4609-8930-4F260D3B4EE2}" type="presParOf" srcId="{438A28CF-EACA-4032-8B48-DEA2E82394C8}" destId="{77B90EF7-1C60-4097-B116-453477932859}" srcOrd="2" destOrd="0" presId="urn:microsoft.com/office/officeart/2005/8/layout/process4"/>
    <dgm:cxn modelId="{97221F1A-2CBE-487E-AD9D-107E283C0E82}" type="presParOf" srcId="{77B90EF7-1C60-4097-B116-453477932859}" destId="{74085473-A787-4035-8FD7-CAAF1633C3F3}" srcOrd="0" destOrd="0" presId="urn:microsoft.com/office/officeart/2005/8/layout/process4"/>
    <dgm:cxn modelId="{F2BFBB45-49A1-4722-BE56-D038C9422CE0}" type="presParOf" srcId="{77B90EF7-1C60-4097-B116-453477932859}" destId="{54F50F0A-E46C-4B1D-B3FA-F143FD605A78}" srcOrd="1" destOrd="0" presId="urn:microsoft.com/office/officeart/2005/8/layout/process4"/>
    <dgm:cxn modelId="{9D4AC82A-2E5A-484D-972A-A0D465D94F5B}" type="presParOf" srcId="{77B90EF7-1C60-4097-B116-453477932859}" destId="{E25DE48C-2259-4121-B8A7-A236E4D3C6C5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7E05B-F891-4BB9-B40D-5C4EA66D67E7}">
      <dsp:nvSpPr>
        <dsp:cNvPr id="0" name=""/>
        <dsp:cNvSpPr/>
      </dsp:nvSpPr>
      <dsp:spPr>
        <a:xfrm rot="5400000">
          <a:off x="3055859" y="81672"/>
          <a:ext cx="1311953" cy="125133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ПРЕДМЕТНАЯ область</a:t>
          </a:r>
        </a:p>
      </dsp:txBody>
      <dsp:txXfrm rot="-5400000">
        <a:off x="3289907" y="264968"/>
        <a:ext cx="843857" cy="884739"/>
      </dsp:txXfrm>
    </dsp:sp>
    <dsp:sp modelId="{16BDCE1B-DA1C-48A1-AA32-24A036AB6EEC}">
      <dsp:nvSpPr>
        <dsp:cNvPr id="0" name=""/>
        <dsp:cNvSpPr/>
      </dsp:nvSpPr>
      <dsp:spPr>
        <a:xfrm>
          <a:off x="3949804" y="378651"/>
          <a:ext cx="1222714" cy="657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3949804" y="378651"/>
        <a:ext cx="1222714" cy="657373"/>
      </dsp:txXfrm>
    </dsp:sp>
    <dsp:sp modelId="{2943BE99-AECE-472B-A5B7-2EC8A0B0BD7F}">
      <dsp:nvSpPr>
        <dsp:cNvPr id="0" name=""/>
        <dsp:cNvSpPr/>
      </dsp:nvSpPr>
      <dsp:spPr>
        <a:xfrm rot="5400000">
          <a:off x="1504554" y="-4067"/>
          <a:ext cx="1408653" cy="142281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734611" y="237788"/>
        <a:ext cx="948540" cy="939102"/>
      </dsp:txXfrm>
    </dsp:sp>
    <dsp:sp modelId="{ECFF8789-7F08-4553-BADF-ED31F86E03FE}">
      <dsp:nvSpPr>
        <dsp:cNvPr id="0" name=""/>
        <dsp:cNvSpPr/>
      </dsp:nvSpPr>
      <dsp:spPr>
        <a:xfrm rot="5400000">
          <a:off x="1788645" y="1184200"/>
          <a:ext cx="2277887" cy="240149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ОБЩАЯ проблема</a:t>
          </a:r>
        </a:p>
      </dsp:txBody>
      <dsp:txXfrm rot="-5400000">
        <a:off x="2127089" y="1625654"/>
        <a:ext cx="1600999" cy="1518591"/>
      </dsp:txXfrm>
    </dsp:sp>
    <dsp:sp modelId="{3BEB9DBB-8DE4-434A-9BBC-10251AD52F38}">
      <dsp:nvSpPr>
        <dsp:cNvPr id="0" name=""/>
        <dsp:cNvSpPr/>
      </dsp:nvSpPr>
      <dsp:spPr>
        <a:xfrm>
          <a:off x="917515" y="2034832"/>
          <a:ext cx="1183272" cy="657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6B3BF-B940-4D2F-8980-C181DF48B088}">
      <dsp:nvSpPr>
        <dsp:cNvPr id="0" name=""/>
        <dsp:cNvSpPr/>
      </dsp:nvSpPr>
      <dsp:spPr>
        <a:xfrm rot="5400000">
          <a:off x="3892442" y="1671537"/>
          <a:ext cx="1388888" cy="125538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cs typeface="Microsoft New Tai Lue" panose="020B0502040204020203" pitchFamily="34" charset="0"/>
            </a:rPr>
            <a:t>Предметная </a:t>
          </a:r>
          <a:r>
            <a:rPr lang="ru-RU" sz="1100" kern="1200" dirty="0"/>
            <a:t>область</a:t>
          </a:r>
        </a:p>
      </dsp:txBody>
      <dsp:txXfrm rot="-5400000">
        <a:off x="4158369" y="1825140"/>
        <a:ext cx="857034" cy="948176"/>
      </dsp:txXfrm>
    </dsp:sp>
    <dsp:sp modelId="{C7269187-5703-41D6-ADAC-3A6CE050152D}">
      <dsp:nvSpPr>
        <dsp:cNvPr id="0" name=""/>
        <dsp:cNvSpPr/>
      </dsp:nvSpPr>
      <dsp:spPr>
        <a:xfrm rot="5400000">
          <a:off x="3092987" y="3332744"/>
          <a:ext cx="1437489" cy="132213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ПРЕДМЕТНАЯ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область</a:t>
          </a:r>
        </a:p>
      </dsp:txBody>
      <dsp:txXfrm rot="-5400000">
        <a:off x="3362178" y="3505036"/>
        <a:ext cx="899106" cy="977551"/>
      </dsp:txXfrm>
    </dsp:sp>
    <dsp:sp modelId="{A4E204B9-1F45-4874-A9DB-5276FF2158F8}">
      <dsp:nvSpPr>
        <dsp:cNvPr id="0" name=""/>
        <dsp:cNvSpPr/>
      </dsp:nvSpPr>
      <dsp:spPr>
        <a:xfrm>
          <a:off x="3896479" y="3748293"/>
          <a:ext cx="1293815" cy="657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224FF-885C-4CCD-9B6E-21540879F5FE}">
      <dsp:nvSpPr>
        <dsp:cNvPr id="0" name=""/>
        <dsp:cNvSpPr/>
      </dsp:nvSpPr>
      <dsp:spPr>
        <a:xfrm rot="5400000">
          <a:off x="1378969" y="3291090"/>
          <a:ext cx="1403514" cy="134584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627504" y="3491366"/>
        <a:ext cx="906444" cy="945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7E05B-F891-4BB9-B40D-5C4EA66D67E7}">
      <dsp:nvSpPr>
        <dsp:cNvPr id="0" name=""/>
        <dsp:cNvSpPr/>
      </dsp:nvSpPr>
      <dsp:spPr>
        <a:xfrm rot="5400000">
          <a:off x="2874929" y="76794"/>
          <a:ext cx="1296798" cy="140824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Исследовательская </a:t>
          </a:r>
          <a:r>
            <a:rPr lang="ru-RU" sz="1200" kern="1200" dirty="0" err="1"/>
            <a:t>лабораторияМатематика</a:t>
          </a:r>
          <a:r>
            <a:rPr lang="ru-RU" sz="1200" kern="1200" dirty="0"/>
            <a:t> вокруг нас</a:t>
          </a:r>
        </a:p>
      </dsp:txBody>
      <dsp:txXfrm rot="-5400000">
        <a:off x="3053913" y="348651"/>
        <a:ext cx="938831" cy="864532"/>
      </dsp:txXfrm>
    </dsp:sp>
    <dsp:sp modelId="{16BDCE1B-DA1C-48A1-AA32-24A036AB6EEC}">
      <dsp:nvSpPr>
        <dsp:cNvPr id="0" name=""/>
        <dsp:cNvSpPr/>
      </dsp:nvSpPr>
      <dsp:spPr>
        <a:xfrm>
          <a:off x="3697646" y="360898"/>
          <a:ext cx="1168060" cy="62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3697646" y="360898"/>
        <a:ext cx="1168060" cy="627989"/>
      </dsp:txXfrm>
    </dsp:sp>
    <dsp:sp modelId="{2943BE99-AECE-472B-A5B7-2EC8A0B0BD7F}">
      <dsp:nvSpPr>
        <dsp:cNvPr id="0" name=""/>
        <dsp:cNvSpPr/>
      </dsp:nvSpPr>
      <dsp:spPr>
        <a:xfrm rot="5400000">
          <a:off x="1282183" y="99261"/>
          <a:ext cx="1345687" cy="135921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Взаимодействие. Педагогическое сообщество-семья</a:t>
          </a:r>
        </a:p>
      </dsp:txBody>
      <dsp:txXfrm rot="-5400000">
        <a:off x="1501956" y="330304"/>
        <a:ext cx="906142" cy="897125"/>
      </dsp:txXfrm>
    </dsp:sp>
    <dsp:sp modelId="{ECFF8789-7F08-4553-BADF-ED31F86E03FE}">
      <dsp:nvSpPr>
        <dsp:cNvPr id="0" name=""/>
        <dsp:cNvSpPr/>
      </dsp:nvSpPr>
      <dsp:spPr>
        <a:xfrm rot="5400000">
          <a:off x="1525011" y="1109482"/>
          <a:ext cx="2392222" cy="255222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КЛЮЧЕВОЕ  событие</a:t>
          </a:r>
        </a:p>
      </dsp:txBody>
      <dsp:txXfrm rot="-5400000">
        <a:off x="1870381" y="1588187"/>
        <a:ext cx="1701482" cy="1594814"/>
      </dsp:txXfrm>
    </dsp:sp>
    <dsp:sp modelId="{3BEB9DBB-8DE4-434A-9BBC-10251AD52F38}">
      <dsp:nvSpPr>
        <dsp:cNvPr id="0" name=""/>
        <dsp:cNvSpPr/>
      </dsp:nvSpPr>
      <dsp:spPr>
        <a:xfrm>
          <a:off x="800896" y="2051127"/>
          <a:ext cx="1130381" cy="62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6B3BF-B940-4D2F-8980-C181DF48B088}">
      <dsp:nvSpPr>
        <dsp:cNvPr id="0" name=""/>
        <dsp:cNvSpPr/>
      </dsp:nvSpPr>
      <dsp:spPr>
        <a:xfrm rot="5400000">
          <a:off x="3773989" y="1563777"/>
          <a:ext cx="1647625" cy="164468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Экспериментариум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49329" y="1836664"/>
        <a:ext cx="1096944" cy="1098907"/>
      </dsp:txXfrm>
    </dsp:sp>
    <dsp:sp modelId="{C7269187-5703-41D6-ADAC-3A6CE050152D}">
      <dsp:nvSpPr>
        <dsp:cNvPr id="0" name=""/>
        <dsp:cNvSpPr/>
      </dsp:nvSpPr>
      <dsp:spPr>
        <a:xfrm rot="5400000">
          <a:off x="2826122" y="3276159"/>
          <a:ext cx="1373235" cy="145591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Творчество и коммуникация</a:t>
          </a:r>
        </a:p>
      </dsp:txBody>
      <dsp:txXfrm rot="-5400000">
        <a:off x="3027435" y="3546373"/>
        <a:ext cx="970610" cy="915490"/>
      </dsp:txXfrm>
    </dsp:sp>
    <dsp:sp modelId="{A4E204B9-1F45-4874-A9DB-5276FF2158F8}">
      <dsp:nvSpPr>
        <dsp:cNvPr id="0" name=""/>
        <dsp:cNvSpPr/>
      </dsp:nvSpPr>
      <dsp:spPr>
        <a:xfrm>
          <a:off x="3646704" y="3796075"/>
          <a:ext cx="1235983" cy="62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224FF-885C-4CCD-9B6E-21540879F5FE}">
      <dsp:nvSpPr>
        <dsp:cNvPr id="0" name=""/>
        <dsp:cNvSpPr/>
      </dsp:nvSpPr>
      <dsp:spPr>
        <a:xfrm rot="5400000">
          <a:off x="1241724" y="3216469"/>
          <a:ext cx="1340779" cy="157136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Марафон. Движение и здоровье</a:t>
          </a:r>
        </a:p>
      </dsp:txBody>
      <dsp:txXfrm rot="-5400000">
        <a:off x="1388327" y="3555222"/>
        <a:ext cx="1047574" cy="893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8DA5F-5566-4A59-98EA-47B006C0587C}">
      <dsp:nvSpPr>
        <dsp:cNvPr id="0" name=""/>
        <dsp:cNvSpPr/>
      </dsp:nvSpPr>
      <dsp:spPr>
        <a:xfrm rot="5400000">
          <a:off x="5091621" y="143628"/>
          <a:ext cx="1462751" cy="122848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Чудо своими руками</a:t>
          </a:r>
        </a:p>
      </dsp:txBody>
      <dsp:txXfrm rot="-5400000">
        <a:off x="5397105" y="250767"/>
        <a:ext cx="851783" cy="1014211"/>
      </dsp:txXfrm>
    </dsp:sp>
    <dsp:sp modelId="{09CDB099-8B29-4AA2-853C-7D7C7682DF4B}">
      <dsp:nvSpPr>
        <dsp:cNvPr id="0" name=""/>
        <dsp:cNvSpPr/>
      </dsp:nvSpPr>
      <dsp:spPr>
        <a:xfrm>
          <a:off x="6164103" y="363605"/>
          <a:ext cx="1478704" cy="79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90E09-0C44-4B12-A1F0-5EDF8BBD09CB}">
      <dsp:nvSpPr>
        <dsp:cNvPr id="0" name=""/>
        <dsp:cNvSpPr/>
      </dsp:nvSpPr>
      <dsp:spPr>
        <a:xfrm rot="5400000">
          <a:off x="3392268" y="72004"/>
          <a:ext cx="1519024" cy="137501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Юный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</a:t>
          </a:r>
        </a:p>
      </dsp:txBody>
      <dsp:txXfrm rot="-5400000">
        <a:off x="3682578" y="241170"/>
        <a:ext cx="938404" cy="1036684"/>
      </dsp:txXfrm>
    </dsp:sp>
    <dsp:sp modelId="{21BB1ECE-613A-4626-B898-527F6ABE21C0}">
      <dsp:nvSpPr>
        <dsp:cNvPr id="0" name=""/>
        <dsp:cNvSpPr/>
      </dsp:nvSpPr>
      <dsp:spPr>
        <a:xfrm rot="5400000">
          <a:off x="3951679" y="1558463"/>
          <a:ext cx="2060262" cy="189587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Тематическая неделя </a:t>
          </a:r>
        </a:p>
      </dsp:txBody>
      <dsp:txXfrm rot="-5400000">
        <a:off x="4337246" y="1805948"/>
        <a:ext cx="1289128" cy="1400906"/>
      </dsp:txXfrm>
    </dsp:sp>
    <dsp:sp modelId="{7AA9D7C7-92AD-46E3-A30C-34C3D07E78EA}">
      <dsp:nvSpPr>
        <dsp:cNvPr id="0" name=""/>
        <dsp:cNvSpPr/>
      </dsp:nvSpPr>
      <dsp:spPr>
        <a:xfrm>
          <a:off x="2872792" y="1952908"/>
          <a:ext cx="1431004" cy="79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68760-EE96-4A9E-8F87-F3CFAB80199E}">
      <dsp:nvSpPr>
        <dsp:cNvPr id="0" name=""/>
        <dsp:cNvSpPr/>
      </dsp:nvSpPr>
      <dsp:spPr>
        <a:xfrm rot="5400000">
          <a:off x="6042251" y="1791298"/>
          <a:ext cx="1454616" cy="135529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Читательская/Финансовая  грамотность</a:t>
          </a:r>
        </a:p>
      </dsp:txBody>
      <dsp:txXfrm rot="-5400000">
        <a:off x="6310083" y="1975795"/>
        <a:ext cx="918952" cy="986298"/>
      </dsp:txXfrm>
    </dsp:sp>
    <dsp:sp modelId="{A36DB4BC-9A1A-4D3E-965C-3F218C0CBA64}">
      <dsp:nvSpPr>
        <dsp:cNvPr id="0" name=""/>
        <dsp:cNvSpPr/>
      </dsp:nvSpPr>
      <dsp:spPr>
        <a:xfrm rot="5400000">
          <a:off x="4230863" y="3688359"/>
          <a:ext cx="1481765" cy="131423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грамотность</a:t>
          </a:r>
        </a:p>
      </dsp:txBody>
      <dsp:txXfrm rot="-5400000">
        <a:off x="4521286" y="3837592"/>
        <a:ext cx="900919" cy="1015765"/>
      </dsp:txXfrm>
    </dsp:sp>
    <dsp:sp modelId="{B47ABB5F-D1CB-4FA5-AC17-400F8547EAC0}">
      <dsp:nvSpPr>
        <dsp:cNvPr id="0" name=""/>
        <dsp:cNvSpPr/>
      </dsp:nvSpPr>
      <dsp:spPr>
        <a:xfrm>
          <a:off x="6164103" y="3541634"/>
          <a:ext cx="1478704" cy="79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0ED16-74AA-4DF1-A786-4C62DDDFC925}">
      <dsp:nvSpPr>
        <dsp:cNvPr id="0" name=""/>
        <dsp:cNvSpPr/>
      </dsp:nvSpPr>
      <dsp:spPr>
        <a:xfrm rot="5400000">
          <a:off x="2433373" y="1796732"/>
          <a:ext cx="1517872" cy="133367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Тайны русского языка</a:t>
          </a:r>
        </a:p>
      </dsp:txBody>
      <dsp:txXfrm rot="-5400000">
        <a:off x="2734263" y="1942264"/>
        <a:ext cx="916092" cy="1042614"/>
      </dsp:txXfrm>
    </dsp:sp>
    <dsp:sp modelId="{E063B597-9F9A-4639-A7B8-2B3B63063090}">
      <dsp:nvSpPr>
        <dsp:cNvPr id="0" name=""/>
        <dsp:cNvSpPr/>
      </dsp:nvSpPr>
      <dsp:spPr>
        <a:xfrm rot="5400000">
          <a:off x="5782672" y="3414771"/>
          <a:ext cx="1325004" cy="128283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Подвижные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игры</a:t>
          </a:r>
        </a:p>
      </dsp:txBody>
      <dsp:txXfrm rot="-5400000">
        <a:off x="6014161" y="3611005"/>
        <a:ext cx="862026" cy="890365"/>
      </dsp:txXfrm>
    </dsp:sp>
    <dsp:sp modelId="{7B39C641-D0EC-46A5-8C51-BD0AA9A5B949}">
      <dsp:nvSpPr>
        <dsp:cNvPr id="0" name=""/>
        <dsp:cNvSpPr/>
      </dsp:nvSpPr>
      <dsp:spPr>
        <a:xfrm>
          <a:off x="2872792" y="4762732"/>
          <a:ext cx="1431004" cy="79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32A0A-4C74-449A-AACC-4B8B8F741BD3}">
      <dsp:nvSpPr>
        <dsp:cNvPr id="0" name=""/>
        <dsp:cNvSpPr/>
      </dsp:nvSpPr>
      <dsp:spPr>
        <a:xfrm rot="5400000">
          <a:off x="2887853" y="3457444"/>
          <a:ext cx="1325004" cy="115275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Юный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</a:t>
          </a:r>
        </a:p>
      </dsp:txBody>
      <dsp:txXfrm rot="-5400000">
        <a:off x="3153615" y="3577799"/>
        <a:ext cx="793479" cy="912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BEBBB-B207-439F-8C40-EF825087D868}">
      <dsp:nvSpPr>
        <dsp:cNvPr id="0" name=""/>
        <dsp:cNvSpPr/>
      </dsp:nvSpPr>
      <dsp:spPr>
        <a:xfrm>
          <a:off x="3018835" y="1825881"/>
          <a:ext cx="3004935" cy="29720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/>
            <a:t>Учебный объект</a:t>
          </a:r>
        </a:p>
      </dsp:txBody>
      <dsp:txXfrm>
        <a:off x="3458898" y="2261121"/>
        <a:ext cx="2124809" cy="2101528"/>
      </dsp:txXfrm>
    </dsp:sp>
    <dsp:sp modelId="{622834E7-B48F-4B2C-BFA6-4B1A97CADBDA}">
      <dsp:nvSpPr>
        <dsp:cNvPr id="0" name=""/>
        <dsp:cNvSpPr/>
      </dsp:nvSpPr>
      <dsp:spPr>
        <a:xfrm rot="12898704">
          <a:off x="2051875" y="1731219"/>
          <a:ext cx="1298174" cy="6141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3F1E8-0AF2-44AB-98E0-4DD83687832F}">
      <dsp:nvSpPr>
        <dsp:cNvPr id="0" name=""/>
        <dsp:cNvSpPr/>
      </dsp:nvSpPr>
      <dsp:spPr>
        <a:xfrm>
          <a:off x="1451769" y="1030223"/>
          <a:ext cx="1434703" cy="1271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Учебный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предмет</a:t>
          </a:r>
        </a:p>
      </dsp:txBody>
      <dsp:txXfrm>
        <a:off x="1489023" y="1067477"/>
        <a:ext cx="1360195" cy="1197426"/>
      </dsp:txXfrm>
    </dsp:sp>
    <dsp:sp modelId="{67D41F2E-6EC0-4629-B3D1-89EA38FB24BF}">
      <dsp:nvSpPr>
        <dsp:cNvPr id="0" name=""/>
        <dsp:cNvSpPr/>
      </dsp:nvSpPr>
      <dsp:spPr>
        <a:xfrm rot="16200000">
          <a:off x="3889590" y="813564"/>
          <a:ext cx="1263425" cy="6141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85060D-FA67-426D-80F7-699992D23202}">
      <dsp:nvSpPr>
        <dsp:cNvPr id="0" name=""/>
        <dsp:cNvSpPr/>
      </dsp:nvSpPr>
      <dsp:spPr>
        <a:xfrm>
          <a:off x="3744399" y="-76940"/>
          <a:ext cx="1553806" cy="1131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Учебный предмет</a:t>
          </a:r>
        </a:p>
      </dsp:txBody>
      <dsp:txXfrm>
        <a:off x="3777546" y="-43793"/>
        <a:ext cx="1487512" cy="1065435"/>
      </dsp:txXfrm>
    </dsp:sp>
    <dsp:sp modelId="{E16BA05C-BA7A-48E1-B7C1-61492B1ACA05}">
      <dsp:nvSpPr>
        <dsp:cNvPr id="0" name=""/>
        <dsp:cNvSpPr/>
      </dsp:nvSpPr>
      <dsp:spPr>
        <a:xfrm rot="19500000">
          <a:off x="5694000" y="1744986"/>
          <a:ext cx="1253042" cy="6141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623D57-A5C7-4CAF-A705-3D1A2D593934}">
      <dsp:nvSpPr>
        <dsp:cNvPr id="0" name=""/>
        <dsp:cNvSpPr/>
      </dsp:nvSpPr>
      <dsp:spPr>
        <a:xfrm>
          <a:off x="6058063" y="1175992"/>
          <a:ext cx="1551350" cy="1033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Учебный предмет</a:t>
          </a:r>
        </a:p>
      </dsp:txBody>
      <dsp:txXfrm>
        <a:off x="6088331" y="1206260"/>
        <a:ext cx="1490814" cy="9728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8DA5F-5566-4A59-98EA-47B006C0587C}">
      <dsp:nvSpPr>
        <dsp:cNvPr id="0" name=""/>
        <dsp:cNvSpPr/>
      </dsp:nvSpPr>
      <dsp:spPr>
        <a:xfrm rot="5400000">
          <a:off x="3564463" y="154998"/>
          <a:ext cx="1515494" cy="14166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Чудо своими руками</a:t>
          </a:r>
        </a:p>
      </dsp:txBody>
      <dsp:txXfrm rot="-5400000">
        <a:off x="3842305" y="349896"/>
        <a:ext cx="959809" cy="1026810"/>
      </dsp:txXfrm>
    </dsp:sp>
    <dsp:sp modelId="{09CDB099-8B29-4AA2-853C-7D7C7682DF4B}">
      <dsp:nvSpPr>
        <dsp:cNvPr id="0" name=""/>
        <dsp:cNvSpPr/>
      </dsp:nvSpPr>
      <dsp:spPr>
        <a:xfrm>
          <a:off x="4654559" y="375799"/>
          <a:ext cx="1532022" cy="82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90E09-0C44-4B12-A1F0-5EDF8BBD09CB}">
      <dsp:nvSpPr>
        <dsp:cNvPr id="0" name=""/>
        <dsp:cNvSpPr/>
      </dsp:nvSpPr>
      <dsp:spPr>
        <a:xfrm rot="5400000">
          <a:off x="1729777" y="154120"/>
          <a:ext cx="1573796" cy="14245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Юный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</a:t>
          </a:r>
        </a:p>
      </dsp:txBody>
      <dsp:txXfrm rot="-5400000">
        <a:off x="2030555" y="329386"/>
        <a:ext cx="972239" cy="1074064"/>
      </dsp:txXfrm>
    </dsp:sp>
    <dsp:sp modelId="{21BB1ECE-613A-4626-B898-527F6ABE21C0}">
      <dsp:nvSpPr>
        <dsp:cNvPr id="0" name=""/>
        <dsp:cNvSpPr/>
      </dsp:nvSpPr>
      <dsp:spPr>
        <a:xfrm rot="5400000">
          <a:off x="2649363" y="1902893"/>
          <a:ext cx="1592054" cy="147928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43563" y="2102453"/>
        <a:ext cx="1003653" cy="1080164"/>
      </dsp:txXfrm>
    </dsp:sp>
    <dsp:sp modelId="{7AA9D7C7-92AD-46E3-A30C-34C3D07E78EA}">
      <dsp:nvSpPr>
        <dsp:cNvPr id="0" name=""/>
        <dsp:cNvSpPr/>
      </dsp:nvSpPr>
      <dsp:spPr>
        <a:xfrm>
          <a:off x="1244573" y="1793428"/>
          <a:ext cx="1482602" cy="82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68760-EE96-4A9E-8F87-F3CFAB80199E}">
      <dsp:nvSpPr>
        <dsp:cNvPr id="0" name=""/>
        <dsp:cNvSpPr/>
      </dsp:nvSpPr>
      <dsp:spPr>
        <a:xfrm rot="5400000">
          <a:off x="4565742" y="1897246"/>
          <a:ext cx="1676590" cy="147160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</a:t>
          </a:r>
        </a:p>
      </dsp:txBody>
      <dsp:txXfrm rot="-5400000">
        <a:off x="4898508" y="2057102"/>
        <a:ext cx="1011057" cy="1151892"/>
      </dsp:txXfrm>
    </dsp:sp>
    <dsp:sp modelId="{E063B597-9F9A-4639-A7B8-2B3B63063090}">
      <dsp:nvSpPr>
        <dsp:cNvPr id="0" name=""/>
        <dsp:cNvSpPr/>
      </dsp:nvSpPr>
      <dsp:spPr>
        <a:xfrm rot="5400000">
          <a:off x="1693845" y="3790498"/>
          <a:ext cx="1531459" cy="137819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Подвижные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игры</a:t>
          </a:r>
        </a:p>
      </dsp:txBody>
      <dsp:txXfrm rot="-5400000">
        <a:off x="1988682" y="3956338"/>
        <a:ext cx="941784" cy="1046517"/>
      </dsp:txXfrm>
    </dsp:sp>
    <dsp:sp modelId="{7B39C641-D0EC-46A5-8C51-BD0AA9A5B949}">
      <dsp:nvSpPr>
        <dsp:cNvPr id="0" name=""/>
        <dsp:cNvSpPr/>
      </dsp:nvSpPr>
      <dsp:spPr>
        <a:xfrm>
          <a:off x="4654559" y="3311346"/>
          <a:ext cx="1532022" cy="82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32A0A-4C74-449A-AACC-4B8B8F741BD3}">
      <dsp:nvSpPr>
        <dsp:cNvPr id="0" name=""/>
        <dsp:cNvSpPr/>
      </dsp:nvSpPr>
      <dsp:spPr>
        <a:xfrm rot="5400000">
          <a:off x="541727" y="1859501"/>
          <a:ext cx="1774373" cy="155666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</a:t>
          </a:r>
        </a:p>
      </dsp:txBody>
      <dsp:txXfrm rot="-5400000">
        <a:off x="894109" y="2028232"/>
        <a:ext cx="1069609" cy="1219201"/>
      </dsp:txXfrm>
    </dsp:sp>
    <dsp:sp modelId="{94A9D50C-9D07-4A17-9802-ED3989F2FBEC}">
      <dsp:nvSpPr>
        <dsp:cNvPr id="0" name=""/>
        <dsp:cNvSpPr/>
      </dsp:nvSpPr>
      <dsp:spPr>
        <a:xfrm rot="5400000">
          <a:off x="3691953" y="3783071"/>
          <a:ext cx="1531459" cy="137819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Тайны русского языка</a:t>
          </a:r>
        </a:p>
      </dsp:txBody>
      <dsp:txXfrm rot="-5400000">
        <a:off x="3986790" y="3948911"/>
        <a:ext cx="941784" cy="1046517"/>
      </dsp:txXfrm>
    </dsp:sp>
    <dsp:sp modelId="{80BF218C-D6A9-4EFA-A06F-CEA8AD9CA017}">
      <dsp:nvSpPr>
        <dsp:cNvPr id="0" name=""/>
        <dsp:cNvSpPr/>
      </dsp:nvSpPr>
      <dsp:spPr>
        <a:xfrm>
          <a:off x="1244573" y="5105556"/>
          <a:ext cx="1482602" cy="82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E8CA3-129D-4828-9E86-A6EC9BE3EC62}">
      <dsp:nvSpPr>
        <dsp:cNvPr id="0" name=""/>
        <dsp:cNvSpPr/>
      </dsp:nvSpPr>
      <dsp:spPr>
        <a:xfrm rot="5400000">
          <a:off x="2285013" y="1695950"/>
          <a:ext cx="2229175" cy="205297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Исследовательская лаборатория. Математика вокруг нас.</a:t>
          </a:r>
        </a:p>
      </dsp:txBody>
      <dsp:txXfrm rot="-5400000">
        <a:off x="2701753" y="1964696"/>
        <a:ext cx="1395694" cy="15154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49F00-C1B6-43BB-8610-0871DAB65E6A}">
      <dsp:nvSpPr>
        <dsp:cNvPr id="0" name=""/>
        <dsp:cNvSpPr/>
      </dsp:nvSpPr>
      <dsp:spPr>
        <a:xfrm>
          <a:off x="0" y="3275482"/>
          <a:ext cx="10515600" cy="10750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ГРАМОТНОСТЬ</a:t>
          </a:r>
        </a:p>
      </dsp:txBody>
      <dsp:txXfrm>
        <a:off x="0" y="3275482"/>
        <a:ext cx="10515600" cy="580546"/>
      </dsp:txXfrm>
    </dsp:sp>
    <dsp:sp modelId="{6A4CCF82-7150-4BFE-A06B-4F5E4E83F195}">
      <dsp:nvSpPr>
        <dsp:cNvPr id="0" name=""/>
        <dsp:cNvSpPr/>
      </dsp:nvSpPr>
      <dsp:spPr>
        <a:xfrm>
          <a:off x="1373179" y="3803786"/>
          <a:ext cx="3611898" cy="4945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</a:t>
          </a:r>
        </a:p>
      </dsp:txBody>
      <dsp:txXfrm>
        <a:off x="1373179" y="3803786"/>
        <a:ext cx="3611898" cy="494539"/>
      </dsp:txXfrm>
    </dsp:sp>
    <dsp:sp modelId="{3AB39719-2DA3-47A1-A8CD-F61DCF6CA997}">
      <dsp:nvSpPr>
        <dsp:cNvPr id="0" name=""/>
        <dsp:cNvSpPr/>
      </dsp:nvSpPr>
      <dsp:spPr>
        <a:xfrm>
          <a:off x="5569745" y="3808029"/>
          <a:ext cx="3650490" cy="494539"/>
        </a:xfrm>
        <a:prstGeom prst="rect">
          <a:avLst/>
        </a:prstGeom>
        <a:solidFill>
          <a:schemeClr val="accent2">
            <a:tint val="40000"/>
            <a:alpha val="90000"/>
            <a:hueOff val="-169845"/>
            <a:satOff val="-15069"/>
            <a:lumOff val="-15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69845"/>
              <a:satOff val="-15069"/>
              <a:lumOff val="-1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Как прочитать сказку, используя  математику?</a:t>
          </a:r>
          <a:endParaRPr lang="ru-RU" sz="1400" kern="1200" dirty="0"/>
        </a:p>
      </dsp:txBody>
      <dsp:txXfrm>
        <a:off x="5569745" y="3808029"/>
        <a:ext cx="3650490" cy="494539"/>
      </dsp:txXfrm>
    </dsp:sp>
    <dsp:sp modelId="{F99189BF-338A-4DBF-AAC7-D5FF870D3C2B}">
      <dsp:nvSpPr>
        <dsp:cNvPr id="0" name=""/>
        <dsp:cNvSpPr/>
      </dsp:nvSpPr>
      <dsp:spPr>
        <a:xfrm rot="10800000">
          <a:off x="0" y="1603369"/>
          <a:ext cx="10515600" cy="1653482"/>
        </a:xfrm>
        <a:prstGeom prst="upArrowCallou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ГРАМОТНОСТЬ</a:t>
          </a:r>
        </a:p>
      </dsp:txBody>
      <dsp:txXfrm rot="-10800000">
        <a:off x="0" y="1603369"/>
        <a:ext cx="10515600" cy="580372"/>
      </dsp:txXfrm>
    </dsp:sp>
    <dsp:sp modelId="{B3280C2B-3C4D-4545-83FA-585A004FC1B2}">
      <dsp:nvSpPr>
        <dsp:cNvPr id="0" name=""/>
        <dsp:cNvSpPr/>
      </dsp:nvSpPr>
      <dsp:spPr>
        <a:xfrm>
          <a:off x="1785706" y="2178744"/>
          <a:ext cx="3259941" cy="494391"/>
        </a:xfrm>
        <a:prstGeom prst="rect">
          <a:avLst/>
        </a:prstGeom>
        <a:solidFill>
          <a:schemeClr val="accent2">
            <a:tint val="40000"/>
            <a:alpha val="90000"/>
            <a:hueOff val="-339690"/>
            <a:satOff val="-30138"/>
            <a:lumOff val="-30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39690"/>
              <a:satOff val="-30138"/>
              <a:lumOff val="-3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Чудо своими руками </a:t>
          </a:r>
          <a:endParaRPr lang="ru-RU" sz="1400" kern="1200" dirty="0"/>
        </a:p>
      </dsp:txBody>
      <dsp:txXfrm>
        <a:off x="1785706" y="2178744"/>
        <a:ext cx="3259941" cy="494391"/>
      </dsp:txXfrm>
    </dsp:sp>
    <dsp:sp modelId="{968D5582-43F2-4B3B-9FEF-FE301447692C}">
      <dsp:nvSpPr>
        <dsp:cNvPr id="0" name=""/>
        <dsp:cNvSpPr/>
      </dsp:nvSpPr>
      <dsp:spPr>
        <a:xfrm rot="10800000">
          <a:off x="0" y="0"/>
          <a:ext cx="10515600" cy="1653482"/>
        </a:xfrm>
        <a:prstGeom prst="upArrowCallou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ГРАМОТНОСТЬ</a:t>
          </a:r>
        </a:p>
      </dsp:txBody>
      <dsp:txXfrm rot="-10800000">
        <a:off x="0" y="0"/>
        <a:ext cx="10515600" cy="580372"/>
      </dsp:txXfrm>
    </dsp:sp>
    <dsp:sp modelId="{74085473-A787-4035-8FD7-CAAF1633C3F3}">
      <dsp:nvSpPr>
        <dsp:cNvPr id="0" name=""/>
        <dsp:cNvSpPr/>
      </dsp:nvSpPr>
      <dsp:spPr>
        <a:xfrm>
          <a:off x="5464578" y="567896"/>
          <a:ext cx="3603782" cy="494391"/>
        </a:xfrm>
        <a:prstGeom prst="rect">
          <a:avLst/>
        </a:prstGeom>
        <a:solidFill>
          <a:schemeClr val="accent2">
            <a:tint val="40000"/>
            <a:alpha val="90000"/>
            <a:hueOff val="-509536"/>
            <a:satOff val="-45208"/>
            <a:lumOff val="-461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09536"/>
              <a:satOff val="-45208"/>
              <a:lumOff val="-4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Как стать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информатиком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зная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математику?</a:t>
          </a:r>
          <a:endParaRPr lang="ru-RU" sz="1400" kern="1200" dirty="0"/>
        </a:p>
      </dsp:txBody>
      <dsp:txXfrm>
        <a:off x="5464578" y="567896"/>
        <a:ext cx="3603782" cy="494391"/>
      </dsp:txXfrm>
    </dsp:sp>
    <dsp:sp modelId="{54F50F0A-E46C-4B1D-B3FA-F143FD605A78}">
      <dsp:nvSpPr>
        <dsp:cNvPr id="0" name=""/>
        <dsp:cNvSpPr/>
      </dsp:nvSpPr>
      <dsp:spPr>
        <a:xfrm>
          <a:off x="1728593" y="587548"/>
          <a:ext cx="3319917" cy="494391"/>
        </a:xfrm>
        <a:prstGeom prst="rect">
          <a:avLst/>
        </a:prstGeom>
        <a:solidFill>
          <a:schemeClr val="accent2">
            <a:tint val="40000"/>
            <a:alpha val="90000"/>
            <a:hueOff val="-679381"/>
            <a:satOff val="-60277"/>
            <a:lumOff val="-61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79381"/>
              <a:satOff val="-60277"/>
              <a:lumOff val="-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Юный информатик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8593" y="587548"/>
        <a:ext cx="3319917" cy="494391"/>
      </dsp:txXfrm>
    </dsp:sp>
    <dsp:sp modelId="{E25DE48C-2259-4121-B8A7-A236E4D3C6C5}">
      <dsp:nvSpPr>
        <dsp:cNvPr id="0" name=""/>
        <dsp:cNvSpPr/>
      </dsp:nvSpPr>
      <dsp:spPr>
        <a:xfrm>
          <a:off x="5483736" y="2171405"/>
          <a:ext cx="3581366" cy="49439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игра с природным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материалом</a:t>
          </a:r>
          <a:endParaRPr lang="ru-RU" sz="1400" kern="1200" dirty="0"/>
        </a:p>
      </dsp:txBody>
      <dsp:txXfrm>
        <a:off x="5483736" y="2171405"/>
        <a:ext cx="3581366" cy="4943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49F00-C1B6-43BB-8610-0871DAB65E6A}">
      <dsp:nvSpPr>
        <dsp:cNvPr id="0" name=""/>
        <dsp:cNvSpPr/>
      </dsp:nvSpPr>
      <dsp:spPr>
        <a:xfrm>
          <a:off x="0" y="3275482"/>
          <a:ext cx="10515600" cy="1075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ГРАМОТНОСТЬ</a:t>
          </a:r>
        </a:p>
      </dsp:txBody>
      <dsp:txXfrm>
        <a:off x="0" y="3275482"/>
        <a:ext cx="10515600" cy="580546"/>
      </dsp:txXfrm>
    </dsp:sp>
    <dsp:sp modelId="{6A4CCF82-7150-4BFE-A06B-4F5E4E83F195}">
      <dsp:nvSpPr>
        <dsp:cNvPr id="0" name=""/>
        <dsp:cNvSpPr/>
      </dsp:nvSpPr>
      <dsp:spPr>
        <a:xfrm>
          <a:off x="955026" y="3843547"/>
          <a:ext cx="4024425" cy="4945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</a:t>
          </a:r>
        </a:p>
      </dsp:txBody>
      <dsp:txXfrm>
        <a:off x="955026" y="3843547"/>
        <a:ext cx="4024425" cy="494539"/>
      </dsp:txXfrm>
    </dsp:sp>
    <dsp:sp modelId="{3AB39719-2DA3-47A1-A8CD-F61DCF6CA997}">
      <dsp:nvSpPr>
        <dsp:cNvPr id="0" name=""/>
        <dsp:cNvSpPr/>
      </dsp:nvSpPr>
      <dsp:spPr>
        <a:xfrm>
          <a:off x="5537620" y="3821278"/>
          <a:ext cx="4577966" cy="494539"/>
        </a:xfrm>
        <a:prstGeom prst="rect">
          <a:avLst/>
        </a:prstGeom>
        <a:solidFill>
          <a:schemeClr val="accent2">
            <a:tint val="40000"/>
            <a:alpha val="90000"/>
            <a:hueOff val="-169845"/>
            <a:satOff val="-15069"/>
            <a:lumOff val="-1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9845"/>
              <a:satOff val="-15069"/>
              <a:lumOff val="-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Как прочитать сказку, используя  математику?</a:t>
          </a:r>
          <a:endParaRPr lang="ru-RU" sz="1400" kern="1200" dirty="0"/>
        </a:p>
      </dsp:txBody>
      <dsp:txXfrm>
        <a:off x="5537620" y="3821278"/>
        <a:ext cx="4577966" cy="494539"/>
      </dsp:txXfrm>
    </dsp:sp>
    <dsp:sp modelId="{F99189BF-338A-4DBF-AAC7-D5FF870D3C2B}">
      <dsp:nvSpPr>
        <dsp:cNvPr id="0" name=""/>
        <dsp:cNvSpPr/>
      </dsp:nvSpPr>
      <dsp:spPr>
        <a:xfrm rot="10800000">
          <a:off x="0" y="1603369"/>
          <a:ext cx="10515600" cy="1653482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ГРАМОТНОСТЬ</a:t>
          </a:r>
        </a:p>
      </dsp:txBody>
      <dsp:txXfrm rot="-10800000">
        <a:off x="0" y="1603369"/>
        <a:ext cx="10515600" cy="580372"/>
      </dsp:txXfrm>
    </dsp:sp>
    <dsp:sp modelId="{B3280C2B-3C4D-4545-83FA-585A004FC1B2}">
      <dsp:nvSpPr>
        <dsp:cNvPr id="0" name=""/>
        <dsp:cNvSpPr/>
      </dsp:nvSpPr>
      <dsp:spPr>
        <a:xfrm>
          <a:off x="1017121" y="2178739"/>
          <a:ext cx="4028631" cy="494391"/>
        </a:xfrm>
        <a:prstGeom prst="rect">
          <a:avLst/>
        </a:prstGeom>
        <a:solidFill>
          <a:schemeClr val="accent2">
            <a:tint val="40000"/>
            <a:alpha val="90000"/>
            <a:hueOff val="-339690"/>
            <a:satOff val="-30138"/>
            <a:lumOff val="-3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9690"/>
              <a:satOff val="-30138"/>
              <a:lumOff val="-3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</a:t>
          </a:r>
          <a:endParaRPr lang="ru-RU" sz="1400" kern="1200" dirty="0"/>
        </a:p>
      </dsp:txBody>
      <dsp:txXfrm>
        <a:off x="1017121" y="2178739"/>
        <a:ext cx="4028631" cy="494391"/>
      </dsp:txXfrm>
    </dsp:sp>
    <dsp:sp modelId="{968D5582-43F2-4B3B-9FEF-FE301447692C}">
      <dsp:nvSpPr>
        <dsp:cNvPr id="0" name=""/>
        <dsp:cNvSpPr/>
      </dsp:nvSpPr>
      <dsp:spPr>
        <a:xfrm rot="10800000">
          <a:off x="0" y="92768"/>
          <a:ext cx="10515600" cy="1653482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ГРАМОТНОСТЬ</a:t>
          </a:r>
        </a:p>
      </dsp:txBody>
      <dsp:txXfrm rot="-10800000">
        <a:off x="0" y="92768"/>
        <a:ext cx="10515600" cy="580372"/>
      </dsp:txXfrm>
    </dsp:sp>
    <dsp:sp modelId="{74085473-A787-4035-8FD7-CAAF1633C3F3}">
      <dsp:nvSpPr>
        <dsp:cNvPr id="0" name=""/>
        <dsp:cNvSpPr/>
      </dsp:nvSpPr>
      <dsp:spPr>
        <a:xfrm>
          <a:off x="5450023" y="673914"/>
          <a:ext cx="2903407" cy="494391"/>
        </a:xfrm>
        <a:prstGeom prst="rect">
          <a:avLst/>
        </a:prstGeom>
        <a:solidFill>
          <a:schemeClr val="accent2">
            <a:tint val="40000"/>
            <a:alpha val="90000"/>
            <a:hueOff val="-509536"/>
            <a:satOff val="-45208"/>
            <a:lumOff val="-46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09536"/>
              <a:satOff val="-45208"/>
              <a:lumOff val="-4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Спортивная математическая эстафета </a:t>
          </a:r>
          <a:endParaRPr lang="ru-RU" sz="1400" kern="1200" dirty="0"/>
        </a:p>
      </dsp:txBody>
      <dsp:txXfrm>
        <a:off x="5450023" y="673914"/>
        <a:ext cx="2903407" cy="494391"/>
      </dsp:txXfrm>
    </dsp:sp>
    <dsp:sp modelId="{54F50F0A-E46C-4B1D-B3FA-F143FD605A78}">
      <dsp:nvSpPr>
        <dsp:cNvPr id="0" name=""/>
        <dsp:cNvSpPr/>
      </dsp:nvSpPr>
      <dsp:spPr>
        <a:xfrm>
          <a:off x="1820930" y="667066"/>
          <a:ext cx="3231200" cy="494391"/>
        </a:xfrm>
        <a:prstGeom prst="rect">
          <a:avLst/>
        </a:prstGeom>
        <a:solidFill>
          <a:schemeClr val="accent2">
            <a:tint val="40000"/>
            <a:alpha val="90000"/>
            <a:hueOff val="-679381"/>
            <a:satOff val="-60277"/>
            <a:lumOff val="-6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9381"/>
              <a:satOff val="-60277"/>
              <a:lumOff val="-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Подвижные игры </a:t>
          </a:r>
        </a:p>
      </dsp:txBody>
      <dsp:txXfrm>
        <a:off x="1820930" y="667066"/>
        <a:ext cx="3231200" cy="494391"/>
      </dsp:txXfrm>
    </dsp:sp>
    <dsp:sp modelId="{E25DE48C-2259-4121-B8A7-A236E4D3C6C5}">
      <dsp:nvSpPr>
        <dsp:cNvPr id="0" name=""/>
        <dsp:cNvSpPr/>
      </dsp:nvSpPr>
      <dsp:spPr>
        <a:xfrm>
          <a:off x="5473352" y="2171401"/>
          <a:ext cx="4377133" cy="49439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Что изучает экономика и как она связана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математикой?</a:t>
          </a:r>
          <a:endParaRPr lang="ru-RU" sz="1400" kern="1200" dirty="0"/>
        </a:p>
      </dsp:txBody>
      <dsp:txXfrm>
        <a:off x="5473352" y="2171401"/>
        <a:ext cx="4377133" cy="49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843784"/>
            <a:ext cx="9022080" cy="1873186"/>
          </a:xfrm>
        </p:spPr>
        <p:txBody>
          <a:bodyPr anchor="t">
            <a:noAutofit/>
          </a:bodyPr>
          <a:lstStyle/>
          <a:p>
            <a:pPr algn="l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Межпредметность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ключевой компонент реализации тематических недель проекта «Эффективная начальная школа»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605272"/>
            <a:ext cx="9022080" cy="1289304"/>
          </a:xfrm>
        </p:spPr>
        <p:txBody>
          <a:bodyPr>
            <a:normAutofit/>
          </a:bodyPr>
          <a:lstStyle/>
          <a:p>
            <a:pPr algn="l"/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Илюхина Анна Сергеевна, руководитель структурного подразделения методического обеспечения образовательной деятельности МАУ ДПО «</a:t>
            </a:r>
            <a:r>
              <a:rPr lang="ru-RU" sz="2000" b="1" i="0" dirty="0" smtClean="0">
                <a:solidFill>
                  <a:schemeClr val="bg1"/>
                </a:solidFill>
                <a:effectLst/>
                <a:latin typeface="Helvetica Neue"/>
              </a:rPr>
              <a:t>Учебно-методический 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центр», Наро-Фоминский городской </a:t>
            </a:r>
            <a:r>
              <a:rPr lang="ru-RU" sz="2000" b="1" i="0" dirty="0" smtClean="0">
                <a:solidFill>
                  <a:schemeClr val="bg1"/>
                </a:solidFill>
                <a:effectLst/>
                <a:latin typeface="Helvetica Neue"/>
              </a:rPr>
              <a:t>округ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79CCB18-A767-4A08-BF8D-D5398F8CE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5557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26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79CCB18-A767-4A08-BF8D-D5398F8CE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6320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4366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538728"/>
            <a:ext cx="9022080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574527"/>
            <a:ext cx="9022080" cy="1223962"/>
          </a:xfrm>
        </p:spPr>
        <p:txBody>
          <a:bodyPr>
            <a:norm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Контакты: 8-901-753-46-28 </a:t>
            </a:r>
            <a:r>
              <a:rPr lang="en-US" b="1" i="0" dirty="0">
                <a:solidFill>
                  <a:schemeClr val="bg1"/>
                </a:solidFill>
                <a:effectLst/>
                <a:latin typeface="Helvetica Neue"/>
              </a:rPr>
              <a:t> </a:t>
            </a:r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Илюхина Анна Сергеевна </a:t>
            </a:r>
          </a:p>
          <a:p>
            <a:pPr algn="l"/>
            <a:r>
              <a:rPr lang="en-US" b="1" i="0" dirty="0">
                <a:solidFill>
                  <a:schemeClr val="bg1"/>
                </a:solidFill>
                <a:effectLst/>
                <a:latin typeface="Helvetica Neue"/>
              </a:rPr>
              <a:t>e-mail</a:t>
            </a:r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: </a:t>
            </a:r>
            <a:r>
              <a:rPr lang="en-US" b="1" i="0" dirty="0">
                <a:solidFill>
                  <a:schemeClr val="bg1"/>
                </a:solidFill>
                <a:effectLst/>
                <a:latin typeface="Helvetica Neue"/>
              </a:rPr>
              <a:t>ascrumb@yandex.ru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FCD488DC-71FD-452E-935C-807992980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4"/>
            <a:ext cx="10515600" cy="493125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МЕЖПРЕДМЕТНОСТЬ И МЕТАПРЕДМЕТНОСТЬ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образовательные результаты освоения основной образовательной программы ФГОС ОО включают, среди прочего, межпредметные понятия и универсальные учебные действия &lt;…&gt;, самостоятельность организации учебного сотрудничества с педагогами и сверстниками, построение индивидуальной образовательной траектории.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FCD488DC-71FD-452E-935C-807992980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4"/>
            <a:ext cx="10515600" cy="493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 ПОНЯТИЯ 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понятия , отражающие явления, объекты, связи, которых нет в чистой природе , они разработаны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имеют социальную природу. В методике преподавания обычно выделяют общие и единичные понятия, но межпредметным статусом обладают только общие понятия». </a:t>
            </a:r>
          </a:p>
          <a:p>
            <a:pPr marL="0" indent="0" algn="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А. Коростелева.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2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BEEFAFF-BE2D-4A57-82FE-58E3E9ED93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15760"/>
              </p:ext>
            </p:extLst>
          </p:nvPr>
        </p:nvGraphicFramePr>
        <p:xfrm>
          <a:off x="-218659" y="1939143"/>
          <a:ext cx="6400798" cy="479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CAF3483B-1176-4691-99F7-341544040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843159"/>
              </p:ext>
            </p:extLst>
          </p:nvPr>
        </p:nvGraphicFramePr>
        <p:xfrm>
          <a:off x="5851896" y="1939142"/>
          <a:ext cx="5963476" cy="479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E02E90-C324-453A-B0ED-AD942461E88B}"/>
              </a:ext>
            </a:extLst>
          </p:cNvPr>
          <p:cNvSpPr txBox="1"/>
          <p:nvPr/>
        </p:nvSpPr>
        <p:spPr>
          <a:xfrm>
            <a:off x="197206" y="1108146"/>
            <a:ext cx="6047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МЕЖПРЕДМЕТНЫХ СВЯЗЕЙ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К.Д.УШИНСКОМУ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7E213-606B-4DD8-B7F7-A6BEFC35685D}"/>
              </a:ext>
            </a:extLst>
          </p:cNvPr>
          <p:cNvSpPr txBox="1"/>
          <p:nvPr/>
        </p:nvSpPr>
        <p:spPr>
          <a:xfrm>
            <a:off x="6006288" y="1108146"/>
            <a:ext cx="565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atin typeface="Times New Roman" panose="02020603050405020304" pitchFamily="18" charset="0"/>
              </a:rPr>
              <a:t>Практическое применение </a:t>
            </a:r>
          </a:p>
          <a:p>
            <a:pPr algn="ctr"/>
            <a:r>
              <a:rPr lang="ru-RU" sz="2400" b="1" cap="all" dirty="0">
                <a:latin typeface="Times New Roman" panose="02020603050405020304" pitchFamily="18" charset="0"/>
              </a:rPr>
              <a:t>модели </a:t>
            </a:r>
            <a:r>
              <a:rPr lang="ru-RU" sz="2400" b="1" cap="all" dirty="0" err="1">
                <a:latin typeface="Times New Roman" panose="02020603050405020304" pitchFamily="18" charset="0"/>
              </a:rPr>
              <a:t>К.Д.Ушинского</a:t>
            </a:r>
            <a:endParaRPr lang="ru-RU" sz="2400" b="1" cap="all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FFFB73F-FE2D-43A5-90AE-59096658EC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56521"/>
          <a:ext cx="10515600" cy="58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9EF1BC-6307-41CC-B8A8-863C1241D06D}"/>
              </a:ext>
            </a:extLst>
          </p:cNvPr>
          <p:cNvSpPr txBox="1"/>
          <p:nvPr/>
        </p:nvSpPr>
        <p:spPr>
          <a:xfrm>
            <a:off x="684611" y="1068389"/>
            <a:ext cx="1082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cap="all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9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FCD488DC-71FD-452E-935C-807992980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5" y="1348546"/>
            <a:ext cx="11221278" cy="5198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реализации межпредметного подхода: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изучение одного и того же объекта разными науками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объектов в других науках методами одной науки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объектов различными науками посредством одних и тех же теорий и законов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 и самостоятельности школьников на основе общности методологии учебной деятельности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9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9EF1BC-6307-41CC-B8A8-863C1241D06D}"/>
              </a:ext>
            </a:extLst>
          </p:cNvPr>
          <p:cNvSpPr txBox="1"/>
          <p:nvPr/>
        </p:nvSpPr>
        <p:spPr>
          <a:xfrm>
            <a:off x="251791" y="882859"/>
            <a:ext cx="11502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изучение одного и того же объекта разными науками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1D5FA02-1BC2-4984-8C5B-B7DE4D5A1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299534"/>
              </p:ext>
            </p:extLst>
          </p:nvPr>
        </p:nvGraphicFramePr>
        <p:xfrm>
          <a:off x="1315277" y="1960077"/>
          <a:ext cx="9100930" cy="472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678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298B386-3256-43D5-BFC9-ED7F5A9E0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015636"/>
              </p:ext>
            </p:extLst>
          </p:nvPr>
        </p:nvGraphicFramePr>
        <p:xfrm>
          <a:off x="551629" y="1549032"/>
          <a:ext cx="11044022" cy="4387942"/>
        </p:xfrm>
        <a:graphic>
          <a:graphicData uri="http://schemas.openxmlformats.org/drawingml/2006/table">
            <a:tbl>
              <a:tblPr/>
              <a:tblGrid>
                <a:gridCol w="290632">
                  <a:extLst>
                    <a:ext uri="{9D8B030D-6E8A-4147-A177-3AD203B41FA5}">
                      <a16:colId xmlns:a16="http://schemas.microsoft.com/office/drawing/2014/main" val="1014350382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4221658223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5634407"/>
                    </a:ext>
                  </a:extLst>
                </a:gridCol>
                <a:gridCol w="241739">
                  <a:extLst>
                    <a:ext uri="{9D8B030D-6E8A-4147-A177-3AD203B41FA5}">
                      <a16:colId xmlns:a16="http://schemas.microsoft.com/office/drawing/2014/main" val="31344304"/>
                    </a:ext>
                  </a:extLst>
                </a:gridCol>
                <a:gridCol w="514751">
                  <a:extLst>
                    <a:ext uri="{9D8B030D-6E8A-4147-A177-3AD203B41FA5}">
                      <a16:colId xmlns:a16="http://schemas.microsoft.com/office/drawing/2014/main" val="854286111"/>
                    </a:ext>
                  </a:extLst>
                </a:gridCol>
                <a:gridCol w="115407">
                  <a:extLst>
                    <a:ext uri="{9D8B030D-6E8A-4147-A177-3AD203B41FA5}">
                      <a16:colId xmlns:a16="http://schemas.microsoft.com/office/drawing/2014/main" val="472596195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103232310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1476599407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376397233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196827497"/>
                    </a:ext>
                  </a:extLst>
                </a:gridCol>
                <a:gridCol w="292713">
                  <a:extLst>
                    <a:ext uri="{9D8B030D-6E8A-4147-A177-3AD203B41FA5}">
                      <a16:colId xmlns:a16="http://schemas.microsoft.com/office/drawing/2014/main" val="2699348532"/>
                    </a:ext>
                  </a:extLst>
                </a:gridCol>
                <a:gridCol w="118789">
                  <a:extLst>
                    <a:ext uri="{9D8B030D-6E8A-4147-A177-3AD203B41FA5}">
                      <a16:colId xmlns:a16="http://schemas.microsoft.com/office/drawing/2014/main" val="3585227951"/>
                    </a:ext>
                  </a:extLst>
                </a:gridCol>
                <a:gridCol w="567545">
                  <a:extLst>
                    <a:ext uri="{9D8B030D-6E8A-4147-A177-3AD203B41FA5}">
                      <a16:colId xmlns:a16="http://schemas.microsoft.com/office/drawing/2014/main" val="524300219"/>
                    </a:ext>
                  </a:extLst>
                </a:gridCol>
                <a:gridCol w="303571">
                  <a:extLst>
                    <a:ext uri="{9D8B030D-6E8A-4147-A177-3AD203B41FA5}">
                      <a16:colId xmlns:a16="http://schemas.microsoft.com/office/drawing/2014/main" val="2168411302"/>
                    </a:ext>
                  </a:extLst>
                </a:gridCol>
                <a:gridCol w="356366">
                  <a:extLst>
                    <a:ext uri="{9D8B030D-6E8A-4147-A177-3AD203B41FA5}">
                      <a16:colId xmlns:a16="http://schemas.microsoft.com/office/drawing/2014/main" val="4277378003"/>
                    </a:ext>
                  </a:extLst>
                </a:gridCol>
                <a:gridCol w="277174">
                  <a:extLst>
                    <a:ext uri="{9D8B030D-6E8A-4147-A177-3AD203B41FA5}">
                      <a16:colId xmlns:a16="http://schemas.microsoft.com/office/drawing/2014/main" val="2963568085"/>
                    </a:ext>
                  </a:extLst>
                </a:gridCol>
                <a:gridCol w="250776">
                  <a:extLst>
                    <a:ext uri="{9D8B030D-6E8A-4147-A177-3AD203B41FA5}">
                      <a16:colId xmlns:a16="http://schemas.microsoft.com/office/drawing/2014/main" val="2809891332"/>
                    </a:ext>
                  </a:extLst>
                </a:gridCol>
                <a:gridCol w="92391">
                  <a:extLst>
                    <a:ext uri="{9D8B030D-6E8A-4147-A177-3AD203B41FA5}">
                      <a16:colId xmlns:a16="http://schemas.microsoft.com/office/drawing/2014/main" val="91981246"/>
                    </a:ext>
                  </a:extLst>
                </a:gridCol>
                <a:gridCol w="356366">
                  <a:extLst>
                    <a:ext uri="{9D8B030D-6E8A-4147-A177-3AD203B41FA5}">
                      <a16:colId xmlns:a16="http://schemas.microsoft.com/office/drawing/2014/main" val="4226064362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140311844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2968701033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2757990867"/>
                    </a:ext>
                  </a:extLst>
                </a:gridCol>
                <a:gridCol w="408380">
                  <a:extLst>
                    <a:ext uri="{9D8B030D-6E8A-4147-A177-3AD203B41FA5}">
                      <a16:colId xmlns:a16="http://schemas.microsoft.com/office/drawing/2014/main" val="1097288571"/>
                    </a:ext>
                  </a:extLst>
                </a:gridCol>
                <a:gridCol w="369565">
                  <a:extLst>
                    <a:ext uri="{9D8B030D-6E8A-4147-A177-3AD203B41FA5}">
                      <a16:colId xmlns:a16="http://schemas.microsoft.com/office/drawing/2014/main" val="2109005034"/>
                    </a:ext>
                  </a:extLst>
                </a:gridCol>
                <a:gridCol w="93952">
                  <a:extLst>
                    <a:ext uri="{9D8B030D-6E8A-4147-A177-3AD203B41FA5}">
                      <a16:colId xmlns:a16="http://schemas.microsoft.com/office/drawing/2014/main" val="3241781085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3966848239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4177710537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1821523820"/>
                    </a:ext>
                  </a:extLst>
                </a:gridCol>
                <a:gridCol w="335400">
                  <a:extLst>
                    <a:ext uri="{9D8B030D-6E8A-4147-A177-3AD203B41FA5}">
                      <a16:colId xmlns:a16="http://schemas.microsoft.com/office/drawing/2014/main" val="851743211"/>
                    </a:ext>
                  </a:extLst>
                </a:gridCol>
                <a:gridCol w="245864">
                  <a:extLst>
                    <a:ext uri="{9D8B030D-6E8A-4147-A177-3AD203B41FA5}">
                      <a16:colId xmlns:a16="http://schemas.microsoft.com/office/drawing/2014/main" val="2269686516"/>
                    </a:ext>
                  </a:extLst>
                </a:gridCol>
                <a:gridCol w="353505">
                  <a:extLst>
                    <a:ext uri="{9D8B030D-6E8A-4147-A177-3AD203B41FA5}">
                      <a16:colId xmlns:a16="http://schemas.microsoft.com/office/drawing/2014/main" val="3301885816"/>
                    </a:ext>
                  </a:extLst>
                </a:gridCol>
                <a:gridCol w="92391">
                  <a:extLst>
                    <a:ext uri="{9D8B030D-6E8A-4147-A177-3AD203B41FA5}">
                      <a16:colId xmlns:a16="http://schemas.microsoft.com/office/drawing/2014/main" val="1722037089"/>
                    </a:ext>
                  </a:extLst>
                </a:gridCol>
                <a:gridCol w="426001">
                  <a:extLst>
                    <a:ext uri="{9D8B030D-6E8A-4147-A177-3AD203B41FA5}">
                      <a16:colId xmlns:a16="http://schemas.microsoft.com/office/drawing/2014/main" val="283419584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3438574851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688600982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3103019550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2207559748"/>
                    </a:ext>
                  </a:extLst>
                </a:gridCol>
                <a:gridCol w="290632">
                  <a:extLst>
                    <a:ext uri="{9D8B030D-6E8A-4147-A177-3AD203B41FA5}">
                      <a16:colId xmlns:a16="http://schemas.microsoft.com/office/drawing/2014/main" val="4154917944"/>
                    </a:ext>
                  </a:extLst>
                </a:gridCol>
              </a:tblGrid>
              <a:tr h="24903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96599"/>
                  </a:ext>
                </a:extLst>
              </a:tr>
              <a:tr h="42495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210905"/>
                  </a:ext>
                </a:extLst>
              </a:tr>
              <a:tr h="24903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8694"/>
                  </a:ext>
                </a:extLst>
              </a:tr>
              <a:tr h="24903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196598"/>
                  </a:ext>
                </a:extLst>
              </a:tr>
              <a:tr h="94957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матматика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экспериментариум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 и коммуникация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и здоровье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экспериментариум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 и коммуникация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и здоровье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</a:t>
                      </a:r>
                    </a:p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экспериментариум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 и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и здоровье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экспериментариум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 и коммуникация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и здоровье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тика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экспериментариум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 и коммуникация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и здоровье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экспериментариум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 и коммуникация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и здоровье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 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экспериментариум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творчество и коммуникация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382023"/>
                  </a:ext>
                </a:extLst>
              </a:tr>
              <a:tr h="22663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сентября - Международный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грамотности. Тотальный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диктант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живот</a:t>
                      </a:r>
                    </a:p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</a:t>
                      </a: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</a:t>
                      </a:r>
                    </a:p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животных. 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рождения русского писателя Н.Н. Носова. Клуб художественного чтения.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рождения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писате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 Н.Н. Носова. 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героев Отечества.</a:t>
                      </a: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рисунков.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почерка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российской науки.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Экспериментариум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Научные открытия российских ученых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Всемирный день театра.</a:t>
                      </a: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Фестиваль театрализованных постановок.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космо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навтики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космонав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тики.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мая – День славянской письменности и культуры. Конкурс творческих работ: «Живая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азбука».</a:t>
                      </a:r>
                    </a:p>
                  </a:txBody>
                  <a:tcPr marL="3347" marR="3347" marT="3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752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27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>
            <a:extLst>
              <a:ext uri="{FF2B5EF4-FFF2-40B4-BE49-F238E27FC236}">
                <a16:creationId xmlns:a16="http://schemas.microsoft.com/office/drawing/2014/main" id="{2A1B1BB0-8CBC-49AB-B2F4-58A082244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110070"/>
              </p:ext>
            </p:extLst>
          </p:nvPr>
        </p:nvGraphicFramePr>
        <p:xfrm>
          <a:off x="2141883" y="1285462"/>
          <a:ext cx="7431156" cy="663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3203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596</Words>
  <Application>Microsoft Office PowerPoint</Application>
  <PresentationFormat>Широкоэкранный</PresentationFormat>
  <Paragraphs>271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Microsoft New Tai Lue</vt:lpstr>
      <vt:lpstr>Times New Roman</vt:lpstr>
      <vt:lpstr>Тема Office</vt:lpstr>
      <vt:lpstr>Межпредметность как ключевой компонент реализации тематических недель проекта «Эффективная начальная школа»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User</cp:lastModifiedBy>
  <cp:revision>36</cp:revision>
  <dcterms:created xsi:type="dcterms:W3CDTF">2024-03-11T10:09:06Z</dcterms:created>
  <dcterms:modified xsi:type="dcterms:W3CDTF">2024-03-27T08:27:33Z</dcterms:modified>
</cp:coreProperties>
</file>