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4" r:id="rId6"/>
    <p:sldId id="263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C"/>
    <a:srgbClr val="0707DB"/>
    <a:srgbClr val="B7CAFF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473" y="2408620"/>
            <a:ext cx="9004185" cy="3132013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с элементами финансовой грамотности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«Товар. Качество товара. Штрих-код»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интенсива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«Эффективная начальная школа Подмосковья: лучшие практики»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8474" y="5276911"/>
            <a:ext cx="8944364" cy="1289304"/>
          </a:xfrm>
        </p:spPr>
        <p:txBody>
          <a:bodyPr>
            <a:noAutofit/>
          </a:bodyPr>
          <a:lstStyle/>
          <a:p>
            <a:pPr algn="l"/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Суравикина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Дарья Эдуардовна,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учитель начальных классов МБОУ «Центр образования № 10»; </a:t>
            </a:r>
          </a:p>
          <a:p>
            <a:pPr algn="l"/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Попкова Ирина Владимировна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,учитель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 МБОУ «Центр образования № 10», Богородский городской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01" y="1493949"/>
            <a:ext cx="6478073" cy="515154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-ориентированных заданий для развития функциональной грамотности младших школьников на уроках математики и занятиях по внеурочной деятельности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20000"/>
              </a:lnSpc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необходимость использования различных видов учебных заданий для развития ФГ обучающихся;</a:t>
            </a:r>
          </a:p>
          <a:p>
            <a:pPr>
              <a:lnSpc>
                <a:spcPct val="120000"/>
              </a:lnSpc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педагогического опыта путем прямого комментированного показа используемых форм, методов и приемов работы;</a:t>
            </a:r>
          </a:p>
          <a:p>
            <a:pPr>
              <a:lnSpc>
                <a:spcPct val="120000"/>
              </a:lnSpc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педагогическому общению; </a:t>
            </a:r>
          </a:p>
          <a:p>
            <a:pPr>
              <a:lnSpc>
                <a:spcPct val="120000"/>
              </a:lnSpc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педагогического мастерства;</a:t>
            </a:r>
          </a:p>
          <a:p>
            <a:pPr>
              <a:lnSpc>
                <a:spcPct val="120000"/>
              </a:lnSpc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Сотрудничество, элементы наставничества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570" y="1112745"/>
            <a:ext cx="3675721" cy="1900911"/>
          </a:xfrm>
          <a:prstGeom prst="rect">
            <a:avLst/>
          </a:prstGeom>
        </p:spPr>
      </p:pic>
      <p:pic>
        <p:nvPicPr>
          <p:cNvPr id="1026" name="Picture 2" descr="https://finanzasyproyectos.net/wp-content/uploads/2016/03/preview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663" y="3187643"/>
            <a:ext cx="4729537" cy="33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78042" y="1274181"/>
            <a:ext cx="3674772" cy="167425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элементами финансовой грамотности.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 Товар. Качество товара. Штрих-код»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11" y="4662982"/>
            <a:ext cx="2639797" cy="2195018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95852" y="3402288"/>
            <a:ext cx="11249680" cy="165576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Разгадывая ребусы, работая с деформированным текстом, разными памятками, обучающиеся самостоятельно приходят к формулировке данных экономических понятий, с которыми будут встречаться в повседневной жизни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05" y="1098986"/>
            <a:ext cx="3677091" cy="2365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871" y="1108429"/>
            <a:ext cx="2670279" cy="20057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685" y="4943693"/>
            <a:ext cx="2706329" cy="1741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363" y="4949652"/>
            <a:ext cx="2527365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308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996815" y="4065466"/>
            <a:ext cx="3928056" cy="2505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567" y="1070947"/>
            <a:ext cx="4011103" cy="2994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440" y="997006"/>
            <a:ext cx="4031087" cy="3068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51" y="3694078"/>
            <a:ext cx="6247864" cy="33249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2288" y="1712890"/>
            <a:ext cx="785611" cy="321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082405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5710"/>
            <a:ext cx="5967779" cy="5837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00" y="1085710"/>
            <a:ext cx="6690124" cy="2881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00" y="3873154"/>
            <a:ext cx="6690124" cy="28206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80220" y="2528447"/>
            <a:ext cx="6885904" cy="1247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мамы в кошельке 130 рублей. Хватит ли ей этой суммы денег, чтобы купить две бутылки молока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Экомилк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Останутся ли деньги после покупки одной бутылки молока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Экомилк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если на карте у неё 70 рублей?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80220" y="5318918"/>
            <a:ext cx="6885904" cy="1416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бабушки в кошельке 100 рублей. Хватит ли ей этой суммы денег, чтобы купить две бутылки молока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-у»?</a:t>
            </a:r>
          </a:p>
          <a:p>
            <a:pPr marL="342900" indent="-342900" algn="ctr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Останутся ли деньги после покупки одной бутылки молока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-у», если на карте у неё 50 рублей?</a:t>
            </a:r>
          </a:p>
        </p:txBody>
      </p:sp>
    </p:spTree>
    <p:extLst>
      <p:ext uri="{BB962C8B-B14F-4D97-AF65-F5344CB8AC3E}">
        <p14:creationId xmlns:p14="http://schemas.microsoft.com/office/powerpoint/2010/main" val="374996702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04" y="3920787"/>
            <a:ext cx="4129296" cy="2550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828" y="3006112"/>
            <a:ext cx="2766116" cy="36944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473" y="2995504"/>
            <a:ext cx="4433759" cy="3476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05" y="1092586"/>
            <a:ext cx="3578041" cy="2680254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776046" y="1548681"/>
            <a:ext cx="8214186" cy="100133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= УСВОЕНИЕ + ПРИМЕНЕНИЕ ЗНАНИЙ НА ПРАКТИКЕ</a:t>
            </a:r>
            <a:endParaRPr lang="ru-RU" sz="1800" b="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pic>
        <p:nvPicPr>
          <p:cNvPr id="3074" name="Picture 2" descr="https://sun9-54.userapi.com/impg/Qn4cBbmFqxzor1LQE4HOaLsCTUGjqutZAb7zvA/RaptqfeP-qw.jpg?size=148x148&amp;quality=95&amp;sign=67be9bf39f2789f0397ee0aa811669ba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" y="2163427"/>
            <a:ext cx="1757360" cy="17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382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99" y="2798083"/>
            <a:ext cx="5334302" cy="36524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4638" y="2322150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pic>
        <p:nvPicPr>
          <p:cNvPr id="2052" name="Picture 4" descr="https://sun9-74.userapi.com/impg/kISVLPP6RPgmRu0JstvYtCySqazMaMKbh11I0Q/1WKnh2-S3AA.jpg?size=1280x1280&amp;quality=95&amp;sign=579b1089f8cfc1ef3fd27fa84fd9d03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98" y="3185453"/>
            <a:ext cx="2877676" cy="28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196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Bahnschrift Condensed</vt:lpstr>
      <vt:lpstr>Calibri</vt:lpstr>
      <vt:lpstr>Calibri Light</vt:lpstr>
      <vt:lpstr>Times New Roman</vt:lpstr>
      <vt:lpstr>Тема Office</vt:lpstr>
      <vt:lpstr>Математика с элементами финансовой грамотности  «Товар. Качество товара. Штрих-код» интенсива «Эффективная начальная школа Подмосковья: лучшие практики»</vt:lpstr>
      <vt:lpstr>Презентация PowerPoint</vt:lpstr>
      <vt:lpstr>Урок математики  с элементами финансовой грамотности. Тема « Товар. Качество товара. Штрих-код»</vt:lpstr>
      <vt:lpstr>Презентация PowerPoint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19</cp:revision>
  <dcterms:created xsi:type="dcterms:W3CDTF">2024-03-11T10:09:06Z</dcterms:created>
  <dcterms:modified xsi:type="dcterms:W3CDTF">2024-03-16T12:02:36Z</dcterms:modified>
</cp:coreProperties>
</file>