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7" r:id="rId7"/>
    <p:sldId id="268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6F549-D84B-406D-A58D-0C5D8C791F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118580-6C1B-4E90-B468-F4E4A990CFEF}">
      <dgm:prSet phldrT="[Текст]"/>
      <dgm:spPr/>
      <dgm:t>
        <a:bodyPr/>
        <a:lstStyle/>
        <a:p>
          <a:r>
            <a:rPr lang="ru-RU" dirty="0"/>
            <a:t>Мониторинг (диагностика)</a:t>
          </a:r>
        </a:p>
      </dgm:t>
    </dgm:pt>
    <dgm:pt modelId="{0D41B5A1-D4C5-4805-B375-9A0148EC240D}" type="parTrans" cxnId="{D435B395-C2BF-403C-B233-1140A1454F02}">
      <dgm:prSet/>
      <dgm:spPr/>
      <dgm:t>
        <a:bodyPr/>
        <a:lstStyle/>
        <a:p>
          <a:endParaRPr lang="ru-RU"/>
        </a:p>
      </dgm:t>
    </dgm:pt>
    <dgm:pt modelId="{732CB597-6F9C-43D5-8543-315ECA2CA7FC}" type="sibTrans" cxnId="{D435B395-C2BF-403C-B233-1140A1454F02}">
      <dgm:prSet/>
      <dgm:spPr/>
      <dgm:t>
        <a:bodyPr/>
        <a:lstStyle/>
        <a:p>
          <a:endParaRPr lang="ru-RU"/>
        </a:p>
      </dgm:t>
    </dgm:pt>
    <dgm:pt modelId="{5421EE15-2034-4D0B-A8F7-5923CAF73951}">
      <dgm:prSet phldrT="[Текст]"/>
      <dgm:spPr/>
      <dgm:t>
        <a:bodyPr/>
        <a:lstStyle/>
        <a:p>
          <a:r>
            <a:rPr lang="ru-RU" dirty="0"/>
            <a:t>Анализ, выявление проблемы</a:t>
          </a:r>
        </a:p>
      </dgm:t>
    </dgm:pt>
    <dgm:pt modelId="{33CC76EE-040F-4F1D-975F-1F9C67D55792}" type="parTrans" cxnId="{59541B30-1A88-4A3E-B223-DF700B960A8D}">
      <dgm:prSet/>
      <dgm:spPr/>
      <dgm:t>
        <a:bodyPr/>
        <a:lstStyle/>
        <a:p>
          <a:endParaRPr lang="ru-RU"/>
        </a:p>
      </dgm:t>
    </dgm:pt>
    <dgm:pt modelId="{DB305D43-43B1-4308-9797-BB87ACC92AB4}" type="sibTrans" cxnId="{59541B30-1A88-4A3E-B223-DF700B960A8D}">
      <dgm:prSet/>
      <dgm:spPr/>
      <dgm:t>
        <a:bodyPr/>
        <a:lstStyle/>
        <a:p>
          <a:endParaRPr lang="ru-RU"/>
        </a:p>
      </dgm:t>
    </dgm:pt>
    <dgm:pt modelId="{A7331911-F4F8-4DBF-88CE-B7F149741AAE}">
      <dgm:prSet phldrT="[Текст]"/>
      <dgm:spPr/>
      <dgm:t>
        <a:bodyPr/>
        <a:lstStyle/>
        <a:p>
          <a:r>
            <a:rPr lang="ru-RU" dirty="0"/>
            <a:t>Коррекционная работа</a:t>
          </a:r>
        </a:p>
      </dgm:t>
    </dgm:pt>
    <dgm:pt modelId="{F9656903-D12D-436F-9B73-14CF56E08C60}" type="parTrans" cxnId="{385ED893-4A46-4970-A5E2-1DA7C5CFFB30}">
      <dgm:prSet/>
      <dgm:spPr/>
      <dgm:t>
        <a:bodyPr/>
        <a:lstStyle/>
        <a:p>
          <a:endParaRPr lang="ru-RU"/>
        </a:p>
      </dgm:t>
    </dgm:pt>
    <dgm:pt modelId="{5E1F9790-D7C2-4AA6-B495-53C9C8F0C204}" type="sibTrans" cxnId="{385ED893-4A46-4970-A5E2-1DA7C5CFFB30}">
      <dgm:prSet/>
      <dgm:spPr/>
      <dgm:t>
        <a:bodyPr/>
        <a:lstStyle/>
        <a:p>
          <a:endParaRPr lang="ru-RU"/>
        </a:p>
      </dgm:t>
    </dgm:pt>
    <dgm:pt modelId="{99A77CB3-10FB-4B9E-A6CE-EFA32E8B39C2}" type="pres">
      <dgm:prSet presAssocID="{8D06F549-D84B-406D-A58D-0C5D8C791F3B}" presName="Name0" presStyleCnt="0">
        <dgm:presLayoutVars>
          <dgm:dir/>
          <dgm:resizeHandles val="exact"/>
        </dgm:presLayoutVars>
      </dgm:prSet>
      <dgm:spPr/>
    </dgm:pt>
    <dgm:pt modelId="{5F1E1589-06BC-4E29-8399-B8C3B6F9A91A}" type="pres">
      <dgm:prSet presAssocID="{6C118580-6C1B-4E90-B468-F4E4A990CFEF}" presName="node" presStyleLbl="node1" presStyleIdx="0" presStyleCnt="3">
        <dgm:presLayoutVars>
          <dgm:bulletEnabled val="1"/>
        </dgm:presLayoutVars>
      </dgm:prSet>
      <dgm:spPr/>
    </dgm:pt>
    <dgm:pt modelId="{AA60B40F-50F2-4AE7-B5BA-D30A399E04C2}" type="pres">
      <dgm:prSet presAssocID="{732CB597-6F9C-43D5-8543-315ECA2CA7FC}" presName="sibTrans" presStyleLbl="sibTrans2D1" presStyleIdx="0" presStyleCnt="2"/>
      <dgm:spPr/>
    </dgm:pt>
    <dgm:pt modelId="{CB3E9ABB-8747-40D4-9DAD-FC35DD43E966}" type="pres">
      <dgm:prSet presAssocID="{732CB597-6F9C-43D5-8543-315ECA2CA7FC}" presName="connectorText" presStyleLbl="sibTrans2D1" presStyleIdx="0" presStyleCnt="2"/>
      <dgm:spPr/>
    </dgm:pt>
    <dgm:pt modelId="{61091E31-347E-41B8-A7A3-90237CA73EFE}" type="pres">
      <dgm:prSet presAssocID="{5421EE15-2034-4D0B-A8F7-5923CAF73951}" presName="node" presStyleLbl="node1" presStyleIdx="1" presStyleCnt="3">
        <dgm:presLayoutVars>
          <dgm:bulletEnabled val="1"/>
        </dgm:presLayoutVars>
      </dgm:prSet>
      <dgm:spPr/>
    </dgm:pt>
    <dgm:pt modelId="{1202BC65-7D00-48C2-9167-2176489A59C5}" type="pres">
      <dgm:prSet presAssocID="{DB305D43-43B1-4308-9797-BB87ACC92AB4}" presName="sibTrans" presStyleLbl="sibTrans2D1" presStyleIdx="1" presStyleCnt="2"/>
      <dgm:spPr/>
    </dgm:pt>
    <dgm:pt modelId="{89489EE6-FE4B-4CD4-AAA0-06A5955D490E}" type="pres">
      <dgm:prSet presAssocID="{DB305D43-43B1-4308-9797-BB87ACC92AB4}" presName="connectorText" presStyleLbl="sibTrans2D1" presStyleIdx="1" presStyleCnt="2"/>
      <dgm:spPr/>
    </dgm:pt>
    <dgm:pt modelId="{FF93B626-E14A-4EDC-9D0B-F7E03E7EB4CB}" type="pres">
      <dgm:prSet presAssocID="{A7331911-F4F8-4DBF-88CE-B7F149741AAE}" presName="node" presStyleLbl="node1" presStyleIdx="2" presStyleCnt="3">
        <dgm:presLayoutVars>
          <dgm:bulletEnabled val="1"/>
        </dgm:presLayoutVars>
      </dgm:prSet>
      <dgm:spPr/>
    </dgm:pt>
  </dgm:ptLst>
  <dgm:cxnLst>
    <dgm:cxn modelId="{E26B120B-23B3-4B38-B51C-E6B13366CC35}" type="presOf" srcId="{DB305D43-43B1-4308-9797-BB87ACC92AB4}" destId="{1202BC65-7D00-48C2-9167-2176489A59C5}" srcOrd="0" destOrd="0" presId="urn:microsoft.com/office/officeart/2005/8/layout/process1"/>
    <dgm:cxn modelId="{AE9B6F1F-AE44-4967-AFE9-97B1DE3595A6}" type="presOf" srcId="{5421EE15-2034-4D0B-A8F7-5923CAF73951}" destId="{61091E31-347E-41B8-A7A3-90237CA73EFE}" srcOrd="0" destOrd="0" presId="urn:microsoft.com/office/officeart/2005/8/layout/process1"/>
    <dgm:cxn modelId="{0859462F-410C-4769-8FB8-AD613BF22296}" type="presOf" srcId="{8D06F549-D84B-406D-A58D-0C5D8C791F3B}" destId="{99A77CB3-10FB-4B9E-A6CE-EFA32E8B39C2}" srcOrd="0" destOrd="0" presId="urn:microsoft.com/office/officeart/2005/8/layout/process1"/>
    <dgm:cxn modelId="{59541B30-1A88-4A3E-B223-DF700B960A8D}" srcId="{8D06F549-D84B-406D-A58D-0C5D8C791F3B}" destId="{5421EE15-2034-4D0B-A8F7-5923CAF73951}" srcOrd="1" destOrd="0" parTransId="{33CC76EE-040F-4F1D-975F-1F9C67D55792}" sibTransId="{DB305D43-43B1-4308-9797-BB87ACC92AB4}"/>
    <dgm:cxn modelId="{B8921239-AEA8-4389-B300-93437F0ED143}" type="presOf" srcId="{A7331911-F4F8-4DBF-88CE-B7F149741AAE}" destId="{FF93B626-E14A-4EDC-9D0B-F7E03E7EB4CB}" srcOrd="0" destOrd="0" presId="urn:microsoft.com/office/officeart/2005/8/layout/process1"/>
    <dgm:cxn modelId="{C733D940-C923-40CA-A098-3DEC9CDED09B}" type="presOf" srcId="{6C118580-6C1B-4E90-B468-F4E4A990CFEF}" destId="{5F1E1589-06BC-4E29-8399-B8C3B6F9A91A}" srcOrd="0" destOrd="0" presId="urn:microsoft.com/office/officeart/2005/8/layout/process1"/>
    <dgm:cxn modelId="{F0DFA146-784D-4661-BAE9-2E064F17D394}" type="presOf" srcId="{732CB597-6F9C-43D5-8543-315ECA2CA7FC}" destId="{CB3E9ABB-8747-40D4-9DAD-FC35DD43E966}" srcOrd="1" destOrd="0" presId="urn:microsoft.com/office/officeart/2005/8/layout/process1"/>
    <dgm:cxn modelId="{3CC9BD74-F7ED-41C8-B162-192241138884}" type="presOf" srcId="{732CB597-6F9C-43D5-8543-315ECA2CA7FC}" destId="{AA60B40F-50F2-4AE7-B5BA-D30A399E04C2}" srcOrd="0" destOrd="0" presId="urn:microsoft.com/office/officeart/2005/8/layout/process1"/>
    <dgm:cxn modelId="{385ED893-4A46-4970-A5E2-1DA7C5CFFB30}" srcId="{8D06F549-D84B-406D-A58D-0C5D8C791F3B}" destId="{A7331911-F4F8-4DBF-88CE-B7F149741AAE}" srcOrd="2" destOrd="0" parTransId="{F9656903-D12D-436F-9B73-14CF56E08C60}" sibTransId="{5E1F9790-D7C2-4AA6-B495-53C9C8F0C204}"/>
    <dgm:cxn modelId="{D435B395-C2BF-403C-B233-1140A1454F02}" srcId="{8D06F549-D84B-406D-A58D-0C5D8C791F3B}" destId="{6C118580-6C1B-4E90-B468-F4E4A990CFEF}" srcOrd="0" destOrd="0" parTransId="{0D41B5A1-D4C5-4805-B375-9A0148EC240D}" sibTransId="{732CB597-6F9C-43D5-8543-315ECA2CA7FC}"/>
    <dgm:cxn modelId="{C29A7ACF-D369-47D3-BADA-34F74260C58D}" type="presOf" srcId="{DB305D43-43B1-4308-9797-BB87ACC92AB4}" destId="{89489EE6-FE4B-4CD4-AAA0-06A5955D490E}" srcOrd="1" destOrd="0" presId="urn:microsoft.com/office/officeart/2005/8/layout/process1"/>
    <dgm:cxn modelId="{CC698A7D-B335-42F8-83DF-F4F914F2139F}" type="presParOf" srcId="{99A77CB3-10FB-4B9E-A6CE-EFA32E8B39C2}" destId="{5F1E1589-06BC-4E29-8399-B8C3B6F9A91A}" srcOrd="0" destOrd="0" presId="urn:microsoft.com/office/officeart/2005/8/layout/process1"/>
    <dgm:cxn modelId="{28FFC05C-86BE-44FE-8DCF-299F3228ACD0}" type="presParOf" srcId="{99A77CB3-10FB-4B9E-A6CE-EFA32E8B39C2}" destId="{AA60B40F-50F2-4AE7-B5BA-D30A399E04C2}" srcOrd="1" destOrd="0" presId="urn:microsoft.com/office/officeart/2005/8/layout/process1"/>
    <dgm:cxn modelId="{79A29DD9-5B5D-4E37-9153-E948255CC63C}" type="presParOf" srcId="{AA60B40F-50F2-4AE7-B5BA-D30A399E04C2}" destId="{CB3E9ABB-8747-40D4-9DAD-FC35DD43E966}" srcOrd="0" destOrd="0" presId="urn:microsoft.com/office/officeart/2005/8/layout/process1"/>
    <dgm:cxn modelId="{698DBCE2-552C-4D7C-BCD8-82581001627F}" type="presParOf" srcId="{99A77CB3-10FB-4B9E-A6CE-EFA32E8B39C2}" destId="{61091E31-347E-41B8-A7A3-90237CA73EFE}" srcOrd="2" destOrd="0" presId="urn:microsoft.com/office/officeart/2005/8/layout/process1"/>
    <dgm:cxn modelId="{D4D0FEFA-6E0B-49FE-9EE3-4A0A61070451}" type="presParOf" srcId="{99A77CB3-10FB-4B9E-A6CE-EFA32E8B39C2}" destId="{1202BC65-7D00-48C2-9167-2176489A59C5}" srcOrd="3" destOrd="0" presId="urn:microsoft.com/office/officeart/2005/8/layout/process1"/>
    <dgm:cxn modelId="{083548A4-F681-4D16-B86D-FBC9AFE52F57}" type="presParOf" srcId="{1202BC65-7D00-48C2-9167-2176489A59C5}" destId="{89489EE6-FE4B-4CD4-AAA0-06A5955D490E}" srcOrd="0" destOrd="0" presId="urn:microsoft.com/office/officeart/2005/8/layout/process1"/>
    <dgm:cxn modelId="{5799DB66-1236-4105-A781-1E35F76B964D}" type="presParOf" srcId="{99A77CB3-10FB-4B9E-A6CE-EFA32E8B39C2}" destId="{FF93B626-E14A-4EDC-9D0B-F7E03E7EB4C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9F875-BF73-4453-97C8-8D597746B22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FB406F7-8EC1-409F-8E8E-53A4E715CC34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Выпускник</a:t>
          </a:r>
        </a:p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62% - самостоятельный человек</a:t>
          </a:r>
        </a:p>
      </dgm:t>
    </dgm:pt>
    <dgm:pt modelId="{8F50A103-E56D-4A63-838F-8FCD9795B354}" type="parTrans" cxnId="{6BB6DEEC-B394-4A02-8C0A-03DD4747312D}">
      <dgm:prSet/>
      <dgm:spPr/>
      <dgm:t>
        <a:bodyPr/>
        <a:lstStyle/>
        <a:p>
          <a:endParaRPr lang="ru-RU"/>
        </a:p>
      </dgm:t>
    </dgm:pt>
    <dgm:pt modelId="{D1B5521B-A074-49FF-9DF0-75C266C38A43}" type="sibTrans" cxnId="{6BB6DEEC-B394-4A02-8C0A-03DD4747312D}">
      <dgm:prSet/>
      <dgm:spPr/>
      <dgm:t>
        <a:bodyPr/>
        <a:lstStyle/>
        <a:p>
          <a:endParaRPr lang="ru-RU"/>
        </a:p>
      </dgm:t>
    </dgm:pt>
    <dgm:pt modelId="{8531705C-2BF8-4A81-A379-24E33F720328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Роль школы</a:t>
          </a:r>
        </a:p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65% - воспитание и обучение</a:t>
          </a:r>
        </a:p>
      </dgm:t>
    </dgm:pt>
    <dgm:pt modelId="{D58199E9-ACF4-4F61-8BDA-790C3B54F27E}" type="parTrans" cxnId="{971C70FC-86AB-462F-AEDA-30CAECEC08F8}">
      <dgm:prSet/>
      <dgm:spPr/>
      <dgm:t>
        <a:bodyPr/>
        <a:lstStyle/>
        <a:p>
          <a:endParaRPr lang="ru-RU"/>
        </a:p>
      </dgm:t>
    </dgm:pt>
    <dgm:pt modelId="{6995889F-4A5E-44A2-B8C8-E56A809C978B}" type="sibTrans" cxnId="{971C70FC-86AB-462F-AEDA-30CAECEC08F8}">
      <dgm:prSet/>
      <dgm:spPr/>
      <dgm:t>
        <a:bodyPr/>
        <a:lstStyle/>
        <a:p>
          <a:endParaRPr lang="ru-RU"/>
        </a:p>
      </dgm:t>
    </dgm:pt>
    <dgm:pt modelId="{A48177A7-9F12-4667-9669-AFD6901B9707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Главный смысл обучения</a:t>
          </a:r>
        </a:p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80% - раскрытие и развитие способностей ребенка</a:t>
          </a:r>
        </a:p>
      </dgm:t>
    </dgm:pt>
    <dgm:pt modelId="{6DD79780-9170-4FA0-BA83-109476D03EF4}" type="parTrans" cxnId="{ADF9C428-10D8-4E69-8482-4D08AA235E32}">
      <dgm:prSet/>
      <dgm:spPr/>
      <dgm:t>
        <a:bodyPr/>
        <a:lstStyle/>
        <a:p>
          <a:endParaRPr lang="ru-RU"/>
        </a:p>
      </dgm:t>
    </dgm:pt>
    <dgm:pt modelId="{366BC0EB-D3A1-4D5A-83C5-102850FC47F3}" type="sibTrans" cxnId="{ADF9C428-10D8-4E69-8482-4D08AA235E32}">
      <dgm:prSet/>
      <dgm:spPr/>
      <dgm:t>
        <a:bodyPr/>
        <a:lstStyle/>
        <a:p>
          <a:endParaRPr lang="ru-RU"/>
        </a:p>
      </dgm:t>
    </dgm:pt>
    <dgm:pt modelId="{A39F69E8-59DC-4660-B452-BB61B37A147C}" type="pres">
      <dgm:prSet presAssocID="{5AD9F875-BF73-4453-97C8-8D597746B229}" presName="compositeShape" presStyleCnt="0">
        <dgm:presLayoutVars>
          <dgm:dir/>
          <dgm:resizeHandles/>
        </dgm:presLayoutVars>
      </dgm:prSet>
      <dgm:spPr/>
    </dgm:pt>
    <dgm:pt modelId="{2DB6E84C-9887-4728-BC84-D6C33100A942}" type="pres">
      <dgm:prSet presAssocID="{5AD9F875-BF73-4453-97C8-8D597746B229}" presName="pyramid" presStyleLbl="node1" presStyleIdx="0" presStyleCnt="1"/>
      <dgm:spPr/>
    </dgm:pt>
    <dgm:pt modelId="{705FC111-3E44-4A57-B01A-C659D7951403}" type="pres">
      <dgm:prSet presAssocID="{5AD9F875-BF73-4453-97C8-8D597746B229}" presName="theList" presStyleCnt="0"/>
      <dgm:spPr/>
    </dgm:pt>
    <dgm:pt modelId="{15C892ED-8B41-4BBB-A2B9-3BAE7ECAC398}" type="pres">
      <dgm:prSet presAssocID="{CFB406F7-8EC1-409F-8E8E-53A4E715CC34}" presName="aNode" presStyleLbl="fgAcc1" presStyleIdx="0" presStyleCnt="3" custScaleY="162542">
        <dgm:presLayoutVars>
          <dgm:bulletEnabled val="1"/>
        </dgm:presLayoutVars>
      </dgm:prSet>
      <dgm:spPr/>
    </dgm:pt>
    <dgm:pt modelId="{480EB21D-7D5F-4CE8-ADD4-2ADC92DE2A5D}" type="pres">
      <dgm:prSet presAssocID="{CFB406F7-8EC1-409F-8E8E-53A4E715CC34}" presName="aSpace" presStyleCnt="0"/>
      <dgm:spPr/>
    </dgm:pt>
    <dgm:pt modelId="{BA89963C-B972-4052-9B22-446F47A01353}" type="pres">
      <dgm:prSet presAssocID="{8531705C-2BF8-4A81-A379-24E33F720328}" presName="aNode" presStyleLbl="fgAcc1" presStyleIdx="1" presStyleCnt="3" custScaleX="106419" custScaleY="174081" custLinFactY="14076" custLinFactNeighborX="-469" custLinFactNeighborY="100000">
        <dgm:presLayoutVars>
          <dgm:bulletEnabled val="1"/>
        </dgm:presLayoutVars>
      </dgm:prSet>
      <dgm:spPr/>
    </dgm:pt>
    <dgm:pt modelId="{1B3BE997-782A-4C2C-AC9E-5DD3940B82C7}" type="pres">
      <dgm:prSet presAssocID="{8531705C-2BF8-4A81-A379-24E33F720328}" presName="aSpace" presStyleCnt="0"/>
      <dgm:spPr/>
    </dgm:pt>
    <dgm:pt modelId="{6B6944BA-9598-4079-A02A-77AF257A4D53}" type="pres">
      <dgm:prSet presAssocID="{A48177A7-9F12-4667-9669-AFD6901B9707}" presName="aNode" presStyleLbl="fgAcc1" presStyleIdx="2" presStyleCnt="3" custScaleX="150416" custScaleY="165646" custLinFactY="26609" custLinFactNeighborX="-21085" custLinFactNeighborY="100000">
        <dgm:presLayoutVars>
          <dgm:bulletEnabled val="1"/>
        </dgm:presLayoutVars>
      </dgm:prSet>
      <dgm:spPr/>
    </dgm:pt>
    <dgm:pt modelId="{E8EC927E-59B6-4F9C-AC38-A7DDC4B352A1}" type="pres">
      <dgm:prSet presAssocID="{A48177A7-9F12-4667-9669-AFD6901B9707}" presName="aSpace" presStyleCnt="0"/>
      <dgm:spPr/>
    </dgm:pt>
  </dgm:ptLst>
  <dgm:cxnLst>
    <dgm:cxn modelId="{F05FC128-1398-4B92-95FD-F24584049B15}" type="presOf" srcId="{A48177A7-9F12-4667-9669-AFD6901B9707}" destId="{6B6944BA-9598-4079-A02A-77AF257A4D53}" srcOrd="0" destOrd="0" presId="urn:microsoft.com/office/officeart/2005/8/layout/pyramid2"/>
    <dgm:cxn modelId="{ADF9C428-10D8-4E69-8482-4D08AA235E32}" srcId="{5AD9F875-BF73-4453-97C8-8D597746B229}" destId="{A48177A7-9F12-4667-9669-AFD6901B9707}" srcOrd="2" destOrd="0" parTransId="{6DD79780-9170-4FA0-BA83-109476D03EF4}" sibTransId="{366BC0EB-D3A1-4D5A-83C5-102850FC47F3}"/>
    <dgm:cxn modelId="{8A42E248-B514-49D8-A037-69542B51CC1E}" type="presOf" srcId="{CFB406F7-8EC1-409F-8E8E-53A4E715CC34}" destId="{15C892ED-8B41-4BBB-A2B9-3BAE7ECAC398}" srcOrd="0" destOrd="0" presId="urn:microsoft.com/office/officeart/2005/8/layout/pyramid2"/>
    <dgm:cxn modelId="{8C7190B2-4B77-4C58-9D33-A4AB3428A28F}" type="presOf" srcId="{5AD9F875-BF73-4453-97C8-8D597746B229}" destId="{A39F69E8-59DC-4660-B452-BB61B37A147C}" srcOrd="0" destOrd="0" presId="urn:microsoft.com/office/officeart/2005/8/layout/pyramid2"/>
    <dgm:cxn modelId="{B752EBB9-9D55-4D4A-87DB-7F2F2F2D9841}" type="presOf" srcId="{8531705C-2BF8-4A81-A379-24E33F720328}" destId="{BA89963C-B972-4052-9B22-446F47A01353}" srcOrd="0" destOrd="0" presId="urn:microsoft.com/office/officeart/2005/8/layout/pyramid2"/>
    <dgm:cxn modelId="{6BB6DEEC-B394-4A02-8C0A-03DD4747312D}" srcId="{5AD9F875-BF73-4453-97C8-8D597746B229}" destId="{CFB406F7-8EC1-409F-8E8E-53A4E715CC34}" srcOrd="0" destOrd="0" parTransId="{8F50A103-E56D-4A63-838F-8FCD9795B354}" sibTransId="{D1B5521B-A074-49FF-9DF0-75C266C38A43}"/>
    <dgm:cxn modelId="{971C70FC-86AB-462F-AEDA-30CAECEC08F8}" srcId="{5AD9F875-BF73-4453-97C8-8D597746B229}" destId="{8531705C-2BF8-4A81-A379-24E33F720328}" srcOrd="1" destOrd="0" parTransId="{D58199E9-ACF4-4F61-8BDA-790C3B54F27E}" sibTransId="{6995889F-4A5E-44A2-B8C8-E56A809C978B}"/>
    <dgm:cxn modelId="{8BBEED1D-5A88-452F-A24A-C7C1ADCE95D6}" type="presParOf" srcId="{A39F69E8-59DC-4660-B452-BB61B37A147C}" destId="{2DB6E84C-9887-4728-BC84-D6C33100A942}" srcOrd="0" destOrd="0" presId="urn:microsoft.com/office/officeart/2005/8/layout/pyramid2"/>
    <dgm:cxn modelId="{C8D2BBAD-A653-4626-A577-12162AACD781}" type="presParOf" srcId="{A39F69E8-59DC-4660-B452-BB61B37A147C}" destId="{705FC111-3E44-4A57-B01A-C659D7951403}" srcOrd="1" destOrd="0" presId="urn:microsoft.com/office/officeart/2005/8/layout/pyramid2"/>
    <dgm:cxn modelId="{ADAB3781-B483-4484-943F-4181825F858B}" type="presParOf" srcId="{705FC111-3E44-4A57-B01A-C659D7951403}" destId="{15C892ED-8B41-4BBB-A2B9-3BAE7ECAC398}" srcOrd="0" destOrd="0" presId="urn:microsoft.com/office/officeart/2005/8/layout/pyramid2"/>
    <dgm:cxn modelId="{AB836E39-37E5-42B1-A98D-1D5A4360DA8D}" type="presParOf" srcId="{705FC111-3E44-4A57-B01A-C659D7951403}" destId="{480EB21D-7D5F-4CE8-ADD4-2ADC92DE2A5D}" srcOrd="1" destOrd="0" presId="urn:microsoft.com/office/officeart/2005/8/layout/pyramid2"/>
    <dgm:cxn modelId="{4C741B9E-2657-4E8D-A5E5-BFCE0F715A2F}" type="presParOf" srcId="{705FC111-3E44-4A57-B01A-C659D7951403}" destId="{BA89963C-B972-4052-9B22-446F47A01353}" srcOrd="2" destOrd="0" presId="urn:microsoft.com/office/officeart/2005/8/layout/pyramid2"/>
    <dgm:cxn modelId="{F122DD1C-A58D-4EF1-94AB-3875EE235A2E}" type="presParOf" srcId="{705FC111-3E44-4A57-B01A-C659D7951403}" destId="{1B3BE997-782A-4C2C-AC9E-5DD3940B82C7}" srcOrd="3" destOrd="0" presId="urn:microsoft.com/office/officeart/2005/8/layout/pyramid2"/>
    <dgm:cxn modelId="{957560DE-5217-4AC8-999A-E4EADEB5C65B}" type="presParOf" srcId="{705FC111-3E44-4A57-B01A-C659D7951403}" destId="{6B6944BA-9598-4079-A02A-77AF257A4D53}" srcOrd="4" destOrd="0" presId="urn:microsoft.com/office/officeart/2005/8/layout/pyramid2"/>
    <dgm:cxn modelId="{08733F72-A314-4809-8A26-647B707C92AF}" type="presParOf" srcId="{705FC111-3E44-4A57-B01A-C659D7951403}" destId="{E8EC927E-59B6-4F9C-AC38-A7DDC4B352A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E4EE5-E331-4C3E-BE50-EFBF37859AE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396DC-999A-4740-BB2A-8E07E47CD708}">
      <dgm:prSet phldrT="[Текст]"/>
      <dgm:spPr/>
      <dgm:t>
        <a:bodyPr/>
        <a:lstStyle/>
        <a:p>
          <a:r>
            <a:rPr lang="ru-RU" dirty="0"/>
            <a:t>Планировать работу с классом и каждым учеником в отдельности</a:t>
          </a:r>
        </a:p>
      </dgm:t>
    </dgm:pt>
    <dgm:pt modelId="{C4A9C990-F4EE-4372-B53D-32374E1D1E5A}" type="parTrans" cxnId="{676C8121-BB3F-49E6-9A9E-79EACA78D310}">
      <dgm:prSet/>
      <dgm:spPr/>
      <dgm:t>
        <a:bodyPr/>
        <a:lstStyle/>
        <a:p>
          <a:endParaRPr lang="ru-RU"/>
        </a:p>
      </dgm:t>
    </dgm:pt>
    <dgm:pt modelId="{EF3BC6CB-634B-4101-B651-BA36DD01FB51}" type="sibTrans" cxnId="{676C8121-BB3F-49E6-9A9E-79EACA78D310}">
      <dgm:prSet/>
      <dgm:spPr/>
      <dgm:t>
        <a:bodyPr/>
        <a:lstStyle/>
        <a:p>
          <a:endParaRPr lang="ru-RU"/>
        </a:p>
      </dgm:t>
    </dgm:pt>
    <dgm:pt modelId="{69A80037-1918-4C71-95DA-F5A21FE519E4}">
      <dgm:prSet phldrT="[Текст]"/>
      <dgm:spPr/>
      <dgm:t>
        <a:bodyPr/>
        <a:lstStyle/>
        <a:p>
          <a:r>
            <a:rPr lang="ru-RU" dirty="0"/>
            <a:t>Выбрать эффективные методы и приёмы работы</a:t>
          </a:r>
        </a:p>
      </dgm:t>
    </dgm:pt>
    <dgm:pt modelId="{91A9ED35-2F19-48AD-B3B3-BA1E8AAE2EFC}" type="parTrans" cxnId="{8C7B17B9-2713-422C-AA1B-D8C337E2C647}">
      <dgm:prSet/>
      <dgm:spPr/>
      <dgm:t>
        <a:bodyPr/>
        <a:lstStyle/>
        <a:p>
          <a:endParaRPr lang="ru-RU"/>
        </a:p>
      </dgm:t>
    </dgm:pt>
    <dgm:pt modelId="{5314C7B0-45D1-42DD-9445-C29E05DE3CCC}" type="sibTrans" cxnId="{8C7B17B9-2713-422C-AA1B-D8C337E2C647}">
      <dgm:prSet/>
      <dgm:spPr/>
      <dgm:t>
        <a:bodyPr/>
        <a:lstStyle/>
        <a:p>
          <a:endParaRPr lang="ru-RU"/>
        </a:p>
      </dgm:t>
    </dgm:pt>
    <dgm:pt modelId="{D3470C2D-A913-42A0-839C-196E76E0E739}">
      <dgm:prSet phldrT="[Текст]"/>
      <dgm:spPr/>
      <dgm:t>
        <a:bodyPr/>
        <a:lstStyle/>
        <a:p>
          <a:r>
            <a:rPr lang="ru-RU" dirty="0"/>
            <a:t>Выбрать правильный стиль общения с учеником и его родителями </a:t>
          </a:r>
        </a:p>
      </dgm:t>
    </dgm:pt>
    <dgm:pt modelId="{D4691DF4-7266-4C5E-849A-135AF38C58E2}" type="parTrans" cxnId="{355FC126-23BD-4524-8A97-817F84DB4495}">
      <dgm:prSet/>
      <dgm:spPr/>
      <dgm:t>
        <a:bodyPr/>
        <a:lstStyle/>
        <a:p>
          <a:endParaRPr lang="ru-RU"/>
        </a:p>
      </dgm:t>
    </dgm:pt>
    <dgm:pt modelId="{615B8C01-3929-45E4-BA68-DF19E022871D}" type="sibTrans" cxnId="{355FC126-23BD-4524-8A97-817F84DB4495}">
      <dgm:prSet/>
      <dgm:spPr/>
      <dgm:t>
        <a:bodyPr/>
        <a:lstStyle/>
        <a:p>
          <a:endParaRPr lang="ru-RU"/>
        </a:p>
      </dgm:t>
    </dgm:pt>
    <dgm:pt modelId="{48173043-3DB6-4429-9A41-4B8E879ECD52}">
      <dgm:prSet phldrT="[Текст]"/>
      <dgm:spPr/>
      <dgm:t>
        <a:bodyPr/>
        <a:lstStyle/>
        <a:p>
          <a:r>
            <a:rPr lang="ru-RU" dirty="0"/>
            <a:t>Избегать развития конфликтных ситуаций</a:t>
          </a:r>
        </a:p>
      </dgm:t>
    </dgm:pt>
    <dgm:pt modelId="{73CF0AD6-C668-4AD9-9EC3-9BE8111BBEAA}" type="parTrans" cxnId="{9A30F1B8-1A01-4A02-9B60-B97EC2BA31BE}">
      <dgm:prSet/>
      <dgm:spPr/>
      <dgm:t>
        <a:bodyPr/>
        <a:lstStyle/>
        <a:p>
          <a:endParaRPr lang="ru-RU"/>
        </a:p>
      </dgm:t>
    </dgm:pt>
    <dgm:pt modelId="{CC0B9D86-5C8B-4493-B05A-9D6D04C877FD}" type="sibTrans" cxnId="{9A30F1B8-1A01-4A02-9B60-B97EC2BA31BE}">
      <dgm:prSet/>
      <dgm:spPr/>
      <dgm:t>
        <a:bodyPr/>
        <a:lstStyle/>
        <a:p>
          <a:endParaRPr lang="ru-RU"/>
        </a:p>
      </dgm:t>
    </dgm:pt>
    <dgm:pt modelId="{5E06BD1F-5867-4801-8262-0982289B510F}">
      <dgm:prSet phldrT="[Текст]"/>
      <dgm:spPr/>
      <dgm:t>
        <a:bodyPr/>
        <a:lstStyle/>
        <a:p>
          <a:r>
            <a:rPr lang="ru-RU" dirty="0"/>
            <a:t>Плодотворно сотрудничать с родителями</a:t>
          </a:r>
        </a:p>
      </dgm:t>
    </dgm:pt>
    <dgm:pt modelId="{8420817C-7425-4C75-B58E-2F7E110533D2}" type="parTrans" cxnId="{E7D617DC-7EEB-4542-903C-38A43F3D8206}">
      <dgm:prSet/>
      <dgm:spPr/>
      <dgm:t>
        <a:bodyPr/>
        <a:lstStyle/>
        <a:p>
          <a:endParaRPr lang="ru-RU"/>
        </a:p>
      </dgm:t>
    </dgm:pt>
    <dgm:pt modelId="{57FE05C3-5A37-4737-B16F-E6ED220536DA}" type="sibTrans" cxnId="{E7D617DC-7EEB-4542-903C-38A43F3D8206}">
      <dgm:prSet/>
      <dgm:spPr/>
      <dgm:t>
        <a:bodyPr/>
        <a:lstStyle/>
        <a:p>
          <a:endParaRPr lang="ru-RU"/>
        </a:p>
      </dgm:t>
    </dgm:pt>
    <dgm:pt modelId="{BED0EB0A-3C3E-4DEF-98CE-DC2591ADDE30}" type="pres">
      <dgm:prSet presAssocID="{834E4EE5-E331-4C3E-BE50-EFBF37859AE7}" presName="cycle" presStyleCnt="0">
        <dgm:presLayoutVars>
          <dgm:dir/>
          <dgm:resizeHandles val="exact"/>
        </dgm:presLayoutVars>
      </dgm:prSet>
      <dgm:spPr/>
    </dgm:pt>
    <dgm:pt modelId="{D7EB53F8-2EA8-4BE1-B28B-1DC80108B71E}" type="pres">
      <dgm:prSet presAssocID="{F07396DC-999A-4740-BB2A-8E07E47CD708}" presName="node" presStyleLbl="node1" presStyleIdx="0" presStyleCnt="5">
        <dgm:presLayoutVars>
          <dgm:bulletEnabled val="1"/>
        </dgm:presLayoutVars>
      </dgm:prSet>
      <dgm:spPr/>
    </dgm:pt>
    <dgm:pt modelId="{FD414391-106A-4395-B85F-4A9D9D56373D}" type="pres">
      <dgm:prSet presAssocID="{F07396DC-999A-4740-BB2A-8E07E47CD708}" presName="spNode" presStyleCnt="0"/>
      <dgm:spPr/>
    </dgm:pt>
    <dgm:pt modelId="{73E50356-1E07-4847-8C24-3F37C8EFDF8A}" type="pres">
      <dgm:prSet presAssocID="{EF3BC6CB-634B-4101-B651-BA36DD01FB51}" presName="sibTrans" presStyleLbl="sibTrans1D1" presStyleIdx="0" presStyleCnt="5"/>
      <dgm:spPr/>
    </dgm:pt>
    <dgm:pt modelId="{ABA9F24A-A524-4BA5-B1C4-A025BD694D3D}" type="pres">
      <dgm:prSet presAssocID="{69A80037-1918-4C71-95DA-F5A21FE519E4}" presName="node" presStyleLbl="node1" presStyleIdx="1" presStyleCnt="5">
        <dgm:presLayoutVars>
          <dgm:bulletEnabled val="1"/>
        </dgm:presLayoutVars>
      </dgm:prSet>
      <dgm:spPr/>
    </dgm:pt>
    <dgm:pt modelId="{A4487265-ED85-4E23-B42A-69DCF17C4D58}" type="pres">
      <dgm:prSet presAssocID="{69A80037-1918-4C71-95DA-F5A21FE519E4}" presName="spNode" presStyleCnt="0"/>
      <dgm:spPr/>
    </dgm:pt>
    <dgm:pt modelId="{9EADCFD0-02E7-4F36-9BB2-71C04549CB27}" type="pres">
      <dgm:prSet presAssocID="{5314C7B0-45D1-42DD-9445-C29E05DE3CCC}" presName="sibTrans" presStyleLbl="sibTrans1D1" presStyleIdx="1" presStyleCnt="5"/>
      <dgm:spPr/>
    </dgm:pt>
    <dgm:pt modelId="{B27A08A3-9FF4-4780-8435-3CAAFDDC3978}" type="pres">
      <dgm:prSet presAssocID="{D3470C2D-A913-42A0-839C-196E76E0E739}" presName="node" presStyleLbl="node1" presStyleIdx="2" presStyleCnt="5">
        <dgm:presLayoutVars>
          <dgm:bulletEnabled val="1"/>
        </dgm:presLayoutVars>
      </dgm:prSet>
      <dgm:spPr/>
    </dgm:pt>
    <dgm:pt modelId="{9CB232BD-0F75-46D1-8C77-D35904DFC60F}" type="pres">
      <dgm:prSet presAssocID="{D3470C2D-A913-42A0-839C-196E76E0E739}" presName="spNode" presStyleCnt="0"/>
      <dgm:spPr/>
    </dgm:pt>
    <dgm:pt modelId="{0101C3E6-64D9-4A3C-9DC3-79DFD21A8B11}" type="pres">
      <dgm:prSet presAssocID="{615B8C01-3929-45E4-BA68-DF19E022871D}" presName="sibTrans" presStyleLbl="sibTrans1D1" presStyleIdx="2" presStyleCnt="5"/>
      <dgm:spPr/>
    </dgm:pt>
    <dgm:pt modelId="{3155599A-1FB4-43ED-BBC7-C59EDCEEDD39}" type="pres">
      <dgm:prSet presAssocID="{48173043-3DB6-4429-9A41-4B8E879ECD52}" presName="node" presStyleLbl="node1" presStyleIdx="3" presStyleCnt="5">
        <dgm:presLayoutVars>
          <dgm:bulletEnabled val="1"/>
        </dgm:presLayoutVars>
      </dgm:prSet>
      <dgm:spPr/>
    </dgm:pt>
    <dgm:pt modelId="{B55F3622-8797-4502-B89D-CE441CEE0E2D}" type="pres">
      <dgm:prSet presAssocID="{48173043-3DB6-4429-9A41-4B8E879ECD52}" presName="spNode" presStyleCnt="0"/>
      <dgm:spPr/>
    </dgm:pt>
    <dgm:pt modelId="{8545DEC2-EA0B-4066-907B-A438E07B3AD0}" type="pres">
      <dgm:prSet presAssocID="{CC0B9D86-5C8B-4493-B05A-9D6D04C877FD}" presName="sibTrans" presStyleLbl="sibTrans1D1" presStyleIdx="3" presStyleCnt="5"/>
      <dgm:spPr/>
    </dgm:pt>
    <dgm:pt modelId="{9B1C90E0-9650-4552-A48F-BF6E82C5D420}" type="pres">
      <dgm:prSet presAssocID="{5E06BD1F-5867-4801-8262-0982289B510F}" presName="node" presStyleLbl="node1" presStyleIdx="4" presStyleCnt="5">
        <dgm:presLayoutVars>
          <dgm:bulletEnabled val="1"/>
        </dgm:presLayoutVars>
      </dgm:prSet>
      <dgm:spPr/>
    </dgm:pt>
    <dgm:pt modelId="{0910BC9A-1377-40A6-81C3-E0EB49489BEC}" type="pres">
      <dgm:prSet presAssocID="{5E06BD1F-5867-4801-8262-0982289B510F}" presName="spNode" presStyleCnt="0"/>
      <dgm:spPr/>
    </dgm:pt>
    <dgm:pt modelId="{A752FF88-7E08-4068-BA09-9FF832AB0422}" type="pres">
      <dgm:prSet presAssocID="{57FE05C3-5A37-4737-B16F-E6ED220536DA}" presName="sibTrans" presStyleLbl="sibTrans1D1" presStyleIdx="4" presStyleCnt="5"/>
      <dgm:spPr/>
    </dgm:pt>
  </dgm:ptLst>
  <dgm:cxnLst>
    <dgm:cxn modelId="{3E29CB00-27DB-4B29-9DFA-5A2A187B4164}" type="presOf" srcId="{5E06BD1F-5867-4801-8262-0982289B510F}" destId="{9B1C90E0-9650-4552-A48F-BF6E82C5D420}" srcOrd="0" destOrd="0" presId="urn:microsoft.com/office/officeart/2005/8/layout/cycle5"/>
    <dgm:cxn modelId="{47B01111-FC1C-4D8C-ABBA-F29F4C78C030}" type="presOf" srcId="{5314C7B0-45D1-42DD-9445-C29E05DE3CCC}" destId="{9EADCFD0-02E7-4F36-9BB2-71C04549CB27}" srcOrd="0" destOrd="0" presId="urn:microsoft.com/office/officeart/2005/8/layout/cycle5"/>
    <dgm:cxn modelId="{676C8121-BB3F-49E6-9A9E-79EACA78D310}" srcId="{834E4EE5-E331-4C3E-BE50-EFBF37859AE7}" destId="{F07396DC-999A-4740-BB2A-8E07E47CD708}" srcOrd="0" destOrd="0" parTransId="{C4A9C990-F4EE-4372-B53D-32374E1D1E5A}" sibTransId="{EF3BC6CB-634B-4101-B651-BA36DD01FB51}"/>
    <dgm:cxn modelId="{355FC126-23BD-4524-8A97-817F84DB4495}" srcId="{834E4EE5-E331-4C3E-BE50-EFBF37859AE7}" destId="{D3470C2D-A913-42A0-839C-196E76E0E739}" srcOrd="2" destOrd="0" parTransId="{D4691DF4-7266-4C5E-849A-135AF38C58E2}" sibTransId="{615B8C01-3929-45E4-BA68-DF19E022871D}"/>
    <dgm:cxn modelId="{7F14EA3B-9A45-41CD-8689-040195BAB245}" type="presOf" srcId="{834E4EE5-E331-4C3E-BE50-EFBF37859AE7}" destId="{BED0EB0A-3C3E-4DEF-98CE-DC2591ADDE30}" srcOrd="0" destOrd="0" presId="urn:microsoft.com/office/officeart/2005/8/layout/cycle5"/>
    <dgm:cxn modelId="{51E81740-6F2B-4549-8097-289E1EB9B9C2}" type="presOf" srcId="{EF3BC6CB-634B-4101-B651-BA36DD01FB51}" destId="{73E50356-1E07-4847-8C24-3F37C8EFDF8A}" srcOrd="0" destOrd="0" presId="urn:microsoft.com/office/officeart/2005/8/layout/cycle5"/>
    <dgm:cxn modelId="{6E9FC565-47D2-4DC9-BF47-DB7BBACB2EB9}" type="presOf" srcId="{D3470C2D-A913-42A0-839C-196E76E0E739}" destId="{B27A08A3-9FF4-4780-8435-3CAAFDDC3978}" srcOrd="0" destOrd="0" presId="urn:microsoft.com/office/officeart/2005/8/layout/cycle5"/>
    <dgm:cxn modelId="{27FA9D49-EE07-4E3E-98FB-ADA053F1591D}" type="presOf" srcId="{615B8C01-3929-45E4-BA68-DF19E022871D}" destId="{0101C3E6-64D9-4A3C-9DC3-79DFD21A8B11}" srcOrd="0" destOrd="0" presId="urn:microsoft.com/office/officeart/2005/8/layout/cycle5"/>
    <dgm:cxn modelId="{4426464F-BE98-4520-BE25-3C6D46ECF1C2}" type="presOf" srcId="{57FE05C3-5A37-4737-B16F-E6ED220536DA}" destId="{A752FF88-7E08-4068-BA09-9FF832AB0422}" srcOrd="0" destOrd="0" presId="urn:microsoft.com/office/officeart/2005/8/layout/cycle5"/>
    <dgm:cxn modelId="{739CDA96-27B3-4068-9B53-F2E501FAFFBA}" type="presOf" srcId="{CC0B9D86-5C8B-4493-B05A-9D6D04C877FD}" destId="{8545DEC2-EA0B-4066-907B-A438E07B3AD0}" srcOrd="0" destOrd="0" presId="urn:microsoft.com/office/officeart/2005/8/layout/cycle5"/>
    <dgm:cxn modelId="{C2E411B2-2F53-49C6-B170-6A6DB4437947}" type="presOf" srcId="{69A80037-1918-4C71-95DA-F5A21FE519E4}" destId="{ABA9F24A-A524-4BA5-B1C4-A025BD694D3D}" srcOrd="0" destOrd="0" presId="urn:microsoft.com/office/officeart/2005/8/layout/cycle5"/>
    <dgm:cxn modelId="{91F198B3-D83D-4AE0-B564-1FA60F789B4C}" type="presOf" srcId="{F07396DC-999A-4740-BB2A-8E07E47CD708}" destId="{D7EB53F8-2EA8-4BE1-B28B-1DC80108B71E}" srcOrd="0" destOrd="0" presId="urn:microsoft.com/office/officeart/2005/8/layout/cycle5"/>
    <dgm:cxn modelId="{A98D95B8-ABD1-4A44-B1C1-5FF657F707F7}" type="presOf" srcId="{48173043-3DB6-4429-9A41-4B8E879ECD52}" destId="{3155599A-1FB4-43ED-BBC7-C59EDCEEDD39}" srcOrd="0" destOrd="0" presId="urn:microsoft.com/office/officeart/2005/8/layout/cycle5"/>
    <dgm:cxn modelId="{9A30F1B8-1A01-4A02-9B60-B97EC2BA31BE}" srcId="{834E4EE5-E331-4C3E-BE50-EFBF37859AE7}" destId="{48173043-3DB6-4429-9A41-4B8E879ECD52}" srcOrd="3" destOrd="0" parTransId="{73CF0AD6-C668-4AD9-9EC3-9BE8111BBEAA}" sibTransId="{CC0B9D86-5C8B-4493-B05A-9D6D04C877FD}"/>
    <dgm:cxn modelId="{8C7B17B9-2713-422C-AA1B-D8C337E2C647}" srcId="{834E4EE5-E331-4C3E-BE50-EFBF37859AE7}" destId="{69A80037-1918-4C71-95DA-F5A21FE519E4}" srcOrd="1" destOrd="0" parTransId="{91A9ED35-2F19-48AD-B3B3-BA1E8AAE2EFC}" sibTransId="{5314C7B0-45D1-42DD-9445-C29E05DE3CCC}"/>
    <dgm:cxn modelId="{E7D617DC-7EEB-4542-903C-38A43F3D8206}" srcId="{834E4EE5-E331-4C3E-BE50-EFBF37859AE7}" destId="{5E06BD1F-5867-4801-8262-0982289B510F}" srcOrd="4" destOrd="0" parTransId="{8420817C-7425-4C75-B58E-2F7E110533D2}" sibTransId="{57FE05C3-5A37-4737-B16F-E6ED220536DA}"/>
    <dgm:cxn modelId="{95223B62-553C-4944-9666-65F01D9C7CBE}" type="presParOf" srcId="{BED0EB0A-3C3E-4DEF-98CE-DC2591ADDE30}" destId="{D7EB53F8-2EA8-4BE1-B28B-1DC80108B71E}" srcOrd="0" destOrd="0" presId="urn:microsoft.com/office/officeart/2005/8/layout/cycle5"/>
    <dgm:cxn modelId="{2488AD56-50C7-482D-AD74-B757AD25DC79}" type="presParOf" srcId="{BED0EB0A-3C3E-4DEF-98CE-DC2591ADDE30}" destId="{FD414391-106A-4395-B85F-4A9D9D56373D}" srcOrd="1" destOrd="0" presId="urn:microsoft.com/office/officeart/2005/8/layout/cycle5"/>
    <dgm:cxn modelId="{6AC7DBE8-4008-4285-AAE9-9C6327960649}" type="presParOf" srcId="{BED0EB0A-3C3E-4DEF-98CE-DC2591ADDE30}" destId="{73E50356-1E07-4847-8C24-3F37C8EFDF8A}" srcOrd="2" destOrd="0" presId="urn:microsoft.com/office/officeart/2005/8/layout/cycle5"/>
    <dgm:cxn modelId="{14E7FADF-F93A-4859-A1E2-ED2C5BFD7026}" type="presParOf" srcId="{BED0EB0A-3C3E-4DEF-98CE-DC2591ADDE30}" destId="{ABA9F24A-A524-4BA5-B1C4-A025BD694D3D}" srcOrd="3" destOrd="0" presId="urn:microsoft.com/office/officeart/2005/8/layout/cycle5"/>
    <dgm:cxn modelId="{BDC5D700-6907-4EE5-8160-F404E209F395}" type="presParOf" srcId="{BED0EB0A-3C3E-4DEF-98CE-DC2591ADDE30}" destId="{A4487265-ED85-4E23-B42A-69DCF17C4D58}" srcOrd="4" destOrd="0" presId="urn:microsoft.com/office/officeart/2005/8/layout/cycle5"/>
    <dgm:cxn modelId="{467C0E89-7BDC-46C4-816B-42632322E6AB}" type="presParOf" srcId="{BED0EB0A-3C3E-4DEF-98CE-DC2591ADDE30}" destId="{9EADCFD0-02E7-4F36-9BB2-71C04549CB27}" srcOrd="5" destOrd="0" presId="urn:microsoft.com/office/officeart/2005/8/layout/cycle5"/>
    <dgm:cxn modelId="{E4527978-A744-435A-9BFA-94F5B58F0D64}" type="presParOf" srcId="{BED0EB0A-3C3E-4DEF-98CE-DC2591ADDE30}" destId="{B27A08A3-9FF4-4780-8435-3CAAFDDC3978}" srcOrd="6" destOrd="0" presId="urn:microsoft.com/office/officeart/2005/8/layout/cycle5"/>
    <dgm:cxn modelId="{57AF0A38-2BA2-4432-A913-4BEC9F0CE485}" type="presParOf" srcId="{BED0EB0A-3C3E-4DEF-98CE-DC2591ADDE30}" destId="{9CB232BD-0F75-46D1-8C77-D35904DFC60F}" srcOrd="7" destOrd="0" presId="urn:microsoft.com/office/officeart/2005/8/layout/cycle5"/>
    <dgm:cxn modelId="{F4707B02-AECD-43F1-9950-D2F4E7FF28BE}" type="presParOf" srcId="{BED0EB0A-3C3E-4DEF-98CE-DC2591ADDE30}" destId="{0101C3E6-64D9-4A3C-9DC3-79DFD21A8B11}" srcOrd="8" destOrd="0" presId="urn:microsoft.com/office/officeart/2005/8/layout/cycle5"/>
    <dgm:cxn modelId="{B115D249-8E27-4F6E-B439-C7271DE77359}" type="presParOf" srcId="{BED0EB0A-3C3E-4DEF-98CE-DC2591ADDE30}" destId="{3155599A-1FB4-43ED-BBC7-C59EDCEEDD39}" srcOrd="9" destOrd="0" presId="urn:microsoft.com/office/officeart/2005/8/layout/cycle5"/>
    <dgm:cxn modelId="{BAD54A79-39AD-4B3D-A278-F7EF9AE83DF6}" type="presParOf" srcId="{BED0EB0A-3C3E-4DEF-98CE-DC2591ADDE30}" destId="{B55F3622-8797-4502-B89D-CE441CEE0E2D}" srcOrd="10" destOrd="0" presId="urn:microsoft.com/office/officeart/2005/8/layout/cycle5"/>
    <dgm:cxn modelId="{B98E93BA-AFC6-4273-9482-D1517601A8C5}" type="presParOf" srcId="{BED0EB0A-3C3E-4DEF-98CE-DC2591ADDE30}" destId="{8545DEC2-EA0B-4066-907B-A438E07B3AD0}" srcOrd="11" destOrd="0" presId="urn:microsoft.com/office/officeart/2005/8/layout/cycle5"/>
    <dgm:cxn modelId="{E378583D-FFBA-4887-A951-EC25400875B3}" type="presParOf" srcId="{BED0EB0A-3C3E-4DEF-98CE-DC2591ADDE30}" destId="{9B1C90E0-9650-4552-A48F-BF6E82C5D420}" srcOrd="12" destOrd="0" presId="urn:microsoft.com/office/officeart/2005/8/layout/cycle5"/>
    <dgm:cxn modelId="{C80C0E3E-EAC2-4037-B115-BD91E602197B}" type="presParOf" srcId="{BED0EB0A-3C3E-4DEF-98CE-DC2591ADDE30}" destId="{0910BC9A-1377-40A6-81C3-E0EB49489BEC}" srcOrd="13" destOrd="0" presId="urn:microsoft.com/office/officeart/2005/8/layout/cycle5"/>
    <dgm:cxn modelId="{053FBD8D-D048-4C41-8AFB-D44F6C6B80C3}" type="presParOf" srcId="{BED0EB0A-3C3E-4DEF-98CE-DC2591ADDE30}" destId="{A752FF88-7E08-4068-BA09-9FF832AB042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1589-06BC-4E29-8399-B8C3B6F9A91A}">
      <dsp:nvSpPr>
        <dsp:cNvPr id="0" name=""/>
        <dsp:cNvSpPr/>
      </dsp:nvSpPr>
      <dsp:spPr>
        <a:xfrm>
          <a:off x="9128" y="1117005"/>
          <a:ext cx="2728456" cy="1637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Мониторинг (диагностика)</a:t>
          </a:r>
        </a:p>
      </dsp:txBody>
      <dsp:txXfrm>
        <a:off x="57076" y="1164953"/>
        <a:ext cx="2632560" cy="1541177"/>
      </dsp:txXfrm>
    </dsp:sp>
    <dsp:sp modelId="{AA60B40F-50F2-4AE7-B5BA-D30A399E04C2}">
      <dsp:nvSpPr>
        <dsp:cNvPr id="0" name=""/>
        <dsp:cNvSpPr/>
      </dsp:nvSpPr>
      <dsp:spPr>
        <a:xfrm>
          <a:off x="3010430" y="1597213"/>
          <a:ext cx="578432" cy="676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3010430" y="1732544"/>
        <a:ext cx="404902" cy="405995"/>
      </dsp:txXfrm>
    </dsp:sp>
    <dsp:sp modelId="{61091E31-347E-41B8-A7A3-90237CA73EFE}">
      <dsp:nvSpPr>
        <dsp:cNvPr id="0" name=""/>
        <dsp:cNvSpPr/>
      </dsp:nvSpPr>
      <dsp:spPr>
        <a:xfrm>
          <a:off x="3828967" y="1117005"/>
          <a:ext cx="2728456" cy="1637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Анализ, выявление проблемы</a:t>
          </a:r>
        </a:p>
      </dsp:txBody>
      <dsp:txXfrm>
        <a:off x="3876915" y="1164953"/>
        <a:ext cx="2632560" cy="1541177"/>
      </dsp:txXfrm>
    </dsp:sp>
    <dsp:sp modelId="{1202BC65-7D00-48C2-9167-2176489A59C5}">
      <dsp:nvSpPr>
        <dsp:cNvPr id="0" name=""/>
        <dsp:cNvSpPr/>
      </dsp:nvSpPr>
      <dsp:spPr>
        <a:xfrm>
          <a:off x="6830269" y="1597213"/>
          <a:ext cx="578432" cy="676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6830269" y="1732544"/>
        <a:ext cx="404902" cy="405995"/>
      </dsp:txXfrm>
    </dsp:sp>
    <dsp:sp modelId="{FF93B626-E14A-4EDC-9D0B-F7E03E7EB4CB}">
      <dsp:nvSpPr>
        <dsp:cNvPr id="0" name=""/>
        <dsp:cNvSpPr/>
      </dsp:nvSpPr>
      <dsp:spPr>
        <a:xfrm>
          <a:off x="7648806" y="1117005"/>
          <a:ext cx="2728456" cy="1637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Коррекционная работа</a:t>
          </a:r>
        </a:p>
      </dsp:txBody>
      <dsp:txXfrm>
        <a:off x="7696754" y="1164953"/>
        <a:ext cx="2632560" cy="1541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E84C-9887-4728-BC84-D6C33100A942}">
      <dsp:nvSpPr>
        <dsp:cNvPr id="0" name=""/>
        <dsp:cNvSpPr/>
      </dsp:nvSpPr>
      <dsp:spPr>
        <a:xfrm>
          <a:off x="-267707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892ED-8B41-4BBB-A2B9-3BAE7ECAC398}">
      <dsp:nvSpPr>
        <dsp:cNvPr id="0" name=""/>
        <dsp:cNvSpPr/>
      </dsp:nvSpPr>
      <dsp:spPr>
        <a:xfrm>
          <a:off x="1907961" y="437067"/>
          <a:ext cx="2828369" cy="10470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Выпускник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62% - самостоятельный человек</a:t>
          </a:r>
        </a:p>
      </dsp:txBody>
      <dsp:txXfrm>
        <a:off x="1959076" y="488182"/>
        <a:ext cx="2726139" cy="944868"/>
      </dsp:txXfrm>
    </dsp:sp>
    <dsp:sp modelId="{BA89963C-B972-4052-9B22-446F47A01353}">
      <dsp:nvSpPr>
        <dsp:cNvPr id="0" name=""/>
        <dsp:cNvSpPr/>
      </dsp:nvSpPr>
      <dsp:spPr>
        <a:xfrm>
          <a:off x="1803920" y="1735894"/>
          <a:ext cx="3009922" cy="11214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Роль школы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65% - воспитание и обучение</a:t>
          </a:r>
        </a:p>
      </dsp:txBody>
      <dsp:txXfrm>
        <a:off x="1858664" y="1790638"/>
        <a:ext cx="2900434" cy="1011945"/>
      </dsp:txXfrm>
    </dsp:sp>
    <dsp:sp modelId="{6B6944BA-9598-4079-A02A-77AF257A4D53}">
      <dsp:nvSpPr>
        <dsp:cNvPr id="0" name=""/>
        <dsp:cNvSpPr/>
      </dsp:nvSpPr>
      <dsp:spPr>
        <a:xfrm>
          <a:off x="598624" y="3018591"/>
          <a:ext cx="4254320" cy="10670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Главный смысл обучения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</a:rPr>
            <a:t>80% - раскрытие и развитие способностей ребенка</a:t>
          </a:r>
        </a:p>
      </dsp:txBody>
      <dsp:txXfrm>
        <a:off x="650715" y="3070682"/>
        <a:ext cx="4150138" cy="962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B53F8-2EA8-4BE1-B28B-1DC80108B71E}">
      <dsp:nvSpPr>
        <dsp:cNvPr id="0" name=""/>
        <dsp:cNvSpPr/>
      </dsp:nvSpPr>
      <dsp:spPr>
        <a:xfrm>
          <a:off x="4544094" y="126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Планировать работу с классом и каждым учеником в отдельности</a:t>
          </a:r>
        </a:p>
      </dsp:txBody>
      <dsp:txXfrm>
        <a:off x="4589386" y="46558"/>
        <a:ext cx="1336826" cy="837232"/>
      </dsp:txXfrm>
    </dsp:sp>
    <dsp:sp modelId="{73E50356-1E07-4847-8C24-3F37C8EFDF8A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762497" y="235865"/>
              </a:moveTo>
              <a:arcTo wR="1856803" hR="1856803" stAng="17951648" swAng="12143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9F24A-A524-4BA5-B1C4-A025BD694D3D}">
      <dsp:nvSpPr>
        <dsp:cNvPr id="0" name=""/>
        <dsp:cNvSpPr/>
      </dsp:nvSpPr>
      <dsp:spPr>
        <a:xfrm>
          <a:off x="6310020" y="128428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Выбрать эффективные методы и приёмы работы</a:t>
          </a:r>
        </a:p>
      </dsp:txBody>
      <dsp:txXfrm>
        <a:off x="6355312" y="1329578"/>
        <a:ext cx="1336826" cy="837232"/>
      </dsp:txXfrm>
    </dsp:sp>
    <dsp:sp modelId="{9EADCFD0-02E7-4F36-9BB2-71C04549CB27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709188" y="1984834"/>
              </a:moveTo>
              <a:arcTo wR="1856803" hR="1856803" stAng="21837228" swAng="13619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A08A3-9FF4-4780-8435-3CAAFDDC3978}">
      <dsp:nvSpPr>
        <dsp:cNvPr id="0" name=""/>
        <dsp:cNvSpPr/>
      </dsp:nvSpPr>
      <dsp:spPr>
        <a:xfrm>
          <a:off x="5635496" y="336025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Выбрать правильный стиль общения с учеником и его родителями </a:t>
          </a:r>
        </a:p>
      </dsp:txBody>
      <dsp:txXfrm>
        <a:off x="5680788" y="3405548"/>
        <a:ext cx="1336826" cy="837232"/>
      </dsp:txXfrm>
    </dsp:sp>
    <dsp:sp modelId="{0101C3E6-64D9-4A3C-9DC3-79DFD21A8B11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085494" y="3699470"/>
              </a:moveTo>
              <a:arcTo wR="1856803" hR="1856803" stAng="4975518" swAng="8489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5599A-1FB4-43ED-BBC7-C59EDCEEDD39}">
      <dsp:nvSpPr>
        <dsp:cNvPr id="0" name=""/>
        <dsp:cNvSpPr/>
      </dsp:nvSpPr>
      <dsp:spPr>
        <a:xfrm>
          <a:off x="3452692" y="336025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Избегать развития конфликтных ситуаций</a:t>
          </a:r>
        </a:p>
      </dsp:txBody>
      <dsp:txXfrm>
        <a:off x="3497984" y="3405548"/>
        <a:ext cx="1336826" cy="837232"/>
      </dsp:txXfrm>
    </dsp:sp>
    <dsp:sp modelId="{8545DEC2-EA0B-4066-907B-A438E07B3AD0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197297" y="2689725"/>
              </a:moveTo>
              <a:arcTo wR="1856803" hR="1856803" stAng="9200850" swAng="13619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C90E0-9650-4552-A48F-BF6E82C5D420}">
      <dsp:nvSpPr>
        <dsp:cNvPr id="0" name=""/>
        <dsp:cNvSpPr/>
      </dsp:nvSpPr>
      <dsp:spPr>
        <a:xfrm>
          <a:off x="2778169" y="128428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Плодотворно сотрудничать с родителями</a:t>
          </a:r>
        </a:p>
      </dsp:txBody>
      <dsp:txXfrm>
        <a:off x="2823461" y="1329578"/>
        <a:ext cx="1336826" cy="837232"/>
      </dsp:txXfrm>
    </dsp:sp>
    <dsp:sp modelId="{A752FF88-7E08-4068-BA09-9FF832AB0422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446274" y="649274"/>
              </a:moveTo>
              <a:arcTo wR="1856803" hR="1856803" stAng="13233976" swAng="12143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455" y="2492407"/>
            <a:ext cx="9022080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«Ещё раз о воспитании детей и себя – индивидуальные консультации с родителями»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664" y="5907276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 err="1">
                <a:solidFill>
                  <a:schemeClr val="bg1"/>
                </a:solidFill>
                <a:effectLst/>
                <a:latin typeface="Helvetica Neue"/>
              </a:rPr>
              <a:t>Драговцева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 Светлана Владимировна, учитель начальных классов МБОУ «Центр образования №62» , 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3593F51-FB1D-ECD1-AD65-CCE2D7C8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9" y="954157"/>
            <a:ext cx="8004313" cy="71561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Работа с родителями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12488AF-E055-66F8-C288-2CDB8B66C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417" y="182707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Создание благоприятных условий для  взаимодействия школы и семьи в развитии личности ребёнка, раскрытие его индивидуальности и творческих потенциалов.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3895697-D69B-55CE-A60E-1546F2EE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765" y="1827074"/>
            <a:ext cx="5363818" cy="46134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Просветительская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научить родителей видеть и принимать изменения, происходящие с детьми.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Консультативная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совместный поиск методов эффективного воздействия на ребёнка в процессе приобретения им учебных навыков.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Коммуникативная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обогащение    опытом культуры взаимодействия ребёнка и родителей.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46922"/>
            <a:ext cx="9638174" cy="11466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15326C"/>
                </a:solidFill>
              </a:rPr>
              <a:t> </a:t>
            </a:r>
            <a:r>
              <a:rPr lang="ru-RU" b="1" dirty="0">
                <a:solidFill>
                  <a:srgbClr val="15326C"/>
                </a:solidFill>
              </a:rPr>
              <a:t>Этапы мониторинга взаимопонимания родителей и школы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3FE948-47FB-5087-27CF-D9E552E79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86899"/>
              </p:ext>
            </p:extLst>
          </p:nvPr>
        </p:nvGraphicFramePr>
        <p:xfrm>
          <a:off x="838200" y="2305877"/>
          <a:ext cx="10386391" cy="387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94BA3-067D-E393-3B81-3A294FF64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FFA0-77CC-87E4-A321-B978118C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16" y="1166987"/>
            <a:ext cx="10072183" cy="7413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Мониторинг. Карточка индивидуальной работы с учащимися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546D76A-F163-1BB8-658C-09EF12B29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71245"/>
              </p:ext>
            </p:extLst>
          </p:nvPr>
        </p:nvGraphicFramePr>
        <p:xfrm>
          <a:off x="838201" y="2554494"/>
          <a:ext cx="10515597" cy="367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512">
                  <a:extLst>
                    <a:ext uri="{9D8B030D-6E8A-4147-A177-3AD203B41FA5}">
                      <a16:colId xmlns:a16="http://schemas.microsoft.com/office/drawing/2014/main" val="4259183502"/>
                    </a:ext>
                  </a:extLst>
                </a:gridCol>
                <a:gridCol w="3220278">
                  <a:extLst>
                    <a:ext uri="{9D8B030D-6E8A-4147-A177-3AD203B41FA5}">
                      <a16:colId xmlns:a16="http://schemas.microsoft.com/office/drawing/2014/main" val="1119434743"/>
                    </a:ext>
                  </a:extLst>
                </a:gridCol>
                <a:gridCol w="6834807">
                  <a:extLst>
                    <a:ext uri="{9D8B030D-6E8A-4147-A177-3AD203B41FA5}">
                      <a16:colId xmlns:a16="http://schemas.microsoft.com/office/drawing/2014/main" val="781294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Фамилия, 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78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0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Ведение тетради (соблюдение орфографического режима и выполнение домашних работ)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Взаимоотношение с одноклассниками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1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Культура поведения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9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Отношение к школьному имуществу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0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Здоровье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7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2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5CCD8-1EAC-AE3F-7E26-2F6D07372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5BD0B-613F-3007-27B3-733A3EB5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83"/>
            <a:ext cx="10515600" cy="5775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Диагностика. Анкетирование родителей.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CE9380B-8A01-05F0-9A9F-9915BC71F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912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1. В чем, на Ваш взгляд, заключается главный смысл обучения ребенка в начальной школе (подчеркните):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 раскрытии и развитии способностей ребенка;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 развитии его интересов и потребностей;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 развитии его творческих возможностей;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 подготовке ребенка к самостоятельной жизни;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 подготовке к выбору профессии;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 познании и проявлении индивидуальных особенностей;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2. Какова роль школы в жизни младшего школьника?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3. Выпускник начальной школы – это ____________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4. Роль родителей на первых ступенях обучения в школе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5. Какие индивидуальные особенности следует учитывать учителю в своей работе (отметьте V 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Внимание – легко отвлекается, перескакивает с одной задачи на другу, быстро устает, . . 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Память Моторика Эмоции Самообслуживание Поведение Общение Способности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566DD7E-A81F-4764-3961-608EAD6F38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500829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664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1D2DA-AA02-93FC-6739-D678588A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8F19E-000D-9740-DECD-0293C19D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10515600" cy="69691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Коррекционная работа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9A78011-03B7-BC0C-698F-73C5EB4ED66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9772" y="1690688"/>
            <a:ext cx="5181600" cy="435133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Само анкетирование часто заставляет задуматься родителей.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Индивидуальные беседы и консультации.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Совместные мероприятия с родителями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03FFD8-9B42-26B3-1638-907EEA68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35" y="4293477"/>
            <a:ext cx="3337893" cy="21720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3924DB-A63B-DC41-783D-2FA5D96D8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18" y="4293477"/>
            <a:ext cx="3803374" cy="24269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3338FA6-8176-F4F5-00E9-409F4C1B8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06" y="1690688"/>
            <a:ext cx="4028661" cy="24582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9D973E-2F42-3211-A36A-F46629DB1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54" y="1680452"/>
            <a:ext cx="2524836" cy="2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94BA3-067D-E393-3B81-3A294FF64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63EC47-43C2-E9B4-510A-F877702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961474"/>
            <a:ext cx="10515600" cy="10926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Диагностика и мониторинг позволит учителю 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6CBE5A1-F3BF-1D6B-D6AA-7AA719CAB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7994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262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en-US" b="1" i="0" dirty="0">
                <a:solidFill>
                  <a:schemeClr val="bg1"/>
                </a:solidFill>
                <a:effectLst/>
                <a:latin typeface="Helvetica Neue"/>
              </a:rPr>
              <a:t>dragovtseva.svetlana@yandex.ru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391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Тема Office</vt:lpstr>
      <vt:lpstr>«Ещё раз о воспитании детей и себя – индивидуальные консультации с родителями» интенсива «Эффективная начальная школа Подмосковья: лучшие практики»</vt:lpstr>
      <vt:lpstr>Работа с родителями</vt:lpstr>
      <vt:lpstr> Этапы мониторинга взаимопонимания родителей и школы </vt:lpstr>
      <vt:lpstr>Мониторинг. Карточка индивидуальной работы с учащимися</vt:lpstr>
      <vt:lpstr>Диагностика. Анкетирование родителей.</vt:lpstr>
      <vt:lpstr>Коррекционная работа</vt:lpstr>
      <vt:lpstr>Диагностика и мониторинг позволит учителю :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5</cp:revision>
  <dcterms:created xsi:type="dcterms:W3CDTF">2024-03-11T10:09:06Z</dcterms:created>
  <dcterms:modified xsi:type="dcterms:W3CDTF">2024-03-16T10:51:04Z</dcterms:modified>
</cp:coreProperties>
</file>