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2" r:id="rId5"/>
    <p:sldId id="263" r:id="rId6"/>
    <p:sldId id="264" r:id="rId7"/>
    <p:sldId id="259" r:id="rId8"/>
    <p:sldId id="265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5209" autoAdjust="0"/>
  </p:normalViewPr>
  <p:slideViewPr>
    <p:cSldViewPr snapToGrid="0">
      <p:cViewPr varScale="1">
        <p:scale>
          <a:sx n="107" d="100"/>
          <a:sy n="107" d="100"/>
        </p:scale>
        <p:origin x="10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7406" y="2688880"/>
            <a:ext cx="9093229" cy="2634558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взаимодействия с социальными партнёрами в рамках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г.п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Старая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Купавна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интенсива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2980" y="5323438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</a:rPr>
              <a:t>Баранова Юлия Анатольевна, 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</a:rPr>
              <a:t>учитель начальных классов МБОУ ЦО № 25, 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  <a:cs typeface="Arial" panose="020B0604020202020204" pitchFamily="34" charset="0"/>
              </a:rPr>
              <a:t>Богородский городской округ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980355"/>
            <a:ext cx="9899904" cy="602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ребенка в коллективе, развитие способностей к коммуникации, пробуждение любознательности, выявление особых способностей.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3528408"/>
            <a:ext cx="9899904" cy="2102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качества и эффективности образования;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активной жизненной позиции школьника;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социализация личности.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Autofit/>
          </a:bodyPr>
          <a:lstStyle/>
          <a:p>
            <a:br>
              <a:rPr lang="ru-RU" sz="20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950" y="1163782"/>
            <a:ext cx="9243589" cy="50131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МОДЕЛЬ СОЦИАЛЬНОГО ПАРТНЕРСТВА</a:t>
            </a:r>
            <a:r>
              <a:rPr lang="ru-RU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47308" y="1787236"/>
            <a:ext cx="2452255" cy="1080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Школа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733309" y="2826327"/>
            <a:ext cx="1274618" cy="942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624945" y="3214255"/>
            <a:ext cx="13855" cy="1122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394364" y="3006437"/>
            <a:ext cx="817420" cy="858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260764" y="3865419"/>
            <a:ext cx="2479963" cy="1427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</a:t>
            </a:r>
          </a:p>
          <a:p>
            <a:pPr algn="ctr"/>
            <a:r>
              <a:rPr lang="ru-RU" dirty="0"/>
              <a:t>Культуры</a:t>
            </a:r>
          </a:p>
        </p:txBody>
      </p:sp>
      <p:sp>
        <p:nvSpPr>
          <p:cNvPr id="23" name="Овал 22"/>
          <p:cNvSpPr/>
          <p:nvPr/>
        </p:nvSpPr>
        <p:spPr>
          <a:xfrm>
            <a:off x="4488873" y="4641273"/>
            <a:ext cx="2549236" cy="1440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Краеведческий музей</a:t>
            </a:r>
          </a:p>
        </p:txBody>
      </p:sp>
      <p:sp>
        <p:nvSpPr>
          <p:cNvPr id="30" name="Овал 29"/>
          <p:cNvSpPr/>
          <p:nvPr/>
        </p:nvSpPr>
        <p:spPr>
          <a:xfrm>
            <a:off x="7800109" y="3782291"/>
            <a:ext cx="2507673" cy="1454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Городская </a:t>
            </a:r>
          </a:p>
          <a:p>
            <a:pPr algn="ctr"/>
            <a:r>
              <a:rPr lang="ru-RU" dirty="0"/>
              <a:t>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306101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846" y="2496312"/>
            <a:ext cx="10138954" cy="36806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	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9096" y="1395523"/>
            <a:ext cx="63102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cs typeface="Times New Roman" pitchFamily="18" charset="0"/>
              </a:rPr>
              <a:t>Посещение Краеведческого музея 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юлия баранова\Desktop\семинар\IMG-20240304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572" y="2253025"/>
            <a:ext cx="3696004" cy="4330653"/>
          </a:xfrm>
          <a:prstGeom prst="rect">
            <a:avLst/>
          </a:prstGeom>
          <a:noFill/>
        </p:spPr>
      </p:pic>
      <p:pic>
        <p:nvPicPr>
          <p:cNvPr id="6" name="Picture 3" descr="C:\Users\юлия баранова\Desktop\семинар\IMG-20240304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292" y="2200772"/>
            <a:ext cx="3696788" cy="4382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600" dirty="0">
              <a:solidFill>
                <a:srgbClr val="15326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846" y="2496312"/>
            <a:ext cx="10138954" cy="36806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		</a:t>
            </a:r>
            <a:endParaRPr lang="ru-RU" dirty="0"/>
          </a:p>
        </p:txBody>
      </p:sp>
      <p:pic>
        <p:nvPicPr>
          <p:cNvPr id="7" name="Picture 3" descr="C:\Users\юлия баранова\Desktop\семинар\IMG-20240304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896" y="2351713"/>
            <a:ext cx="3580333" cy="4231967"/>
          </a:xfrm>
          <a:prstGeom prst="rect">
            <a:avLst/>
          </a:prstGeom>
          <a:noFill/>
        </p:spPr>
      </p:pic>
      <p:pic>
        <p:nvPicPr>
          <p:cNvPr id="8" name="Picture 2" descr="C:\Users\юлия баранова\Desktop\семинар\IMG-20240304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0346" y="2336497"/>
            <a:ext cx="3489204" cy="42471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64916" y="1210824"/>
            <a:ext cx="8179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cs typeface="Times New Roman" pitchFamily="18" charset="0"/>
              </a:rPr>
              <a:t>Краеведческий музей. 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cs typeface="Times New Roman" pitchFamily="18" charset="0"/>
              </a:rPr>
              <a:t>Экспозиция  посвящённая «Дню Пионерии»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560" y="1435698"/>
            <a:ext cx="8269526" cy="602552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Мастер-класс в Центре культуры «Акрихин»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846" y="2496312"/>
            <a:ext cx="10138954" cy="36806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		</a:t>
            </a:r>
            <a:endParaRPr lang="ru-RU" dirty="0"/>
          </a:p>
        </p:txBody>
      </p:sp>
      <p:pic>
        <p:nvPicPr>
          <p:cNvPr id="4" name="Picture 3" descr="C:\Users\юлия баранова\Desktop\семинар\IMG-20240304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254" y="2549356"/>
            <a:ext cx="4794069" cy="3994734"/>
          </a:xfrm>
          <a:prstGeom prst="rect">
            <a:avLst/>
          </a:prstGeom>
          <a:noFill/>
        </p:spPr>
      </p:pic>
      <p:pic>
        <p:nvPicPr>
          <p:cNvPr id="5" name="Picture 2" descr="C:\Users\юлия баранова\Desktop\семинар\IMG-20240304-WA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8135" y="2549356"/>
            <a:ext cx="3670662" cy="3993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93" y="1348966"/>
            <a:ext cx="10457507" cy="90534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Игровая программа к Всемирному дню Снеговика </a:t>
            </a:r>
            <a:br>
              <a:rPr lang="ru-RU" sz="3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«Снежный друг»</a:t>
            </a:r>
            <a:endParaRPr lang="ru-RU" sz="3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4" descr="C:\Users\юлия баранова\Desktop\семинар\IMG_56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622" y="2703605"/>
            <a:ext cx="3056709" cy="3590925"/>
          </a:xfrm>
          <a:prstGeom prst="rect">
            <a:avLst/>
          </a:prstGeom>
          <a:noFill/>
        </p:spPr>
      </p:pic>
      <p:pic>
        <p:nvPicPr>
          <p:cNvPr id="8" name="Picture 3" descr="C:\Users\юлия баранова\Desktop\семинар\IMG_5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096" y="3207691"/>
            <a:ext cx="3930650" cy="3086839"/>
          </a:xfrm>
          <a:prstGeom prst="rect">
            <a:avLst/>
          </a:prstGeom>
          <a:noFill/>
        </p:spPr>
      </p:pic>
      <p:pic>
        <p:nvPicPr>
          <p:cNvPr id="1028" name="Picture 4" descr="C:\Users\юлия баранова\Desktop\семинар\IMG_5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9736" y="3133317"/>
            <a:ext cx="3879668" cy="3161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468" y="1256078"/>
            <a:ext cx="9899904" cy="60255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Игровая программа «Масленица»</a:t>
            </a:r>
          </a:p>
        </p:txBody>
      </p:sp>
      <p:pic>
        <p:nvPicPr>
          <p:cNvPr id="2050" name="Picture 2" descr="C:\Users\юлия баранова\Desktop\семинар\IMG-20240313-WA0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13" y="2142309"/>
            <a:ext cx="3174274" cy="4232365"/>
          </a:xfrm>
          <a:prstGeom prst="rect">
            <a:avLst/>
          </a:prstGeom>
          <a:noFill/>
        </p:spPr>
      </p:pic>
      <p:pic>
        <p:nvPicPr>
          <p:cNvPr id="2051" name="Picture 3" descr="C:\Users\юлия баранова\Desktop\семинар\IMG-20240313-WA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2357" y="2142309"/>
            <a:ext cx="3138894" cy="4185192"/>
          </a:xfrm>
          <a:prstGeom prst="rect">
            <a:avLst/>
          </a:prstGeom>
          <a:noFill/>
        </p:spPr>
      </p:pic>
      <p:pic>
        <p:nvPicPr>
          <p:cNvPr id="2052" name="Picture 4" descr="C:\Users\юлия баранова\Desktop\семинар\IMG-20240313-WA0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9349" y="3141615"/>
            <a:ext cx="4310746" cy="3233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9125" y="3276887"/>
            <a:ext cx="3026875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848" y="5340275"/>
            <a:ext cx="4202619" cy="1289304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8-916-876-65-45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baranowajulija@yandex.ru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109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Times New Roman</vt:lpstr>
      <vt:lpstr>Тема Office</vt:lpstr>
      <vt:lpstr>Опыт взаимодействия с социальными партнёрами в рамках г.п. Старая Купавна интенсива «Эффективная начальная школа Подмосковья: лучшие практики»</vt:lpstr>
      <vt:lpstr> Цель: адаптация ребенка в коллективе, развитие способностей к коммуникации, пробуждение любознательности, выявление особых способностей. </vt:lpstr>
      <vt:lpstr> </vt:lpstr>
      <vt:lpstr>Презентация PowerPoint</vt:lpstr>
      <vt:lpstr> </vt:lpstr>
      <vt:lpstr>Мастер-класс в Центре культуры «Акрихин»</vt:lpstr>
      <vt:lpstr>Игровая программа к Всемирному дню Снеговика  «Снежный друг»</vt:lpstr>
      <vt:lpstr>Игровая программа «Масленица»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50</cp:revision>
  <dcterms:created xsi:type="dcterms:W3CDTF">2024-03-11T10:09:06Z</dcterms:created>
  <dcterms:modified xsi:type="dcterms:W3CDTF">2024-03-16T12:08:00Z</dcterms:modified>
</cp:coreProperties>
</file>