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7" r:id="rId2"/>
    <p:sldId id="258" r:id="rId3"/>
    <p:sldId id="261" r:id="rId4"/>
    <p:sldId id="269" r:id="rId5"/>
    <p:sldId id="270" r:id="rId6"/>
    <p:sldId id="271" r:id="rId7"/>
    <p:sldId id="272" r:id="rId8"/>
    <p:sldId id="273" r:id="rId9"/>
    <p:sldId id="274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90" d="100"/>
          <a:sy n="90" d="100"/>
        </p:scale>
        <p:origin x="-5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2910" y="6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F2F7B378-F3C3-41B8-8DD0-C5D620DAFC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901C03F-57BC-48E8-9722-8F93BB1458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03EABC-888E-45EE-8863-6B9DADE81BC7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8DD4E16-63A7-46D4-965F-DFEDEEC2FF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F3C3E9B-2E8C-428D-BB7E-0AA702DDAC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C2CC4-1C78-404B-A098-5CACD23DFB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001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E5A776-3F97-4299-AFB8-9607DF94E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DABD1B4-9E57-4BD4-81F5-AD9997A239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4F6626D-2242-4C34-83D2-02E98BEF5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8123AF0-EA6C-459B-B732-DB2D79C0F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1CC6188-CFB6-43C2-9349-FD96859CE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823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83FAD6-11EA-489A-A363-BEDC63A3A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CD500A0-4AAC-4067-B9F1-2003436DB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3AAABCB-729C-43E9-800C-52465EA13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439AD69-049B-4695-82B6-90F26809E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636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798DA06-64B5-4510-A27E-BE7B3BC57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A58C18A-6119-4890-A99B-6AEF6E5A0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8A9E183-1F9C-4A45-93C6-002A250AD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22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9ECF8D-844C-4207-BAFA-BADE0FBA7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426469-404D-401F-95F6-E0C98645D2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895BDFE-B10E-4FAF-A15D-F4FFD9782D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B9061DF-27D3-42F9-9FB4-651396A7D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F6BC1DC-F4E9-4874-BE0B-D6D6744D3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1E5B1EA-92C7-47FC-BC38-1FAB347C1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634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16B7A6-6EAC-4BBF-948C-C8D5733C1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D6D5E4AE-9B2E-46CA-8717-200A217D02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893BE01-4769-4E6A-8960-83538B2003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7349CE3-EA6D-4380-B1AE-193EFD616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17A502A-D4FD-4860-9BFE-4FB90CE47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B6699D3-C1D9-45F6-B369-7F88E8BA6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796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2E499A-B1C5-45D5-BA03-DB7D34F1B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72902A6-0545-4C86-AEB4-D4D2026CD4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0818021-F016-46DF-9876-A3BF58A4E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75377C4-5A91-434C-9B36-D20BBE5AE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0D638BE-7E3D-4F28-AB07-F72F16CC6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065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9977926-8E4F-4CE6-A757-91CAAD5EE4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4434D3B-A7EE-494D-9948-39B8B4F123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D02B6CD-1749-42A2-86BD-A05BF5EA9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7030530-D506-4099-A747-AB201739B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CCE513-E3FF-416C-BA50-7558E3709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392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E870FD-F4C7-49CF-B581-7F35094F9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CC936A2-3190-4A74-A7F5-9A69B38EA4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8E91E77-A7CC-4598-930C-DC667BE90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F197651-1A0A-4FF5-B49F-690FFDD85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87301F7-4AC7-44A9-9959-6C078369D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049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A6F5AD-EA4A-4DB8-8427-F2BAC2EEB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6D600F0-D511-4EA6-8E66-4B74E302D3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E521C7B-7A88-453B-8B33-0751D78C6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E60E05E-D298-4F3D-A9B1-75C011790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801BB4F-9B21-431B-8FA1-C79A9C206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034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0C4698B-97E6-474E-B597-819E37C57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AA650EA-3B6A-4EFF-8B9E-5975F7661A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30CA183-0D2A-4ED2-9DBA-5BE63CE07C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5640056-3AB9-4C72-A36D-A44812C87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BA5C592-8D9A-4EFD-BDAF-004FADE0C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6BF0E49-99AE-476F-BF3C-ACE56106D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60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9F06B0F-577D-4331-87CF-A0A833AA949D}"/>
              </a:ext>
            </a:extLst>
          </p:cNvPr>
          <p:cNvSpPr/>
          <p:nvPr userDrawn="1"/>
        </p:nvSpPr>
        <p:spPr>
          <a:xfrm>
            <a:off x="9606000" y="0"/>
            <a:ext cx="2806567" cy="6860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DDFDD1-73D5-463D-B7B9-B39F7B2F6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35" y="375112"/>
            <a:ext cx="6706065" cy="6688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398A2C93-7DAF-47FE-936C-C92361EFF2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9414" y="1314450"/>
            <a:ext cx="6706065" cy="211455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xmlns="" id="{D7A1320A-1390-44C8-9D96-457E4E8D51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99958" y="365125"/>
            <a:ext cx="3961042" cy="612775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96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4459DED-C11A-4511-A847-493005395558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B541E7-5B4D-43E5-8F59-EBDE70BC7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2081C85-17C3-4494-ADC5-41279F5064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FDFDBC3-9040-454D-921A-8EFEBEB7EFAE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noFill/>
              </a:ln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66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EEF441D-A1A1-48BA-B9DE-0AAA8224B7D0}"/>
              </a:ext>
            </a:extLst>
          </p:cNvPr>
          <p:cNvSpPr/>
          <p:nvPr userDrawn="1"/>
        </p:nvSpPr>
        <p:spPr>
          <a:xfrm>
            <a:off x="0" y="0"/>
            <a:ext cx="59188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5701238B-17B1-4DAB-9C27-FC7BE9B8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102" y="1359000"/>
            <a:ext cx="5280898" cy="1325563"/>
          </a:xfrm>
        </p:spPr>
        <p:txBody>
          <a:bodyPr>
            <a:noAutofit/>
          </a:bodyPr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3DE9FB9-DAE3-47AB-A980-0F966C7388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6000" y="3538581"/>
            <a:ext cx="4461587" cy="330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8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6EE3F739-19A4-4190-A1FA-67EFCD502D1C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xmlns="" id="{86409E55-BC35-47A1-8E1D-C84F1F8839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4051" y="593725"/>
            <a:ext cx="5489575" cy="2857398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43751F-5479-412E-84EF-955FC984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6000" y="593725"/>
            <a:ext cx="5151949" cy="103887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9A74BD7-8B5C-49BC-B03B-A549B6105B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6363" y="1944688"/>
            <a:ext cx="5151437" cy="481488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E2C0238A-CE92-48A9-B41C-AC423CC575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200" y="3833813"/>
            <a:ext cx="5489575" cy="2925762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D3B8627-E627-4634-B66D-3D27D79305E7}"/>
              </a:ext>
            </a:extLst>
          </p:cNvPr>
          <p:cNvSpPr/>
          <p:nvPr userDrawn="1"/>
        </p:nvSpPr>
        <p:spPr>
          <a:xfrm>
            <a:off x="0" y="6399000"/>
            <a:ext cx="12192000" cy="459000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9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FA29F9-23BA-4ECB-82B3-298CF1487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0B0088F-4F61-4CA9-8363-CD4244056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83FC360-5B08-4CF4-A526-AB2CCE9F3A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588615A-2070-42C4-B6D8-FBF878A109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DFECA10-3085-492F-995A-86D6560930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DC31F736-D24A-4001-B690-35E7524C5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A27D62C-DA1D-45F4-81AB-08FB00448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BC030DF-F60C-4C5C-9AFC-1EFD8EB10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513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1FBEC2-919E-4102-894D-6DB41EC7A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4FB6738-3D94-4778-815D-9A8651015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AC02A4-B7C1-4153-BB05-1E4CDE6798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CA107-8654-43C3-BF7C-DB81E0A9004F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0DF5F0C-3923-461E-8DC7-F30C671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866F7A-327E-44B1-B5F8-E9DA7BB9D8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255F7-023C-4A29-AED4-3CBE049975C8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hlinkClick r:id="rId17"/>
            <a:extLst>
              <a:ext uri="{FF2B5EF4-FFF2-40B4-BE49-F238E27FC236}">
                <a16:creationId xmlns:a16="http://schemas.microsoft.com/office/drawing/2014/main" xmlns="" id="{70F833F9-0231-4EE9-AFEB-F77CEF52A2BE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13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63" r:id="rId6"/>
    <p:sldLayoutId id="2147483661" r:id="rId7"/>
    <p:sldLayoutId id="214748366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xmlns="" id="{01C009CD-FB4C-4C09-8327-31277BE0B9C8}"/>
              </a:ext>
            </a:extLst>
          </p:cNvPr>
          <p:cNvSpPr/>
          <p:nvPr/>
        </p:nvSpPr>
        <p:spPr>
          <a:xfrm>
            <a:off x="4950000" y="-6297"/>
            <a:ext cx="7131000" cy="6900297"/>
          </a:xfrm>
          <a:custGeom>
            <a:avLst/>
            <a:gdLst>
              <a:gd name="connsiteX0" fmla="*/ 1286359 w 6834753"/>
              <a:gd name="connsiteY0" fmla="*/ 30996 h 6896745"/>
              <a:gd name="connsiteX1" fmla="*/ 0 w 6834753"/>
              <a:gd name="connsiteY1" fmla="*/ 1720312 h 6896745"/>
              <a:gd name="connsiteX2" fmla="*/ 2278251 w 6834753"/>
              <a:gd name="connsiteY2" fmla="*/ 2960176 h 6896745"/>
              <a:gd name="connsiteX3" fmla="*/ 898902 w 6834753"/>
              <a:gd name="connsiteY3" fmla="*/ 3859078 h 6896745"/>
              <a:gd name="connsiteX4" fmla="*/ 4293031 w 6834753"/>
              <a:gd name="connsiteY4" fmla="*/ 6323308 h 6896745"/>
              <a:gd name="connsiteX5" fmla="*/ 4293031 w 6834753"/>
              <a:gd name="connsiteY5" fmla="*/ 6896745 h 6896745"/>
              <a:gd name="connsiteX6" fmla="*/ 6834753 w 6834753"/>
              <a:gd name="connsiteY6" fmla="*/ 6881247 h 6896745"/>
              <a:gd name="connsiteX7" fmla="*/ 6834753 w 6834753"/>
              <a:gd name="connsiteY7" fmla="*/ 0 h 6896745"/>
              <a:gd name="connsiteX8" fmla="*/ 1286359 w 6834753"/>
              <a:gd name="connsiteY8" fmla="*/ 30996 h 6896745"/>
              <a:gd name="connsiteX0" fmla="*/ 991892 w 6540286"/>
              <a:gd name="connsiteY0" fmla="*/ 30996 h 6896745"/>
              <a:gd name="connsiteX1" fmla="*/ 0 w 6540286"/>
              <a:gd name="connsiteY1" fmla="*/ 1642820 h 6896745"/>
              <a:gd name="connsiteX2" fmla="*/ 1983784 w 6540286"/>
              <a:gd name="connsiteY2" fmla="*/ 2960176 h 6896745"/>
              <a:gd name="connsiteX3" fmla="*/ 604435 w 6540286"/>
              <a:gd name="connsiteY3" fmla="*/ 3859078 h 6896745"/>
              <a:gd name="connsiteX4" fmla="*/ 3998564 w 6540286"/>
              <a:gd name="connsiteY4" fmla="*/ 6323308 h 6896745"/>
              <a:gd name="connsiteX5" fmla="*/ 3998564 w 6540286"/>
              <a:gd name="connsiteY5" fmla="*/ 6896745 h 6896745"/>
              <a:gd name="connsiteX6" fmla="*/ 6540286 w 6540286"/>
              <a:gd name="connsiteY6" fmla="*/ 6881247 h 6896745"/>
              <a:gd name="connsiteX7" fmla="*/ 6540286 w 6540286"/>
              <a:gd name="connsiteY7" fmla="*/ 0 h 6896745"/>
              <a:gd name="connsiteX8" fmla="*/ 991892 w 6540286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900649 w 6542032"/>
              <a:gd name="connsiteY3" fmla="*/ 4076055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520581 w 6542032"/>
              <a:gd name="connsiteY2" fmla="*/ 2960176 h 6896745"/>
              <a:gd name="connsiteX3" fmla="*/ 900649 w 6542032"/>
              <a:gd name="connsiteY3" fmla="*/ 4076055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684934 w 6233328"/>
              <a:gd name="connsiteY0" fmla="*/ 30996 h 6896745"/>
              <a:gd name="connsiteX1" fmla="*/ 3008 w 6233328"/>
              <a:gd name="connsiteY1" fmla="*/ 1069383 h 6896745"/>
              <a:gd name="connsiteX2" fmla="*/ 1211877 w 6233328"/>
              <a:gd name="connsiteY2" fmla="*/ 2960176 h 6896745"/>
              <a:gd name="connsiteX3" fmla="*/ 591945 w 6233328"/>
              <a:gd name="connsiteY3" fmla="*/ 4076055 h 6896745"/>
              <a:gd name="connsiteX4" fmla="*/ 3691606 w 6233328"/>
              <a:gd name="connsiteY4" fmla="*/ 6323308 h 6896745"/>
              <a:gd name="connsiteX5" fmla="*/ 3691606 w 6233328"/>
              <a:gd name="connsiteY5" fmla="*/ 6896745 h 6896745"/>
              <a:gd name="connsiteX6" fmla="*/ 6233328 w 6233328"/>
              <a:gd name="connsiteY6" fmla="*/ 6881247 h 6896745"/>
              <a:gd name="connsiteX7" fmla="*/ 6233328 w 6233328"/>
              <a:gd name="connsiteY7" fmla="*/ 0 h 6896745"/>
              <a:gd name="connsiteX8" fmla="*/ 684934 w 6233328"/>
              <a:gd name="connsiteY8" fmla="*/ 30996 h 6896745"/>
              <a:gd name="connsiteX0" fmla="*/ 684934 w 6233328"/>
              <a:gd name="connsiteY0" fmla="*/ 0 h 6896745"/>
              <a:gd name="connsiteX1" fmla="*/ 3008 w 6233328"/>
              <a:gd name="connsiteY1" fmla="*/ 1069383 h 6896745"/>
              <a:gd name="connsiteX2" fmla="*/ 1211877 w 6233328"/>
              <a:gd name="connsiteY2" fmla="*/ 2960176 h 6896745"/>
              <a:gd name="connsiteX3" fmla="*/ 591945 w 6233328"/>
              <a:gd name="connsiteY3" fmla="*/ 4076055 h 6896745"/>
              <a:gd name="connsiteX4" fmla="*/ 3691606 w 6233328"/>
              <a:gd name="connsiteY4" fmla="*/ 6323308 h 6896745"/>
              <a:gd name="connsiteX5" fmla="*/ 3691606 w 6233328"/>
              <a:gd name="connsiteY5" fmla="*/ 6896745 h 6896745"/>
              <a:gd name="connsiteX6" fmla="*/ 6233328 w 6233328"/>
              <a:gd name="connsiteY6" fmla="*/ 6881247 h 6896745"/>
              <a:gd name="connsiteX7" fmla="*/ 6233328 w 6233328"/>
              <a:gd name="connsiteY7" fmla="*/ 0 h 6896745"/>
              <a:gd name="connsiteX8" fmla="*/ 684934 w 6233328"/>
              <a:gd name="connsiteY8" fmla="*/ 0 h 6896745"/>
              <a:gd name="connsiteX0" fmla="*/ 684934 w 6233328"/>
              <a:gd name="connsiteY0" fmla="*/ 0 h 6896745"/>
              <a:gd name="connsiteX1" fmla="*/ 3008 w 6233328"/>
              <a:gd name="connsiteY1" fmla="*/ 1069383 h 6896745"/>
              <a:gd name="connsiteX2" fmla="*/ 1211877 w 6233328"/>
              <a:gd name="connsiteY2" fmla="*/ 2960176 h 6896745"/>
              <a:gd name="connsiteX3" fmla="*/ 622942 w 6233328"/>
              <a:gd name="connsiteY3" fmla="*/ 4355024 h 6896745"/>
              <a:gd name="connsiteX4" fmla="*/ 3691606 w 6233328"/>
              <a:gd name="connsiteY4" fmla="*/ 6323308 h 6896745"/>
              <a:gd name="connsiteX5" fmla="*/ 3691606 w 6233328"/>
              <a:gd name="connsiteY5" fmla="*/ 6896745 h 6896745"/>
              <a:gd name="connsiteX6" fmla="*/ 6233328 w 6233328"/>
              <a:gd name="connsiteY6" fmla="*/ 6881247 h 6896745"/>
              <a:gd name="connsiteX7" fmla="*/ 6233328 w 6233328"/>
              <a:gd name="connsiteY7" fmla="*/ 0 h 6896745"/>
              <a:gd name="connsiteX8" fmla="*/ 684934 w 6233328"/>
              <a:gd name="connsiteY8" fmla="*/ 0 h 6896745"/>
              <a:gd name="connsiteX0" fmla="*/ 301956 w 5850350"/>
              <a:gd name="connsiteY0" fmla="*/ 0 h 6896745"/>
              <a:gd name="connsiteX1" fmla="*/ 20080 w 5850350"/>
              <a:gd name="connsiteY1" fmla="*/ 1088433 h 6896745"/>
              <a:gd name="connsiteX2" fmla="*/ 828899 w 5850350"/>
              <a:gd name="connsiteY2" fmla="*/ 2960176 h 6896745"/>
              <a:gd name="connsiteX3" fmla="*/ 239964 w 5850350"/>
              <a:gd name="connsiteY3" fmla="*/ 4355024 h 6896745"/>
              <a:gd name="connsiteX4" fmla="*/ 3308628 w 5850350"/>
              <a:gd name="connsiteY4" fmla="*/ 6323308 h 6896745"/>
              <a:gd name="connsiteX5" fmla="*/ 3308628 w 5850350"/>
              <a:gd name="connsiteY5" fmla="*/ 6896745 h 6896745"/>
              <a:gd name="connsiteX6" fmla="*/ 5850350 w 5850350"/>
              <a:gd name="connsiteY6" fmla="*/ 6881247 h 6896745"/>
              <a:gd name="connsiteX7" fmla="*/ 5850350 w 5850350"/>
              <a:gd name="connsiteY7" fmla="*/ 0 h 6896745"/>
              <a:gd name="connsiteX8" fmla="*/ 301956 w 5850350"/>
              <a:gd name="connsiteY8" fmla="*/ 0 h 6896745"/>
              <a:gd name="connsiteX0" fmla="*/ 301956 w 5850350"/>
              <a:gd name="connsiteY0" fmla="*/ 0 h 6896745"/>
              <a:gd name="connsiteX1" fmla="*/ 20080 w 5850350"/>
              <a:gd name="connsiteY1" fmla="*/ 1088433 h 6896745"/>
              <a:gd name="connsiteX2" fmla="*/ 1324199 w 5850350"/>
              <a:gd name="connsiteY2" fmla="*/ 2769676 h 6896745"/>
              <a:gd name="connsiteX3" fmla="*/ 239964 w 5850350"/>
              <a:gd name="connsiteY3" fmla="*/ 4355024 h 6896745"/>
              <a:gd name="connsiteX4" fmla="*/ 3308628 w 5850350"/>
              <a:gd name="connsiteY4" fmla="*/ 6323308 h 6896745"/>
              <a:gd name="connsiteX5" fmla="*/ 3308628 w 5850350"/>
              <a:gd name="connsiteY5" fmla="*/ 6896745 h 6896745"/>
              <a:gd name="connsiteX6" fmla="*/ 5850350 w 5850350"/>
              <a:gd name="connsiteY6" fmla="*/ 6881247 h 6896745"/>
              <a:gd name="connsiteX7" fmla="*/ 5850350 w 5850350"/>
              <a:gd name="connsiteY7" fmla="*/ 0 h 6896745"/>
              <a:gd name="connsiteX8" fmla="*/ 301956 w 5850350"/>
              <a:gd name="connsiteY8" fmla="*/ 0 h 6896745"/>
              <a:gd name="connsiteX0" fmla="*/ 234674 w 5878318"/>
              <a:gd name="connsiteY0" fmla="*/ 0 h 6915795"/>
              <a:gd name="connsiteX1" fmla="*/ 48048 w 5878318"/>
              <a:gd name="connsiteY1" fmla="*/ 1107483 h 6915795"/>
              <a:gd name="connsiteX2" fmla="*/ 1352167 w 5878318"/>
              <a:gd name="connsiteY2" fmla="*/ 2788726 h 6915795"/>
              <a:gd name="connsiteX3" fmla="*/ 267932 w 5878318"/>
              <a:gd name="connsiteY3" fmla="*/ 4374074 h 6915795"/>
              <a:gd name="connsiteX4" fmla="*/ 3336596 w 5878318"/>
              <a:gd name="connsiteY4" fmla="*/ 6342358 h 6915795"/>
              <a:gd name="connsiteX5" fmla="*/ 3336596 w 5878318"/>
              <a:gd name="connsiteY5" fmla="*/ 6915795 h 6915795"/>
              <a:gd name="connsiteX6" fmla="*/ 5878318 w 5878318"/>
              <a:gd name="connsiteY6" fmla="*/ 6900297 h 6915795"/>
              <a:gd name="connsiteX7" fmla="*/ 5878318 w 5878318"/>
              <a:gd name="connsiteY7" fmla="*/ 19050 h 6915795"/>
              <a:gd name="connsiteX8" fmla="*/ 234674 w 5878318"/>
              <a:gd name="connsiteY8" fmla="*/ 0 h 6915795"/>
              <a:gd name="connsiteX0" fmla="*/ 234674 w 5878318"/>
              <a:gd name="connsiteY0" fmla="*/ 0 h 6915795"/>
              <a:gd name="connsiteX1" fmla="*/ 48048 w 5878318"/>
              <a:gd name="connsiteY1" fmla="*/ 1107483 h 6915795"/>
              <a:gd name="connsiteX2" fmla="*/ 1352167 w 5878318"/>
              <a:gd name="connsiteY2" fmla="*/ 2788726 h 6915795"/>
              <a:gd name="connsiteX3" fmla="*/ 153632 w 5878318"/>
              <a:gd name="connsiteY3" fmla="*/ 4316924 h 6915795"/>
              <a:gd name="connsiteX4" fmla="*/ 3336596 w 5878318"/>
              <a:gd name="connsiteY4" fmla="*/ 6342358 h 6915795"/>
              <a:gd name="connsiteX5" fmla="*/ 3336596 w 5878318"/>
              <a:gd name="connsiteY5" fmla="*/ 6915795 h 6915795"/>
              <a:gd name="connsiteX6" fmla="*/ 5878318 w 5878318"/>
              <a:gd name="connsiteY6" fmla="*/ 6900297 h 6915795"/>
              <a:gd name="connsiteX7" fmla="*/ 5878318 w 5878318"/>
              <a:gd name="connsiteY7" fmla="*/ 19050 h 6915795"/>
              <a:gd name="connsiteX8" fmla="*/ 234674 w 5878318"/>
              <a:gd name="connsiteY8" fmla="*/ 0 h 6915795"/>
              <a:gd name="connsiteX0" fmla="*/ 234674 w 5878318"/>
              <a:gd name="connsiteY0" fmla="*/ 0 h 6915795"/>
              <a:gd name="connsiteX1" fmla="*/ 48048 w 5878318"/>
              <a:gd name="connsiteY1" fmla="*/ 1107483 h 6915795"/>
              <a:gd name="connsiteX2" fmla="*/ 1352167 w 5878318"/>
              <a:gd name="connsiteY2" fmla="*/ 2788726 h 6915795"/>
              <a:gd name="connsiteX3" fmla="*/ 153632 w 5878318"/>
              <a:gd name="connsiteY3" fmla="*/ 4316924 h 6915795"/>
              <a:gd name="connsiteX4" fmla="*/ 2593646 w 5878318"/>
              <a:gd name="connsiteY4" fmla="*/ 6380458 h 6915795"/>
              <a:gd name="connsiteX5" fmla="*/ 3336596 w 5878318"/>
              <a:gd name="connsiteY5" fmla="*/ 6915795 h 6915795"/>
              <a:gd name="connsiteX6" fmla="*/ 5878318 w 5878318"/>
              <a:gd name="connsiteY6" fmla="*/ 6900297 h 6915795"/>
              <a:gd name="connsiteX7" fmla="*/ 5878318 w 5878318"/>
              <a:gd name="connsiteY7" fmla="*/ 19050 h 6915795"/>
              <a:gd name="connsiteX8" fmla="*/ 234674 w 5878318"/>
              <a:gd name="connsiteY8" fmla="*/ 0 h 6915795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153632 w 5878318"/>
              <a:gd name="connsiteY3" fmla="*/ 4316924 h 6900297"/>
              <a:gd name="connsiteX4" fmla="*/ 2593646 w 5878318"/>
              <a:gd name="connsiteY4" fmla="*/ 6380458 h 6900297"/>
              <a:gd name="connsiteX5" fmla="*/ 2765096 w 5878318"/>
              <a:gd name="connsiteY5" fmla="*/ 6877695 h 6900297"/>
              <a:gd name="connsiteX6" fmla="*/ 5878318 w 5878318"/>
              <a:gd name="connsiteY6" fmla="*/ 6900297 h 6900297"/>
              <a:gd name="connsiteX7" fmla="*/ 5878318 w 5878318"/>
              <a:gd name="connsiteY7" fmla="*/ 19050 h 6900297"/>
              <a:gd name="connsiteX8" fmla="*/ 234674 w 5878318"/>
              <a:gd name="connsiteY8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153632 w 5878318"/>
              <a:gd name="connsiteY3" fmla="*/ 4316924 h 6900297"/>
              <a:gd name="connsiteX4" fmla="*/ 2384096 w 5878318"/>
              <a:gd name="connsiteY4" fmla="*/ 6380458 h 6900297"/>
              <a:gd name="connsiteX5" fmla="*/ 2765096 w 5878318"/>
              <a:gd name="connsiteY5" fmla="*/ 6877695 h 6900297"/>
              <a:gd name="connsiteX6" fmla="*/ 5878318 w 5878318"/>
              <a:gd name="connsiteY6" fmla="*/ 6900297 h 6900297"/>
              <a:gd name="connsiteX7" fmla="*/ 5878318 w 5878318"/>
              <a:gd name="connsiteY7" fmla="*/ 19050 h 6900297"/>
              <a:gd name="connsiteX8" fmla="*/ 234674 w 5878318"/>
              <a:gd name="connsiteY8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153632 w 5878318"/>
              <a:gd name="connsiteY3" fmla="*/ 4316924 h 6900297"/>
              <a:gd name="connsiteX4" fmla="*/ 563367 w 5878318"/>
              <a:gd name="connsiteY4" fmla="*/ 565785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153632 w 5878318"/>
              <a:gd name="connsiteY3" fmla="*/ 4316924 h 6900297"/>
              <a:gd name="connsiteX4" fmla="*/ 1115817 w 5878318"/>
              <a:gd name="connsiteY4" fmla="*/ 56769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591782 w 5878318"/>
              <a:gd name="connsiteY3" fmla="*/ 4412174 h 6900297"/>
              <a:gd name="connsiteX4" fmla="*/ 1115817 w 5878318"/>
              <a:gd name="connsiteY4" fmla="*/ 56769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591782 w 5878318"/>
              <a:gd name="connsiteY3" fmla="*/ 4412174 h 6900297"/>
              <a:gd name="connsiteX4" fmla="*/ 1115817 w 5878318"/>
              <a:gd name="connsiteY4" fmla="*/ 56769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591782 w 5878318"/>
              <a:gd name="connsiteY3" fmla="*/ 4412174 h 6900297"/>
              <a:gd name="connsiteX4" fmla="*/ 1058667 w 5878318"/>
              <a:gd name="connsiteY4" fmla="*/ 57150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572732 w 5878318"/>
              <a:gd name="connsiteY3" fmla="*/ 4431224 h 6900297"/>
              <a:gd name="connsiteX4" fmla="*/ 1058667 w 5878318"/>
              <a:gd name="connsiteY4" fmla="*/ 57150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64867 w 5878318"/>
              <a:gd name="connsiteY2" fmla="*/ 2763326 h 6900297"/>
              <a:gd name="connsiteX3" fmla="*/ 572732 w 5878318"/>
              <a:gd name="connsiteY3" fmla="*/ 4431224 h 6900297"/>
              <a:gd name="connsiteX4" fmla="*/ 1058667 w 5878318"/>
              <a:gd name="connsiteY4" fmla="*/ 57150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05905 w 5911491"/>
              <a:gd name="connsiteY3" fmla="*/ 4431224 h 6900297"/>
              <a:gd name="connsiteX4" fmla="*/ 1091840 w 5911491"/>
              <a:gd name="connsiteY4" fmla="*/ 57150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091840 w 5911491"/>
              <a:gd name="connsiteY4" fmla="*/ 57150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94805 w 5911491"/>
              <a:gd name="connsiteY3" fmla="*/ 431057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11491" h="6900297">
                <a:moveTo>
                  <a:pt x="267847" y="0"/>
                </a:moveTo>
                <a:cubicBezTo>
                  <a:pt x="-62784" y="537275"/>
                  <a:pt x="-10908" y="771686"/>
                  <a:pt x="30421" y="1107483"/>
                </a:cubicBezTo>
                <a:cubicBezTo>
                  <a:pt x="102746" y="1686086"/>
                  <a:pt x="1315383" y="1859258"/>
                  <a:pt x="1398040" y="2763326"/>
                </a:cubicBezTo>
                <a:cubicBezTo>
                  <a:pt x="1480697" y="3667394"/>
                  <a:pt x="819922" y="3546637"/>
                  <a:pt x="669405" y="4304224"/>
                </a:cubicBezTo>
                <a:cubicBezTo>
                  <a:pt x="518888" y="5061811"/>
                  <a:pt x="669296" y="5447278"/>
                  <a:pt x="1231540" y="5778500"/>
                </a:cubicBezTo>
                <a:cubicBezTo>
                  <a:pt x="1857284" y="6122422"/>
                  <a:pt x="2118819" y="6024212"/>
                  <a:pt x="2417269" y="6380458"/>
                </a:cubicBezTo>
                <a:cubicBezTo>
                  <a:pt x="2715719" y="6736704"/>
                  <a:pt x="2671269" y="6711949"/>
                  <a:pt x="2798269" y="6877695"/>
                </a:cubicBezTo>
                <a:lnTo>
                  <a:pt x="5911491" y="6900297"/>
                </a:lnTo>
                <a:lnTo>
                  <a:pt x="5911491" y="19050"/>
                </a:lnTo>
                <a:lnTo>
                  <a:pt x="267847" y="0"/>
                </a:lnTo>
                <a:close/>
              </a:path>
            </a:pathLst>
          </a:cu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xmlns="" id="{0457E147-2F53-48D4-8F04-C3F1502156C3}"/>
              </a:ext>
            </a:extLst>
          </p:cNvPr>
          <p:cNvSpPr/>
          <p:nvPr/>
        </p:nvSpPr>
        <p:spPr>
          <a:xfrm>
            <a:off x="5061000" y="0"/>
            <a:ext cx="7131000" cy="6900297"/>
          </a:xfrm>
          <a:custGeom>
            <a:avLst/>
            <a:gdLst>
              <a:gd name="connsiteX0" fmla="*/ 1286359 w 6834753"/>
              <a:gd name="connsiteY0" fmla="*/ 30996 h 6896745"/>
              <a:gd name="connsiteX1" fmla="*/ 0 w 6834753"/>
              <a:gd name="connsiteY1" fmla="*/ 1720312 h 6896745"/>
              <a:gd name="connsiteX2" fmla="*/ 2278251 w 6834753"/>
              <a:gd name="connsiteY2" fmla="*/ 2960176 h 6896745"/>
              <a:gd name="connsiteX3" fmla="*/ 898902 w 6834753"/>
              <a:gd name="connsiteY3" fmla="*/ 3859078 h 6896745"/>
              <a:gd name="connsiteX4" fmla="*/ 4293031 w 6834753"/>
              <a:gd name="connsiteY4" fmla="*/ 6323308 h 6896745"/>
              <a:gd name="connsiteX5" fmla="*/ 4293031 w 6834753"/>
              <a:gd name="connsiteY5" fmla="*/ 6896745 h 6896745"/>
              <a:gd name="connsiteX6" fmla="*/ 6834753 w 6834753"/>
              <a:gd name="connsiteY6" fmla="*/ 6881247 h 6896745"/>
              <a:gd name="connsiteX7" fmla="*/ 6834753 w 6834753"/>
              <a:gd name="connsiteY7" fmla="*/ 0 h 6896745"/>
              <a:gd name="connsiteX8" fmla="*/ 1286359 w 6834753"/>
              <a:gd name="connsiteY8" fmla="*/ 30996 h 6896745"/>
              <a:gd name="connsiteX0" fmla="*/ 991892 w 6540286"/>
              <a:gd name="connsiteY0" fmla="*/ 30996 h 6896745"/>
              <a:gd name="connsiteX1" fmla="*/ 0 w 6540286"/>
              <a:gd name="connsiteY1" fmla="*/ 1642820 h 6896745"/>
              <a:gd name="connsiteX2" fmla="*/ 1983784 w 6540286"/>
              <a:gd name="connsiteY2" fmla="*/ 2960176 h 6896745"/>
              <a:gd name="connsiteX3" fmla="*/ 604435 w 6540286"/>
              <a:gd name="connsiteY3" fmla="*/ 3859078 h 6896745"/>
              <a:gd name="connsiteX4" fmla="*/ 3998564 w 6540286"/>
              <a:gd name="connsiteY4" fmla="*/ 6323308 h 6896745"/>
              <a:gd name="connsiteX5" fmla="*/ 3998564 w 6540286"/>
              <a:gd name="connsiteY5" fmla="*/ 6896745 h 6896745"/>
              <a:gd name="connsiteX6" fmla="*/ 6540286 w 6540286"/>
              <a:gd name="connsiteY6" fmla="*/ 6881247 h 6896745"/>
              <a:gd name="connsiteX7" fmla="*/ 6540286 w 6540286"/>
              <a:gd name="connsiteY7" fmla="*/ 0 h 6896745"/>
              <a:gd name="connsiteX8" fmla="*/ 991892 w 6540286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606181 w 6542032"/>
              <a:gd name="connsiteY3" fmla="*/ 3859078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985530 w 6542032"/>
              <a:gd name="connsiteY2" fmla="*/ 2960176 h 6896745"/>
              <a:gd name="connsiteX3" fmla="*/ 900649 w 6542032"/>
              <a:gd name="connsiteY3" fmla="*/ 4076055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993638 w 6542032"/>
              <a:gd name="connsiteY0" fmla="*/ 30996 h 6896745"/>
              <a:gd name="connsiteX1" fmla="*/ 1746 w 6542032"/>
              <a:gd name="connsiteY1" fmla="*/ 1642820 h 6896745"/>
              <a:gd name="connsiteX2" fmla="*/ 1520581 w 6542032"/>
              <a:gd name="connsiteY2" fmla="*/ 2960176 h 6896745"/>
              <a:gd name="connsiteX3" fmla="*/ 900649 w 6542032"/>
              <a:gd name="connsiteY3" fmla="*/ 4076055 h 6896745"/>
              <a:gd name="connsiteX4" fmla="*/ 4000310 w 6542032"/>
              <a:gd name="connsiteY4" fmla="*/ 6323308 h 6896745"/>
              <a:gd name="connsiteX5" fmla="*/ 4000310 w 6542032"/>
              <a:gd name="connsiteY5" fmla="*/ 6896745 h 6896745"/>
              <a:gd name="connsiteX6" fmla="*/ 6542032 w 6542032"/>
              <a:gd name="connsiteY6" fmla="*/ 6881247 h 6896745"/>
              <a:gd name="connsiteX7" fmla="*/ 6542032 w 6542032"/>
              <a:gd name="connsiteY7" fmla="*/ 0 h 6896745"/>
              <a:gd name="connsiteX8" fmla="*/ 993638 w 6542032"/>
              <a:gd name="connsiteY8" fmla="*/ 30996 h 6896745"/>
              <a:gd name="connsiteX0" fmla="*/ 684934 w 6233328"/>
              <a:gd name="connsiteY0" fmla="*/ 30996 h 6896745"/>
              <a:gd name="connsiteX1" fmla="*/ 3008 w 6233328"/>
              <a:gd name="connsiteY1" fmla="*/ 1069383 h 6896745"/>
              <a:gd name="connsiteX2" fmla="*/ 1211877 w 6233328"/>
              <a:gd name="connsiteY2" fmla="*/ 2960176 h 6896745"/>
              <a:gd name="connsiteX3" fmla="*/ 591945 w 6233328"/>
              <a:gd name="connsiteY3" fmla="*/ 4076055 h 6896745"/>
              <a:gd name="connsiteX4" fmla="*/ 3691606 w 6233328"/>
              <a:gd name="connsiteY4" fmla="*/ 6323308 h 6896745"/>
              <a:gd name="connsiteX5" fmla="*/ 3691606 w 6233328"/>
              <a:gd name="connsiteY5" fmla="*/ 6896745 h 6896745"/>
              <a:gd name="connsiteX6" fmla="*/ 6233328 w 6233328"/>
              <a:gd name="connsiteY6" fmla="*/ 6881247 h 6896745"/>
              <a:gd name="connsiteX7" fmla="*/ 6233328 w 6233328"/>
              <a:gd name="connsiteY7" fmla="*/ 0 h 6896745"/>
              <a:gd name="connsiteX8" fmla="*/ 684934 w 6233328"/>
              <a:gd name="connsiteY8" fmla="*/ 30996 h 6896745"/>
              <a:gd name="connsiteX0" fmla="*/ 684934 w 6233328"/>
              <a:gd name="connsiteY0" fmla="*/ 0 h 6896745"/>
              <a:gd name="connsiteX1" fmla="*/ 3008 w 6233328"/>
              <a:gd name="connsiteY1" fmla="*/ 1069383 h 6896745"/>
              <a:gd name="connsiteX2" fmla="*/ 1211877 w 6233328"/>
              <a:gd name="connsiteY2" fmla="*/ 2960176 h 6896745"/>
              <a:gd name="connsiteX3" fmla="*/ 591945 w 6233328"/>
              <a:gd name="connsiteY3" fmla="*/ 4076055 h 6896745"/>
              <a:gd name="connsiteX4" fmla="*/ 3691606 w 6233328"/>
              <a:gd name="connsiteY4" fmla="*/ 6323308 h 6896745"/>
              <a:gd name="connsiteX5" fmla="*/ 3691606 w 6233328"/>
              <a:gd name="connsiteY5" fmla="*/ 6896745 h 6896745"/>
              <a:gd name="connsiteX6" fmla="*/ 6233328 w 6233328"/>
              <a:gd name="connsiteY6" fmla="*/ 6881247 h 6896745"/>
              <a:gd name="connsiteX7" fmla="*/ 6233328 w 6233328"/>
              <a:gd name="connsiteY7" fmla="*/ 0 h 6896745"/>
              <a:gd name="connsiteX8" fmla="*/ 684934 w 6233328"/>
              <a:gd name="connsiteY8" fmla="*/ 0 h 6896745"/>
              <a:gd name="connsiteX0" fmla="*/ 684934 w 6233328"/>
              <a:gd name="connsiteY0" fmla="*/ 0 h 6896745"/>
              <a:gd name="connsiteX1" fmla="*/ 3008 w 6233328"/>
              <a:gd name="connsiteY1" fmla="*/ 1069383 h 6896745"/>
              <a:gd name="connsiteX2" fmla="*/ 1211877 w 6233328"/>
              <a:gd name="connsiteY2" fmla="*/ 2960176 h 6896745"/>
              <a:gd name="connsiteX3" fmla="*/ 622942 w 6233328"/>
              <a:gd name="connsiteY3" fmla="*/ 4355024 h 6896745"/>
              <a:gd name="connsiteX4" fmla="*/ 3691606 w 6233328"/>
              <a:gd name="connsiteY4" fmla="*/ 6323308 h 6896745"/>
              <a:gd name="connsiteX5" fmla="*/ 3691606 w 6233328"/>
              <a:gd name="connsiteY5" fmla="*/ 6896745 h 6896745"/>
              <a:gd name="connsiteX6" fmla="*/ 6233328 w 6233328"/>
              <a:gd name="connsiteY6" fmla="*/ 6881247 h 6896745"/>
              <a:gd name="connsiteX7" fmla="*/ 6233328 w 6233328"/>
              <a:gd name="connsiteY7" fmla="*/ 0 h 6896745"/>
              <a:gd name="connsiteX8" fmla="*/ 684934 w 6233328"/>
              <a:gd name="connsiteY8" fmla="*/ 0 h 6896745"/>
              <a:gd name="connsiteX0" fmla="*/ 301956 w 5850350"/>
              <a:gd name="connsiteY0" fmla="*/ 0 h 6896745"/>
              <a:gd name="connsiteX1" fmla="*/ 20080 w 5850350"/>
              <a:gd name="connsiteY1" fmla="*/ 1088433 h 6896745"/>
              <a:gd name="connsiteX2" fmla="*/ 828899 w 5850350"/>
              <a:gd name="connsiteY2" fmla="*/ 2960176 h 6896745"/>
              <a:gd name="connsiteX3" fmla="*/ 239964 w 5850350"/>
              <a:gd name="connsiteY3" fmla="*/ 4355024 h 6896745"/>
              <a:gd name="connsiteX4" fmla="*/ 3308628 w 5850350"/>
              <a:gd name="connsiteY4" fmla="*/ 6323308 h 6896745"/>
              <a:gd name="connsiteX5" fmla="*/ 3308628 w 5850350"/>
              <a:gd name="connsiteY5" fmla="*/ 6896745 h 6896745"/>
              <a:gd name="connsiteX6" fmla="*/ 5850350 w 5850350"/>
              <a:gd name="connsiteY6" fmla="*/ 6881247 h 6896745"/>
              <a:gd name="connsiteX7" fmla="*/ 5850350 w 5850350"/>
              <a:gd name="connsiteY7" fmla="*/ 0 h 6896745"/>
              <a:gd name="connsiteX8" fmla="*/ 301956 w 5850350"/>
              <a:gd name="connsiteY8" fmla="*/ 0 h 6896745"/>
              <a:gd name="connsiteX0" fmla="*/ 301956 w 5850350"/>
              <a:gd name="connsiteY0" fmla="*/ 0 h 6896745"/>
              <a:gd name="connsiteX1" fmla="*/ 20080 w 5850350"/>
              <a:gd name="connsiteY1" fmla="*/ 1088433 h 6896745"/>
              <a:gd name="connsiteX2" fmla="*/ 1324199 w 5850350"/>
              <a:gd name="connsiteY2" fmla="*/ 2769676 h 6896745"/>
              <a:gd name="connsiteX3" fmla="*/ 239964 w 5850350"/>
              <a:gd name="connsiteY3" fmla="*/ 4355024 h 6896745"/>
              <a:gd name="connsiteX4" fmla="*/ 3308628 w 5850350"/>
              <a:gd name="connsiteY4" fmla="*/ 6323308 h 6896745"/>
              <a:gd name="connsiteX5" fmla="*/ 3308628 w 5850350"/>
              <a:gd name="connsiteY5" fmla="*/ 6896745 h 6896745"/>
              <a:gd name="connsiteX6" fmla="*/ 5850350 w 5850350"/>
              <a:gd name="connsiteY6" fmla="*/ 6881247 h 6896745"/>
              <a:gd name="connsiteX7" fmla="*/ 5850350 w 5850350"/>
              <a:gd name="connsiteY7" fmla="*/ 0 h 6896745"/>
              <a:gd name="connsiteX8" fmla="*/ 301956 w 5850350"/>
              <a:gd name="connsiteY8" fmla="*/ 0 h 6896745"/>
              <a:gd name="connsiteX0" fmla="*/ 234674 w 5878318"/>
              <a:gd name="connsiteY0" fmla="*/ 0 h 6915795"/>
              <a:gd name="connsiteX1" fmla="*/ 48048 w 5878318"/>
              <a:gd name="connsiteY1" fmla="*/ 1107483 h 6915795"/>
              <a:gd name="connsiteX2" fmla="*/ 1352167 w 5878318"/>
              <a:gd name="connsiteY2" fmla="*/ 2788726 h 6915795"/>
              <a:gd name="connsiteX3" fmla="*/ 267932 w 5878318"/>
              <a:gd name="connsiteY3" fmla="*/ 4374074 h 6915795"/>
              <a:gd name="connsiteX4" fmla="*/ 3336596 w 5878318"/>
              <a:gd name="connsiteY4" fmla="*/ 6342358 h 6915795"/>
              <a:gd name="connsiteX5" fmla="*/ 3336596 w 5878318"/>
              <a:gd name="connsiteY5" fmla="*/ 6915795 h 6915795"/>
              <a:gd name="connsiteX6" fmla="*/ 5878318 w 5878318"/>
              <a:gd name="connsiteY6" fmla="*/ 6900297 h 6915795"/>
              <a:gd name="connsiteX7" fmla="*/ 5878318 w 5878318"/>
              <a:gd name="connsiteY7" fmla="*/ 19050 h 6915795"/>
              <a:gd name="connsiteX8" fmla="*/ 234674 w 5878318"/>
              <a:gd name="connsiteY8" fmla="*/ 0 h 6915795"/>
              <a:gd name="connsiteX0" fmla="*/ 234674 w 5878318"/>
              <a:gd name="connsiteY0" fmla="*/ 0 h 6915795"/>
              <a:gd name="connsiteX1" fmla="*/ 48048 w 5878318"/>
              <a:gd name="connsiteY1" fmla="*/ 1107483 h 6915795"/>
              <a:gd name="connsiteX2" fmla="*/ 1352167 w 5878318"/>
              <a:gd name="connsiteY2" fmla="*/ 2788726 h 6915795"/>
              <a:gd name="connsiteX3" fmla="*/ 153632 w 5878318"/>
              <a:gd name="connsiteY3" fmla="*/ 4316924 h 6915795"/>
              <a:gd name="connsiteX4" fmla="*/ 3336596 w 5878318"/>
              <a:gd name="connsiteY4" fmla="*/ 6342358 h 6915795"/>
              <a:gd name="connsiteX5" fmla="*/ 3336596 w 5878318"/>
              <a:gd name="connsiteY5" fmla="*/ 6915795 h 6915795"/>
              <a:gd name="connsiteX6" fmla="*/ 5878318 w 5878318"/>
              <a:gd name="connsiteY6" fmla="*/ 6900297 h 6915795"/>
              <a:gd name="connsiteX7" fmla="*/ 5878318 w 5878318"/>
              <a:gd name="connsiteY7" fmla="*/ 19050 h 6915795"/>
              <a:gd name="connsiteX8" fmla="*/ 234674 w 5878318"/>
              <a:gd name="connsiteY8" fmla="*/ 0 h 6915795"/>
              <a:gd name="connsiteX0" fmla="*/ 234674 w 5878318"/>
              <a:gd name="connsiteY0" fmla="*/ 0 h 6915795"/>
              <a:gd name="connsiteX1" fmla="*/ 48048 w 5878318"/>
              <a:gd name="connsiteY1" fmla="*/ 1107483 h 6915795"/>
              <a:gd name="connsiteX2" fmla="*/ 1352167 w 5878318"/>
              <a:gd name="connsiteY2" fmla="*/ 2788726 h 6915795"/>
              <a:gd name="connsiteX3" fmla="*/ 153632 w 5878318"/>
              <a:gd name="connsiteY3" fmla="*/ 4316924 h 6915795"/>
              <a:gd name="connsiteX4" fmla="*/ 2593646 w 5878318"/>
              <a:gd name="connsiteY4" fmla="*/ 6380458 h 6915795"/>
              <a:gd name="connsiteX5" fmla="*/ 3336596 w 5878318"/>
              <a:gd name="connsiteY5" fmla="*/ 6915795 h 6915795"/>
              <a:gd name="connsiteX6" fmla="*/ 5878318 w 5878318"/>
              <a:gd name="connsiteY6" fmla="*/ 6900297 h 6915795"/>
              <a:gd name="connsiteX7" fmla="*/ 5878318 w 5878318"/>
              <a:gd name="connsiteY7" fmla="*/ 19050 h 6915795"/>
              <a:gd name="connsiteX8" fmla="*/ 234674 w 5878318"/>
              <a:gd name="connsiteY8" fmla="*/ 0 h 6915795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153632 w 5878318"/>
              <a:gd name="connsiteY3" fmla="*/ 4316924 h 6900297"/>
              <a:gd name="connsiteX4" fmla="*/ 2593646 w 5878318"/>
              <a:gd name="connsiteY4" fmla="*/ 6380458 h 6900297"/>
              <a:gd name="connsiteX5" fmla="*/ 2765096 w 5878318"/>
              <a:gd name="connsiteY5" fmla="*/ 6877695 h 6900297"/>
              <a:gd name="connsiteX6" fmla="*/ 5878318 w 5878318"/>
              <a:gd name="connsiteY6" fmla="*/ 6900297 h 6900297"/>
              <a:gd name="connsiteX7" fmla="*/ 5878318 w 5878318"/>
              <a:gd name="connsiteY7" fmla="*/ 19050 h 6900297"/>
              <a:gd name="connsiteX8" fmla="*/ 234674 w 5878318"/>
              <a:gd name="connsiteY8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153632 w 5878318"/>
              <a:gd name="connsiteY3" fmla="*/ 4316924 h 6900297"/>
              <a:gd name="connsiteX4" fmla="*/ 2384096 w 5878318"/>
              <a:gd name="connsiteY4" fmla="*/ 6380458 h 6900297"/>
              <a:gd name="connsiteX5" fmla="*/ 2765096 w 5878318"/>
              <a:gd name="connsiteY5" fmla="*/ 6877695 h 6900297"/>
              <a:gd name="connsiteX6" fmla="*/ 5878318 w 5878318"/>
              <a:gd name="connsiteY6" fmla="*/ 6900297 h 6900297"/>
              <a:gd name="connsiteX7" fmla="*/ 5878318 w 5878318"/>
              <a:gd name="connsiteY7" fmla="*/ 19050 h 6900297"/>
              <a:gd name="connsiteX8" fmla="*/ 234674 w 5878318"/>
              <a:gd name="connsiteY8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153632 w 5878318"/>
              <a:gd name="connsiteY3" fmla="*/ 4316924 h 6900297"/>
              <a:gd name="connsiteX4" fmla="*/ 563367 w 5878318"/>
              <a:gd name="connsiteY4" fmla="*/ 565785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153632 w 5878318"/>
              <a:gd name="connsiteY3" fmla="*/ 4316924 h 6900297"/>
              <a:gd name="connsiteX4" fmla="*/ 1115817 w 5878318"/>
              <a:gd name="connsiteY4" fmla="*/ 56769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591782 w 5878318"/>
              <a:gd name="connsiteY3" fmla="*/ 4412174 h 6900297"/>
              <a:gd name="connsiteX4" fmla="*/ 1115817 w 5878318"/>
              <a:gd name="connsiteY4" fmla="*/ 56769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591782 w 5878318"/>
              <a:gd name="connsiteY3" fmla="*/ 4412174 h 6900297"/>
              <a:gd name="connsiteX4" fmla="*/ 1115817 w 5878318"/>
              <a:gd name="connsiteY4" fmla="*/ 56769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591782 w 5878318"/>
              <a:gd name="connsiteY3" fmla="*/ 4412174 h 6900297"/>
              <a:gd name="connsiteX4" fmla="*/ 1058667 w 5878318"/>
              <a:gd name="connsiteY4" fmla="*/ 57150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52167 w 5878318"/>
              <a:gd name="connsiteY2" fmla="*/ 2788726 h 6900297"/>
              <a:gd name="connsiteX3" fmla="*/ 572732 w 5878318"/>
              <a:gd name="connsiteY3" fmla="*/ 4431224 h 6900297"/>
              <a:gd name="connsiteX4" fmla="*/ 1058667 w 5878318"/>
              <a:gd name="connsiteY4" fmla="*/ 57150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34674 w 5878318"/>
              <a:gd name="connsiteY0" fmla="*/ 0 h 6900297"/>
              <a:gd name="connsiteX1" fmla="*/ 48048 w 5878318"/>
              <a:gd name="connsiteY1" fmla="*/ 1107483 h 6900297"/>
              <a:gd name="connsiteX2" fmla="*/ 1364867 w 5878318"/>
              <a:gd name="connsiteY2" fmla="*/ 2763326 h 6900297"/>
              <a:gd name="connsiteX3" fmla="*/ 572732 w 5878318"/>
              <a:gd name="connsiteY3" fmla="*/ 4431224 h 6900297"/>
              <a:gd name="connsiteX4" fmla="*/ 1058667 w 5878318"/>
              <a:gd name="connsiteY4" fmla="*/ 5715000 h 6900297"/>
              <a:gd name="connsiteX5" fmla="*/ 2384096 w 5878318"/>
              <a:gd name="connsiteY5" fmla="*/ 6380458 h 6900297"/>
              <a:gd name="connsiteX6" fmla="*/ 2765096 w 5878318"/>
              <a:gd name="connsiteY6" fmla="*/ 6877695 h 6900297"/>
              <a:gd name="connsiteX7" fmla="*/ 5878318 w 5878318"/>
              <a:gd name="connsiteY7" fmla="*/ 6900297 h 6900297"/>
              <a:gd name="connsiteX8" fmla="*/ 5878318 w 5878318"/>
              <a:gd name="connsiteY8" fmla="*/ 19050 h 6900297"/>
              <a:gd name="connsiteX9" fmla="*/ 234674 w 5878318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05905 w 5911491"/>
              <a:gd name="connsiteY3" fmla="*/ 4431224 h 6900297"/>
              <a:gd name="connsiteX4" fmla="*/ 1091840 w 5911491"/>
              <a:gd name="connsiteY4" fmla="*/ 57150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091840 w 5911491"/>
              <a:gd name="connsiteY4" fmla="*/ 57150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94805 w 5911491"/>
              <a:gd name="connsiteY3" fmla="*/ 431057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  <a:gd name="connsiteX0" fmla="*/ 267847 w 5911491"/>
              <a:gd name="connsiteY0" fmla="*/ 0 h 6900297"/>
              <a:gd name="connsiteX1" fmla="*/ 30421 w 5911491"/>
              <a:gd name="connsiteY1" fmla="*/ 1107483 h 6900297"/>
              <a:gd name="connsiteX2" fmla="*/ 1398040 w 5911491"/>
              <a:gd name="connsiteY2" fmla="*/ 2763326 h 6900297"/>
              <a:gd name="connsiteX3" fmla="*/ 669405 w 5911491"/>
              <a:gd name="connsiteY3" fmla="*/ 4304224 h 6900297"/>
              <a:gd name="connsiteX4" fmla="*/ 1231540 w 5911491"/>
              <a:gd name="connsiteY4" fmla="*/ 5778500 h 6900297"/>
              <a:gd name="connsiteX5" fmla="*/ 2417269 w 5911491"/>
              <a:gd name="connsiteY5" fmla="*/ 6380458 h 6900297"/>
              <a:gd name="connsiteX6" fmla="*/ 2798269 w 5911491"/>
              <a:gd name="connsiteY6" fmla="*/ 6877695 h 6900297"/>
              <a:gd name="connsiteX7" fmla="*/ 5911491 w 5911491"/>
              <a:gd name="connsiteY7" fmla="*/ 6900297 h 6900297"/>
              <a:gd name="connsiteX8" fmla="*/ 5911491 w 5911491"/>
              <a:gd name="connsiteY8" fmla="*/ 19050 h 6900297"/>
              <a:gd name="connsiteX9" fmla="*/ 267847 w 5911491"/>
              <a:gd name="connsiteY9" fmla="*/ 0 h 690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11491" h="6900297">
                <a:moveTo>
                  <a:pt x="267847" y="0"/>
                </a:moveTo>
                <a:cubicBezTo>
                  <a:pt x="-62784" y="537275"/>
                  <a:pt x="-10908" y="771686"/>
                  <a:pt x="30421" y="1107483"/>
                </a:cubicBezTo>
                <a:cubicBezTo>
                  <a:pt x="102746" y="1686086"/>
                  <a:pt x="1315383" y="1859258"/>
                  <a:pt x="1398040" y="2763326"/>
                </a:cubicBezTo>
                <a:cubicBezTo>
                  <a:pt x="1480697" y="3667394"/>
                  <a:pt x="819922" y="3546637"/>
                  <a:pt x="669405" y="4304224"/>
                </a:cubicBezTo>
                <a:cubicBezTo>
                  <a:pt x="518888" y="5061811"/>
                  <a:pt x="669296" y="5447278"/>
                  <a:pt x="1231540" y="5778500"/>
                </a:cubicBezTo>
                <a:cubicBezTo>
                  <a:pt x="1857284" y="6122422"/>
                  <a:pt x="2118819" y="6024212"/>
                  <a:pt x="2417269" y="6380458"/>
                </a:cubicBezTo>
                <a:cubicBezTo>
                  <a:pt x="2715719" y="6736704"/>
                  <a:pt x="2671269" y="6711949"/>
                  <a:pt x="2798269" y="6877695"/>
                </a:cubicBezTo>
                <a:lnTo>
                  <a:pt x="5911491" y="6900297"/>
                </a:lnTo>
                <a:lnTo>
                  <a:pt x="5911491" y="19050"/>
                </a:lnTo>
                <a:lnTo>
                  <a:pt x="26784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B92C58A-720C-4674-ABAB-45F25F1D7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2" b="273"/>
          <a:stretch>
            <a:fillRect/>
          </a:stretch>
        </p:blipFill>
        <p:spPr>
          <a:xfrm>
            <a:off x="5218485" y="0"/>
            <a:ext cx="7132515" cy="6858000"/>
          </a:xfrm>
          <a:custGeom>
            <a:avLst/>
            <a:gdLst>
              <a:gd name="connsiteX0" fmla="*/ 323103 w 7132515"/>
              <a:gd name="connsiteY0" fmla="*/ 0 h 6858000"/>
              <a:gd name="connsiteX1" fmla="*/ 7132515 w 7132515"/>
              <a:gd name="connsiteY1" fmla="*/ 3934 h 6858000"/>
              <a:gd name="connsiteX2" fmla="*/ 7132515 w 7132515"/>
              <a:gd name="connsiteY2" fmla="*/ 6164796 h 6858000"/>
              <a:gd name="connsiteX3" fmla="*/ 7130999 w 7132515"/>
              <a:gd name="connsiteY3" fmla="*/ 6858000 h 6858000"/>
              <a:gd name="connsiteX4" fmla="*/ 3375537 w 7132515"/>
              <a:gd name="connsiteY4" fmla="*/ 6850527 h 6858000"/>
              <a:gd name="connsiteX5" fmla="*/ 2915939 w 7132515"/>
              <a:gd name="connsiteY5" fmla="*/ 6341348 h 6858000"/>
              <a:gd name="connsiteX6" fmla="*/ 1485600 w 7132515"/>
              <a:gd name="connsiteY6" fmla="*/ 5743080 h 6858000"/>
              <a:gd name="connsiteX7" fmla="*/ 807500 w 7132515"/>
              <a:gd name="connsiteY7" fmla="*/ 4277840 h 6858000"/>
              <a:gd name="connsiteX8" fmla="*/ 1686448 w 7132515"/>
              <a:gd name="connsiteY8" fmla="*/ 2746388 h 6858000"/>
              <a:gd name="connsiteX9" fmla="*/ 36697 w 7132515"/>
              <a:gd name="connsiteY9" fmla="*/ 1100695 h 6858000"/>
              <a:gd name="connsiteX10" fmla="*/ 323103 w 7132515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32515" h="6858000">
                <a:moveTo>
                  <a:pt x="323103" y="0"/>
                </a:moveTo>
                <a:lnTo>
                  <a:pt x="7132515" y="3934"/>
                </a:lnTo>
                <a:lnTo>
                  <a:pt x="7132515" y="6164796"/>
                </a:lnTo>
                <a:lnTo>
                  <a:pt x="7130999" y="6858000"/>
                </a:lnTo>
                <a:lnTo>
                  <a:pt x="3375537" y="6850527"/>
                </a:lnTo>
                <a:cubicBezTo>
                  <a:pt x="3222337" y="6685797"/>
                  <a:pt x="3230929" y="6525922"/>
                  <a:pt x="2915939" y="6341348"/>
                </a:cubicBezTo>
                <a:cubicBezTo>
                  <a:pt x="2600950" y="6156773"/>
                  <a:pt x="2240432" y="6084893"/>
                  <a:pt x="1485600" y="5743080"/>
                </a:cubicBezTo>
                <a:cubicBezTo>
                  <a:pt x="807368" y="5413888"/>
                  <a:pt x="625932" y="5030784"/>
                  <a:pt x="807500" y="4277840"/>
                </a:cubicBezTo>
                <a:cubicBezTo>
                  <a:pt x="989068" y="3524897"/>
                  <a:pt x="1786157" y="3644914"/>
                  <a:pt x="1686448" y="2746388"/>
                </a:cubicBezTo>
                <a:cubicBezTo>
                  <a:pt x="1586740" y="1847861"/>
                  <a:pt x="123942" y="1675751"/>
                  <a:pt x="36697" y="1100695"/>
                </a:cubicBezTo>
                <a:cubicBezTo>
                  <a:pt x="-13158" y="766956"/>
                  <a:pt x="-75736" y="533982"/>
                  <a:pt x="323103" y="0"/>
                </a:cubicBez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0B72969-8567-490C-A9E2-92C86A6A4966}"/>
              </a:ext>
            </a:extLst>
          </p:cNvPr>
          <p:cNvSpPr txBox="1"/>
          <p:nvPr/>
        </p:nvSpPr>
        <p:spPr>
          <a:xfrm>
            <a:off x="40033" y="1609109"/>
            <a:ext cx="612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omic Sans MS" panose="030F0702030302020204" pitchFamily="66" charset="0"/>
              </a:rPr>
              <a:t>Приемы формирования </a:t>
            </a:r>
            <a:r>
              <a:rPr lang="ru-RU" sz="3600" b="1" dirty="0">
                <a:latin typeface="Comic Sans MS" panose="030F0702030302020204" pitchFamily="66" charset="0"/>
              </a:rPr>
              <a:t>функциональной грамотности </a:t>
            </a:r>
            <a:r>
              <a:rPr lang="ru-RU" sz="3600" b="1" dirty="0" smtClean="0">
                <a:latin typeface="Comic Sans MS" panose="030F0702030302020204" pitchFamily="66" charset="0"/>
              </a:rPr>
              <a:t>на </a:t>
            </a:r>
            <a:r>
              <a:rPr lang="ru-RU" sz="3600" b="1" dirty="0" smtClean="0">
                <a:latin typeface="Comic Sans MS" panose="030F0702030302020204" pitchFamily="66" charset="0"/>
              </a:rPr>
              <a:t>уроках иностранного языка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091CEF1-B026-4460-85DB-E6E27091DDEE}"/>
              </a:ext>
            </a:extLst>
          </p:cNvPr>
          <p:cNvSpPr/>
          <p:nvPr/>
        </p:nvSpPr>
        <p:spPr>
          <a:xfrm>
            <a:off x="3981000" y="1539000"/>
            <a:ext cx="450000" cy="270000"/>
          </a:xfrm>
          <a:prstGeom prst="rect">
            <a:avLst/>
          </a:prstGeom>
          <a:solidFill>
            <a:schemeClr val="accent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xmlns="" id="{F7329957-12D8-4A21-80E0-F51EBF1576DE}"/>
              </a:ext>
            </a:extLst>
          </p:cNvPr>
          <p:cNvSpPr/>
          <p:nvPr/>
        </p:nvSpPr>
        <p:spPr>
          <a:xfrm>
            <a:off x="4791000" y="1989000"/>
            <a:ext cx="336207" cy="315000"/>
          </a:xfrm>
          <a:prstGeom prst="triangle">
            <a:avLst/>
          </a:prstGeom>
          <a:solidFill>
            <a:schemeClr val="accent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E07C3386-8F08-4520-8F57-561F8005391A}"/>
              </a:ext>
            </a:extLst>
          </p:cNvPr>
          <p:cNvSpPr/>
          <p:nvPr/>
        </p:nvSpPr>
        <p:spPr>
          <a:xfrm>
            <a:off x="4457793" y="858600"/>
            <a:ext cx="270000" cy="270000"/>
          </a:xfrm>
          <a:prstGeom prst="ellipse">
            <a:avLst/>
          </a:prstGeom>
          <a:solidFill>
            <a:schemeClr val="accent4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4"/>
              </a:solidFill>
            </a:endParaRPr>
          </a:p>
        </p:txBody>
      </p:sp>
      <p:sp>
        <p:nvSpPr>
          <p:cNvPr id="8" name="Хорда 7">
            <a:extLst>
              <a:ext uri="{FF2B5EF4-FFF2-40B4-BE49-F238E27FC236}">
                <a16:creationId xmlns:a16="http://schemas.microsoft.com/office/drawing/2014/main" xmlns="" id="{C34DCA2E-1C0A-45C1-9FCE-E59F58180955}"/>
              </a:ext>
            </a:extLst>
          </p:cNvPr>
          <p:cNvSpPr/>
          <p:nvPr/>
        </p:nvSpPr>
        <p:spPr>
          <a:xfrm>
            <a:off x="5121165" y="2911499"/>
            <a:ext cx="336206" cy="1147502"/>
          </a:xfrm>
          <a:custGeom>
            <a:avLst/>
            <a:gdLst>
              <a:gd name="connsiteX0" fmla="*/ 485715 w 501336"/>
              <a:gd name="connsiteY0" fmla="*/ 911452 h 1352811"/>
              <a:gd name="connsiteX1" fmla="*/ 39718 w 501336"/>
              <a:gd name="connsiteY1" fmla="*/ 1041782 h 1352811"/>
              <a:gd name="connsiteX2" fmla="*/ 1227 w 501336"/>
              <a:gd name="connsiteY2" fmla="*/ 609567 h 1352811"/>
              <a:gd name="connsiteX3" fmla="*/ 250668 w 501336"/>
              <a:gd name="connsiteY3" fmla="*/ -1 h 1352811"/>
              <a:gd name="connsiteX4" fmla="*/ 485715 w 501336"/>
              <a:gd name="connsiteY4" fmla="*/ 911452 h 1352811"/>
              <a:gd name="connsiteX0" fmla="*/ 485715 w 485850"/>
              <a:gd name="connsiteY0" fmla="*/ 911453 h 1352914"/>
              <a:gd name="connsiteX1" fmla="*/ 39718 w 485850"/>
              <a:gd name="connsiteY1" fmla="*/ 1041783 h 1352914"/>
              <a:gd name="connsiteX2" fmla="*/ 1227 w 485850"/>
              <a:gd name="connsiteY2" fmla="*/ 609568 h 1352914"/>
              <a:gd name="connsiteX3" fmla="*/ 250668 w 485850"/>
              <a:gd name="connsiteY3" fmla="*/ 0 h 1352914"/>
              <a:gd name="connsiteX4" fmla="*/ 485715 w 485850"/>
              <a:gd name="connsiteY4" fmla="*/ 911453 h 1352914"/>
              <a:gd name="connsiteX0" fmla="*/ 485715 w 486430"/>
              <a:gd name="connsiteY0" fmla="*/ 911453 h 1352914"/>
              <a:gd name="connsiteX1" fmla="*/ 39718 w 486430"/>
              <a:gd name="connsiteY1" fmla="*/ 1041783 h 1352914"/>
              <a:gd name="connsiteX2" fmla="*/ 1227 w 486430"/>
              <a:gd name="connsiteY2" fmla="*/ 609568 h 1352914"/>
              <a:gd name="connsiteX3" fmla="*/ 250668 w 486430"/>
              <a:gd name="connsiteY3" fmla="*/ 0 h 1352914"/>
              <a:gd name="connsiteX4" fmla="*/ 485715 w 486430"/>
              <a:gd name="connsiteY4" fmla="*/ 911453 h 1352914"/>
              <a:gd name="connsiteX0" fmla="*/ 485715 w 486852"/>
              <a:gd name="connsiteY0" fmla="*/ 911453 h 1352914"/>
              <a:gd name="connsiteX1" fmla="*/ 39718 w 486852"/>
              <a:gd name="connsiteY1" fmla="*/ 1041783 h 1352914"/>
              <a:gd name="connsiteX2" fmla="*/ 1227 w 486852"/>
              <a:gd name="connsiteY2" fmla="*/ 609568 h 1352914"/>
              <a:gd name="connsiteX3" fmla="*/ 250668 w 486852"/>
              <a:gd name="connsiteY3" fmla="*/ 0 h 1352914"/>
              <a:gd name="connsiteX4" fmla="*/ 485715 w 486852"/>
              <a:gd name="connsiteY4" fmla="*/ 911453 h 1352914"/>
              <a:gd name="connsiteX0" fmla="*/ 273849 w 327098"/>
              <a:gd name="connsiteY0" fmla="*/ 1147673 h 1373058"/>
              <a:gd name="connsiteX1" fmla="*/ 41212 w 327098"/>
              <a:gd name="connsiteY1" fmla="*/ 1041783 h 1373058"/>
              <a:gd name="connsiteX2" fmla="*/ 2721 w 327098"/>
              <a:gd name="connsiteY2" fmla="*/ 609568 h 1373058"/>
              <a:gd name="connsiteX3" fmla="*/ 252162 w 327098"/>
              <a:gd name="connsiteY3" fmla="*/ 0 h 1373058"/>
              <a:gd name="connsiteX4" fmla="*/ 273849 w 327098"/>
              <a:gd name="connsiteY4" fmla="*/ 1147673 h 1373058"/>
              <a:gd name="connsiteX0" fmla="*/ 241727 w 294976"/>
              <a:gd name="connsiteY0" fmla="*/ 1147673 h 1373322"/>
              <a:gd name="connsiteX1" fmla="*/ 9090 w 294976"/>
              <a:gd name="connsiteY1" fmla="*/ 1041783 h 1373322"/>
              <a:gd name="connsiteX2" fmla="*/ 46799 w 294976"/>
              <a:gd name="connsiteY2" fmla="*/ 601948 h 1373322"/>
              <a:gd name="connsiteX3" fmla="*/ 220040 w 294976"/>
              <a:gd name="connsiteY3" fmla="*/ 0 h 1373322"/>
              <a:gd name="connsiteX4" fmla="*/ 241727 w 294976"/>
              <a:gd name="connsiteY4" fmla="*/ 1147673 h 1373322"/>
              <a:gd name="connsiteX0" fmla="*/ 258102 w 311351"/>
              <a:gd name="connsiteY0" fmla="*/ 1147673 h 1373850"/>
              <a:gd name="connsiteX1" fmla="*/ 25465 w 311351"/>
              <a:gd name="connsiteY1" fmla="*/ 1041783 h 1373850"/>
              <a:gd name="connsiteX2" fmla="*/ 9834 w 311351"/>
              <a:gd name="connsiteY2" fmla="*/ 586708 h 1373850"/>
              <a:gd name="connsiteX3" fmla="*/ 236415 w 311351"/>
              <a:gd name="connsiteY3" fmla="*/ 0 h 1373850"/>
              <a:gd name="connsiteX4" fmla="*/ 258102 w 311351"/>
              <a:gd name="connsiteY4" fmla="*/ 1147673 h 1373850"/>
              <a:gd name="connsiteX0" fmla="*/ 258102 w 311351"/>
              <a:gd name="connsiteY0" fmla="*/ 1147673 h 1373850"/>
              <a:gd name="connsiteX1" fmla="*/ 25465 w 311351"/>
              <a:gd name="connsiteY1" fmla="*/ 1041783 h 1373850"/>
              <a:gd name="connsiteX2" fmla="*/ 9834 w 311351"/>
              <a:gd name="connsiteY2" fmla="*/ 586708 h 1373850"/>
              <a:gd name="connsiteX3" fmla="*/ 236415 w 311351"/>
              <a:gd name="connsiteY3" fmla="*/ 0 h 1373850"/>
              <a:gd name="connsiteX4" fmla="*/ 258102 w 311351"/>
              <a:gd name="connsiteY4" fmla="*/ 1147673 h 1373850"/>
              <a:gd name="connsiteX0" fmla="*/ 250854 w 304103"/>
              <a:gd name="connsiteY0" fmla="*/ 1147673 h 1375555"/>
              <a:gd name="connsiteX1" fmla="*/ 18217 w 304103"/>
              <a:gd name="connsiteY1" fmla="*/ 1041783 h 1375555"/>
              <a:gd name="connsiteX2" fmla="*/ 2586 w 304103"/>
              <a:gd name="connsiteY2" fmla="*/ 586708 h 1375555"/>
              <a:gd name="connsiteX3" fmla="*/ 229167 w 304103"/>
              <a:gd name="connsiteY3" fmla="*/ 0 h 1375555"/>
              <a:gd name="connsiteX4" fmla="*/ 250854 w 304103"/>
              <a:gd name="connsiteY4" fmla="*/ 1147673 h 1375555"/>
              <a:gd name="connsiteX0" fmla="*/ 250854 w 320610"/>
              <a:gd name="connsiteY0" fmla="*/ 1147673 h 1375555"/>
              <a:gd name="connsiteX1" fmla="*/ 18217 w 320610"/>
              <a:gd name="connsiteY1" fmla="*/ 1041783 h 1375555"/>
              <a:gd name="connsiteX2" fmla="*/ 2586 w 320610"/>
              <a:gd name="connsiteY2" fmla="*/ 586708 h 1375555"/>
              <a:gd name="connsiteX3" fmla="*/ 229167 w 320610"/>
              <a:gd name="connsiteY3" fmla="*/ 0 h 1375555"/>
              <a:gd name="connsiteX4" fmla="*/ 250854 w 320610"/>
              <a:gd name="connsiteY4" fmla="*/ 1147673 h 137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610" h="1375555">
                <a:moveTo>
                  <a:pt x="250854" y="1147673"/>
                </a:moveTo>
                <a:cubicBezTo>
                  <a:pt x="179005" y="1670840"/>
                  <a:pt x="29308" y="1143421"/>
                  <a:pt x="18217" y="1041783"/>
                </a:cubicBezTo>
                <a:cubicBezTo>
                  <a:pt x="-301" y="872089"/>
                  <a:pt x="-2995" y="738367"/>
                  <a:pt x="2586" y="586708"/>
                </a:cubicBezTo>
                <a:cubicBezTo>
                  <a:pt x="15318" y="240725"/>
                  <a:pt x="100320" y="0"/>
                  <a:pt x="229167" y="0"/>
                </a:cubicBezTo>
                <a:cubicBezTo>
                  <a:pt x="376096" y="273338"/>
                  <a:pt x="317285" y="447615"/>
                  <a:pt x="250854" y="1147673"/>
                </a:cubicBezTo>
                <a:close/>
              </a:path>
            </a:pathLst>
          </a:cu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xmlns="" id="{A6715CEE-6A13-49AC-9537-D9425C1C1BD6}"/>
              </a:ext>
            </a:extLst>
          </p:cNvPr>
          <p:cNvSpPr/>
          <p:nvPr/>
        </p:nvSpPr>
        <p:spPr>
          <a:xfrm rot="1483570">
            <a:off x="4011193" y="2531889"/>
            <a:ext cx="908160" cy="151723"/>
          </a:xfrm>
          <a:custGeom>
            <a:avLst/>
            <a:gdLst>
              <a:gd name="connsiteX0" fmla="*/ 0 w 4335780"/>
              <a:gd name="connsiteY0" fmla="*/ 731520 h 754380"/>
              <a:gd name="connsiteX1" fmla="*/ 739140 w 4335780"/>
              <a:gd name="connsiteY1" fmla="*/ 0 h 754380"/>
              <a:gd name="connsiteX2" fmla="*/ 1432560 w 4335780"/>
              <a:gd name="connsiteY2" fmla="*/ 731520 h 754380"/>
              <a:gd name="connsiteX3" fmla="*/ 2179320 w 4335780"/>
              <a:gd name="connsiteY3" fmla="*/ 15240 h 754380"/>
              <a:gd name="connsiteX4" fmla="*/ 2880360 w 4335780"/>
              <a:gd name="connsiteY4" fmla="*/ 746760 h 754380"/>
              <a:gd name="connsiteX5" fmla="*/ 3611880 w 4335780"/>
              <a:gd name="connsiteY5" fmla="*/ 22860 h 754380"/>
              <a:gd name="connsiteX6" fmla="*/ 4335780 w 4335780"/>
              <a:gd name="connsiteY6" fmla="*/ 754380 h 754380"/>
              <a:gd name="connsiteX0" fmla="*/ 0 w 4335780"/>
              <a:gd name="connsiteY0" fmla="*/ 731520 h 754380"/>
              <a:gd name="connsiteX1" fmla="*/ 739140 w 4335780"/>
              <a:gd name="connsiteY1" fmla="*/ 0 h 754380"/>
              <a:gd name="connsiteX2" fmla="*/ 1432560 w 4335780"/>
              <a:gd name="connsiteY2" fmla="*/ 731520 h 754380"/>
              <a:gd name="connsiteX3" fmla="*/ 2179320 w 4335780"/>
              <a:gd name="connsiteY3" fmla="*/ 15240 h 754380"/>
              <a:gd name="connsiteX4" fmla="*/ 2880360 w 4335780"/>
              <a:gd name="connsiteY4" fmla="*/ 746760 h 754380"/>
              <a:gd name="connsiteX5" fmla="*/ 3611880 w 4335780"/>
              <a:gd name="connsiteY5" fmla="*/ 22860 h 754380"/>
              <a:gd name="connsiteX6" fmla="*/ 4335780 w 4335780"/>
              <a:gd name="connsiteY6" fmla="*/ 754380 h 754380"/>
              <a:gd name="connsiteX0" fmla="*/ 0 w 4335780"/>
              <a:gd name="connsiteY0" fmla="*/ 731520 h 754380"/>
              <a:gd name="connsiteX1" fmla="*/ 739140 w 4335780"/>
              <a:gd name="connsiteY1" fmla="*/ 0 h 754380"/>
              <a:gd name="connsiteX2" fmla="*/ 1432560 w 4335780"/>
              <a:gd name="connsiteY2" fmla="*/ 731520 h 754380"/>
              <a:gd name="connsiteX3" fmla="*/ 2179320 w 4335780"/>
              <a:gd name="connsiteY3" fmla="*/ 15240 h 754380"/>
              <a:gd name="connsiteX4" fmla="*/ 2880360 w 4335780"/>
              <a:gd name="connsiteY4" fmla="*/ 746760 h 754380"/>
              <a:gd name="connsiteX5" fmla="*/ 3611880 w 4335780"/>
              <a:gd name="connsiteY5" fmla="*/ 22860 h 754380"/>
              <a:gd name="connsiteX6" fmla="*/ 4335780 w 4335780"/>
              <a:gd name="connsiteY6" fmla="*/ 754380 h 754380"/>
              <a:gd name="connsiteX0" fmla="*/ 0 w 4335780"/>
              <a:gd name="connsiteY0" fmla="*/ 731520 h 754380"/>
              <a:gd name="connsiteX1" fmla="*/ 739140 w 4335780"/>
              <a:gd name="connsiteY1" fmla="*/ 0 h 754380"/>
              <a:gd name="connsiteX2" fmla="*/ 1432560 w 4335780"/>
              <a:gd name="connsiteY2" fmla="*/ 731520 h 754380"/>
              <a:gd name="connsiteX3" fmla="*/ 2179320 w 4335780"/>
              <a:gd name="connsiteY3" fmla="*/ 15240 h 754380"/>
              <a:gd name="connsiteX4" fmla="*/ 2880360 w 4335780"/>
              <a:gd name="connsiteY4" fmla="*/ 746760 h 754380"/>
              <a:gd name="connsiteX5" fmla="*/ 3611880 w 4335780"/>
              <a:gd name="connsiteY5" fmla="*/ 22860 h 754380"/>
              <a:gd name="connsiteX6" fmla="*/ 4335780 w 4335780"/>
              <a:gd name="connsiteY6" fmla="*/ 754380 h 754380"/>
              <a:gd name="connsiteX0" fmla="*/ 0 w 4335780"/>
              <a:gd name="connsiteY0" fmla="*/ 731520 h 785310"/>
              <a:gd name="connsiteX1" fmla="*/ 739140 w 4335780"/>
              <a:gd name="connsiteY1" fmla="*/ 0 h 785310"/>
              <a:gd name="connsiteX2" fmla="*/ 1432560 w 4335780"/>
              <a:gd name="connsiteY2" fmla="*/ 731520 h 785310"/>
              <a:gd name="connsiteX3" fmla="*/ 2179320 w 4335780"/>
              <a:gd name="connsiteY3" fmla="*/ 15240 h 785310"/>
              <a:gd name="connsiteX4" fmla="*/ 2880360 w 4335780"/>
              <a:gd name="connsiteY4" fmla="*/ 746760 h 785310"/>
              <a:gd name="connsiteX5" fmla="*/ 3611880 w 4335780"/>
              <a:gd name="connsiteY5" fmla="*/ 22860 h 785310"/>
              <a:gd name="connsiteX6" fmla="*/ 4335780 w 4335780"/>
              <a:gd name="connsiteY6" fmla="*/ 754380 h 785310"/>
              <a:gd name="connsiteX0" fmla="*/ 0 w 4335780"/>
              <a:gd name="connsiteY0" fmla="*/ 756950 h 810740"/>
              <a:gd name="connsiteX1" fmla="*/ 739140 w 4335780"/>
              <a:gd name="connsiteY1" fmla="*/ 25430 h 810740"/>
              <a:gd name="connsiteX2" fmla="*/ 1432560 w 4335780"/>
              <a:gd name="connsiteY2" fmla="*/ 756950 h 810740"/>
              <a:gd name="connsiteX3" fmla="*/ 2179320 w 4335780"/>
              <a:gd name="connsiteY3" fmla="*/ 40670 h 810740"/>
              <a:gd name="connsiteX4" fmla="*/ 2880360 w 4335780"/>
              <a:gd name="connsiteY4" fmla="*/ 772190 h 810740"/>
              <a:gd name="connsiteX5" fmla="*/ 3611880 w 4335780"/>
              <a:gd name="connsiteY5" fmla="*/ 48290 h 810740"/>
              <a:gd name="connsiteX6" fmla="*/ 4335780 w 4335780"/>
              <a:gd name="connsiteY6" fmla="*/ 779810 h 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35780" h="810740">
                <a:moveTo>
                  <a:pt x="0" y="756950"/>
                </a:moveTo>
                <a:cubicBezTo>
                  <a:pt x="246380" y="513110"/>
                  <a:pt x="500380" y="25430"/>
                  <a:pt x="739140" y="25430"/>
                </a:cubicBezTo>
                <a:cubicBezTo>
                  <a:pt x="977900" y="25430"/>
                  <a:pt x="1192530" y="754410"/>
                  <a:pt x="1432560" y="756950"/>
                </a:cubicBezTo>
                <a:cubicBezTo>
                  <a:pt x="1672590" y="759490"/>
                  <a:pt x="1938020" y="38130"/>
                  <a:pt x="2179320" y="40670"/>
                </a:cubicBezTo>
                <a:cubicBezTo>
                  <a:pt x="2420620" y="43210"/>
                  <a:pt x="2636520" y="1013490"/>
                  <a:pt x="2880360" y="772190"/>
                </a:cubicBezTo>
                <a:lnTo>
                  <a:pt x="3611880" y="48290"/>
                </a:lnTo>
                <a:cubicBezTo>
                  <a:pt x="3855720" y="-193010"/>
                  <a:pt x="4094480" y="535970"/>
                  <a:pt x="4335780" y="77981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xmlns="" id="{F317B666-44C3-4487-A0DF-D5A5852ABDCE}"/>
              </a:ext>
            </a:extLst>
          </p:cNvPr>
          <p:cNvSpPr/>
          <p:nvPr/>
        </p:nvSpPr>
        <p:spPr>
          <a:xfrm rot="16531375">
            <a:off x="5448700" y="2687410"/>
            <a:ext cx="908160" cy="151723"/>
          </a:xfrm>
          <a:custGeom>
            <a:avLst/>
            <a:gdLst>
              <a:gd name="connsiteX0" fmla="*/ 0 w 4335780"/>
              <a:gd name="connsiteY0" fmla="*/ 731520 h 754380"/>
              <a:gd name="connsiteX1" fmla="*/ 739140 w 4335780"/>
              <a:gd name="connsiteY1" fmla="*/ 0 h 754380"/>
              <a:gd name="connsiteX2" fmla="*/ 1432560 w 4335780"/>
              <a:gd name="connsiteY2" fmla="*/ 731520 h 754380"/>
              <a:gd name="connsiteX3" fmla="*/ 2179320 w 4335780"/>
              <a:gd name="connsiteY3" fmla="*/ 15240 h 754380"/>
              <a:gd name="connsiteX4" fmla="*/ 2880360 w 4335780"/>
              <a:gd name="connsiteY4" fmla="*/ 746760 h 754380"/>
              <a:gd name="connsiteX5" fmla="*/ 3611880 w 4335780"/>
              <a:gd name="connsiteY5" fmla="*/ 22860 h 754380"/>
              <a:gd name="connsiteX6" fmla="*/ 4335780 w 4335780"/>
              <a:gd name="connsiteY6" fmla="*/ 754380 h 754380"/>
              <a:gd name="connsiteX0" fmla="*/ 0 w 4335780"/>
              <a:gd name="connsiteY0" fmla="*/ 731520 h 754380"/>
              <a:gd name="connsiteX1" fmla="*/ 739140 w 4335780"/>
              <a:gd name="connsiteY1" fmla="*/ 0 h 754380"/>
              <a:gd name="connsiteX2" fmla="*/ 1432560 w 4335780"/>
              <a:gd name="connsiteY2" fmla="*/ 731520 h 754380"/>
              <a:gd name="connsiteX3" fmla="*/ 2179320 w 4335780"/>
              <a:gd name="connsiteY3" fmla="*/ 15240 h 754380"/>
              <a:gd name="connsiteX4" fmla="*/ 2880360 w 4335780"/>
              <a:gd name="connsiteY4" fmla="*/ 746760 h 754380"/>
              <a:gd name="connsiteX5" fmla="*/ 3611880 w 4335780"/>
              <a:gd name="connsiteY5" fmla="*/ 22860 h 754380"/>
              <a:gd name="connsiteX6" fmla="*/ 4335780 w 4335780"/>
              <a:gd name="connsiteY6" fmla="*/ 754380 h 754380"/>
              <a:gd name="connsiteX0" fmla="*/ 0 w 4335780"/>
              <a:gd name="connsiteY0" fmla="*/ 731520 h 754380"/>
              <a:gd name="connsiteX1" fmla="*/ 739140 w 4335780"/>
              <a:gd name="connsiteY1" fmla="*/ 0 h 754380"/>
              <a:gd name="connsiteX2" fmla="*/ 1432560 w 4335780"/>
              <a:gd name="connsiteY2" fmla="*/ 731520 h 754380"/>
              <a:gd name="connsiteX3" fmla="*/ 2179320 w 4335780"/>
              <a:gd name="connsiteY3" fmla="*/ 15240 h 754380"/>
              <a:gd name="connsiteX4" fmla="*/ 2880360 w 4335780"/>
              <a:gd name="connsiteY4" fmla="*/ 746760 h 754380"/>
              <a:gd name="connsiteX5" fmla="*/ 3611880 w 4335780"/>
              <a:gd name="connsiteY5" fmla="*/ 22860 h 754380"/>
              <a:gd name="connsiteX6" fmla="*/ 4335780 w 4335780"/>
              <a:gd name="connsiteY6" fmla="*/ 754380 h 754380"/>
              <a:gd name="connsiteX0" fmla="*/ 0 w 4335780"/>
              <a:gd name="connsiteY0" fmla="*/ 731520 h 754380"/>
              <a:gd name="connsiteX1" fmla="*/ 739140 w 4335780"/>
              <a:gd name="connsiteY1" fmla="*/ 0 h 754380"/>
              <a:gd name="connsiteX2" fmla="*/ 1432560 w 4335780"/>
              <a:gd name="connsiteY2" fmla="*/ 731520 h 754380"/>
              <a:gd name="connsiteX3" fmla="*/ 2179320 w 4335780"/>
              <a:gd name="connsiteY3" fmla="*/ 15240 h 754380"/>
              <a:gd name="connsiteX4" fmla="*/ 2880360 w 4335780"/>
              <a:gd name="connsiteY4" fmla="*/ 746760 h 754380"/>
              <a:gd name="connsiteX5" fmla="*/ 3611880 w 4335780"/>
              <a:gd name="connsiteY5" fmla="*/ 22860 h 754380"/>
              <a:gd name="connsiteX6" fmla="*/ 4335780 w 4335780"/>
              <a:gd name="connsiteY6" fmla="*/ 754380 h 754380"/>
              <a:gd name="connsiteX0" fmla="*/ 0 w 4335780"/>
              <a:gd name="connsiteY0" fmla="*/ 731520 h 785310"/>
              <a:gd name="connsiteX1" fmla="*/ 739140 w 4335780"/>
              <a:gd name="connsiteY1" fmla="*/ 0 h 785310"/>
              <a:gd name="connsiteX2" fmla="*/ 1432560 w 4335780"/>
              <a:gd name="connsiteY2" fmla="*/ 731520 h 785310"/>
              <a:gd name="connsiteX3" fmla="*/ 2179320 w 4335780"/>
              <a:gd name="connsiteY3" fmla="*/ 15240 h 785310"/>
              <a:gd name="connsiteX4" fmla="*/ 2880360 w 4335780"/>
              <a:gd name="connsiteY4" fmla="*/ 746760 h 785310"/>
              <a:gd name="connsiteX5" fmla="*/ 3611880 w 4335780"/>
              <a:gd name="connsiteY5" fmla="*/ 22860 h 785310"/>
              <a:gd name="connsiteX6" fmla="*/ 4335780 w 4335780"/>
              <a:gd name="connsiteY6" fmla="*/ 754380 h 785310"/>
              <a:gd name="connsiteX0" fmla="*/ 0 w 4335780"/>
              <a:gd name="connsiteY0" fmla="*/ 756950 h 810740"/>
              <a:gd name="connsiteX1" fmla="*/ 739140 w 4335780"/>
              <a:gd name="connsiteY1" fmla="*/ 25430 h 810740"/>
              <a:gd name="connsiteX2" fmla="*/ 1432560 w 4335780"/>
              <a:gd name="connsiteY2" fmla="*/ 756950 h 810740"/>
              <a:gd name="connsiteX3" fmla="*/ 2179320 w 4335780"/>
              <a:gd name="connsiteY3" fmla="*/ 40670 h 810740"/>
              <a:gd name="connsiteX4" fmla="*/ 2880360 w 4335780"/>
              <a:gd name="connsiteY4" fmla="*/ 772190 h 810740"/>
              <a:gd name="connsiteX5" fmla="*/ 3611880 w 4335780"/>
              <a:gd name="connsiteY5" fmla="*/ 48290 h 810740"/>
              <a:gd name="connsiteX6" fmla="*/ 4335780 w 4335780"/>
              <a:gd name="connsiteY6" fmla="*/ 779810 h 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35780" h="810740">
                <a:moveTo>
                  <a:pt x="0" y="756950"/>
                </a:moveTo>
                <a:cubicBezTo>
                  <a:pt x="246380" y="513110"/>
                  <a:pt x="500380" y="25430"/>
                  <a:pt x="739140" y="25430"/>
                </a:cubicBezTo>
                <a:cubicBezTo>
                  <a:pt x="977900" y="25430"/>
                  <a:pt x="1192530" y="754410"/>
                  <a:pt x="1432560" y="756950"/>
                </a:cubicBezTo>
                <a:cubicBezTo>
                  <a:pt x="1672590" y="759490"/>
                  <a:pt x="1938020" y="38130"/>
                  <a:pt x="2179320" y="40670"/>
                </a:cubicBezTo>
                <a:cubicBezTo>
                  <a:pt x="2420620" y="43210"/>
                  <a:pt x="2636520" y="1013490"/>
                  <a:pt x="2880360" y="772190"/>
                </a:cubicBezTo>
                <a:lnTo>
                  <a:pt x="3611880" y="48290"/>
                </a:lnTo>
                <a:cubicBezTo>
                  <a:pt x="3855720" y="-193010"/>
                  <a:pt x="4094480" y="535970"/>
                  <a:pt x="4335780" y="779810"/>
                </a:cubicBez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xmlns="" id="{90269D15-39A6-44D5-A69F-0D6D88177B66}"/>
              </a:ext>
            </a:extLst>
          </p:cNvPr>
          <p:cNvSpPr/>
          <p:nvPr/>
        </p:nvSpPr>
        <p:spPr>
          <a:xfrm>
            <a:off x="4572996" y="3744001"/>
            <a:ext cx="146211" cy="136988"/>
          </a:xfrm>
          <a:prstGeom prst="triangle">
            <a:avLst/>
          </a:pr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>
            <a:extLst>
              <a:ext uri="{FF2B5EF4-FFF2-40B4-BE49-F238E27FC236}">
                <a16:creationId xmlns:a16="http://schemas.microsoft.com/office/drawing/2014/main" xmlns="" id="{EA72F473-C12A-41E5-A556-4A27F0BB46D6}"/>
              </a:ext>
            </a:extLst>
          </p:cNvPr>
          <p:cNvSpPr/>
          <p:nvPr/>
        </p:nvSpPr>
        <p:spPr>
          <a:xfrm>
            <a:off x="5744671" y="3422319"/>
            <a:ext cx="238424" cy="223385"/>
          </a:xfrm>
          <a:prstGeom prst="triangle">
            <a:avLst/>
          </a:pr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E54E4D73-4589-41AA-94BF-7C7BF48A8614}"/>
              </a:ext>
            </a:extLst>
          </p:cNvPr>
          <p:cNvSpPr txBox="1"/>
          <p:nvPr/>
        </p:nvSpPr>
        <p:spPr>
          <a:xfrm>
            <a:off x="111000" y="5319000"/>
            <a:ext cx="66102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n>
                  <a:solidFill>
                    <a:sysClr val="windowText" lastClr="0000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Келарева Дарья Борисовна</a:t>
            </a:r>
          </a:p>
          <a:p>
            <a:r>
              <a:rPr lang="ru-RU" b="1" dirty="0">
                <a:ln>
                  <a:solidFill>
                    <a:sysClr val="windowText" lastClr="0000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учитель английского и испанского языков</a:t>
            </a:r>
          </a:p>
          <a:p>
            <a:r>
              <a:rPr lang="ru-RU" b="1" dirty="0">
                <a:ln>
                  <a:solidFill>
                    <a:sysClr val="windowText" lastClr="0000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кандидат филологических наук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90764" y="370972"/>
            <a:ext cx="7340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МБОУ ОДИНЦОВСКАЯ ЛИНГВИСТИЧЕСКАЯ ГИМНАЗИЯ</a:t>
            </a:r>
          </a:p>
        </p:txBody>
      </p:sp>
      <p:pic>
        <p:nvPicPr>
          <p:cNvPr id="18" name="Picture 2" descr="https://odinlingvogym.odinedu.ru/assets/img/odinlingvogym/2015/%D0%B3%D0%B8%D0%BC%D0%BD%D0%B0%D0%B7%D0%B8%D1%8F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00" y="279771"/>
            <a:ext cx="838663" cy="101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43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BB356703-6718-4096-979E-75C8910B5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143" y="99000"/>
            <a:ext cx="8134857" cy="2205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Приемы для формирования функциональной грамотности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45FF915-C8A5-4583-8183-5F355A51380B}"/>
              </a:ext>
            </a:extLst>
          </p:cNvPr>
          <p:cNvSpPr txBox="1"/>
          <p:nvPr/>
        </p:nvSpPr>
        <p:spPr>
          <a:xfrm>
            <a:off x="1073221" y="3008413"/>
            <a:ext cx="258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anose="030F0702030302020204" pitchFamily="66" charset="0"/>
              </a:rPr>
              <a:t>Игровые приемы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F20FA84D-2D85-48FC-8112-CE1A01B3A4DC}"/>
              </a:ext>
            </a:extLst>
          </p:cNvPr>
          <p:cNvSpPr/>
          <p:nvPr/>
        </p:nvSpPr>
        <p:spPr>
          <a:xfrm rot="2689455">
            <a:off x="283099" y="2932400"/>
            <a:ext cx="613694" cy="613694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41B6907-BFD2-4D10-94E7-BD13B53449F3}"/>
              </a:ext>
            </a:extLst>
          </p:cNvPr>
          <p:cNvSpPr txBox="1"/>
          <p:nvPr/>
        </p:nvSpPr>
        <p:spPr>
          <a:xfrm>
            <a:off x="342121" y="3008414"/>
            <a:ext cx="49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F8D4F419-C985-4128-A704-3C52C365C35A}"/>
              </a:ext>
            </a:extLst>
          </p:cNvPr>
          <p:cNvSpPr/>
          <p:nvPr/>
        </p:nvSpPr>
        <p:spPr>
          <a:xfrm rot="2689455">
            <a:off x="3791719" y="2932399"/>
            <a:ext cx="613694" cy="613694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62831F4-2FD4-4876-BA0C-2C24EA34A8CF}"/>
              </a:ext>
            </a:extLst>
          </p:cNvPr>
          <p:cNvSpPr txBox="1"/>
          <p:nvPr/>
        </p:nvSpPr>
        <p:spPr>
          <a:xfrm>
            <a:off x="3850741" y="3008413"/>
            <a:ext cx="49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0</a:t>
            </a:r>
            <a:r>
              <a:rPr lang="en-US" sz="2400" b="1" dirty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xmlns="" id="{F5F87BF2-0E8C-464F-83CE-C51FC1C29FBF}"/>
              </a:ext>
            </a:extLst>
          </p:cNvPr>
          <p:cNvSpPr/>
          <p:nvPr/>
        </p:nvSpPr>
        <p:spPr>
          <a:xfrm rot="2689455">
            <a:off x="293242" y="4296204"/>
            <a:ext cx="613694" cy="613694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03F9A0B0-321F-4F30-810F-91242B5866DA}"/>
              </a:ext>
            </a:extLst>
          </p:cNvPr>
          <p:cNvSpPr txBox="1"/>
          <p:nvPr/>
        </p:nvSpPr>
        <p:spPr>
          <a:xfrm>
            <a:off x="352264" y="4372218"/>
            <a:ext cx="49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0</a:t>
            </a:r>
            <a:r>
              <a:rPr lang="en-US" sz="2400" b="1" dirty="0">
                <a:solidFill>
                  <a:schemeClr val="bg1"/>
                </a:solidFill>
              </a:rPr>
              <a:t>3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xmlns="" id="{BE62978E-6718-466A-A7ED-6ED7E3E382A8}"/>
              </a:ext>
            </a:extLst>
          </p:cNvPr>
          <p:cNvSpPr/>
          <p:nvPr/>
        </p:nvSpPr>
        <p:spPr>
          <a:xfrm rot="2689455">
            <a:off x="3801862" y="4296203"/>
            <a:ext cx="613694" cy="613694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A6965E1-1479-4AB8-84E3-78DE6CC0D84E}"/>
              </a:ext>
            </a:extLst>
          </p:cNvPr>
          <p:cNvSpPr txBox="1"/>
          <p:nvPr/>
        </p:nvSpPr>
        <p:spPr>
          <a:xfrm>
            <a:off x="3860884" y="4372217"/>
            <a:ext cx="49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0</a:t>
            </a:r>
            <a:r>
              <a:rPr lang="en-US" sz="2400" b="1" dirty="0">
                <a:solidFill>
                  <a:schemeClr val="bg1"/>
                </a:solidFill>
              </a:rPr>
              <a:t>4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:a16="http://schemas.microsoft.com/office/drawing/2014/main" xmlns="" id="{9E4AA8DB-6AB7-47C5-8D1E-1BCCC6DA9EF6}"/>
              </a:ext>
            </a:extLst>
          </p:cNvPr>
          <p:cNvSpPr/>
          <p:nvPr/>
        </p:nvSpPr>
        <p:spPr>
          <a:xfrm rot="2689455">
            <a:off x="283099" y="5703207"/>
            <a:ext cx="613694" cy="613694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CDF82650-4443-49C2-87EE-1DDA0213A348}"/>
              </a:ext>
            </a:extLst>
          </p:cNvPr>
          <p:cNvSpPr txBox="1"/>
          <p:nvPr/>
        </p:nvSpPr>
        <p:spPr>
          <a:xfrm>
            <a:off x="342121" y="5779221"/>
            <a:ext cx="49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0</a:t>
            </a:r>
            <a:r>
              <a:rPr lang="en-US" sz="2400" b="1" dirty="0">
                <a:solidFill>
                  <a:schemeClr val="bg1"/>
                </a:solidFill>
              </a:rPr>
              <a:t>5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xmlns="" id="{87089419-7EA6-47EC-86E9-7A8B61AAE3BE}"/>
              </a:ext>
            </a:extLst>
          </p:cNvPr>
          <p:cNvSpPr/>
          <p:nvPr/>
        </p:nvSpPr>
        <p:spPr>
          <a:xfrm rot="2689455">
            <a:off x="3791719" y="5703206"/>
            <a:ext cx="613694" cy="613694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EEF18210-1F93-4AD4-9726-C90BD41866F1}"/>
              </a:ext>
            </a:extLst>
          </p:cNvPr>
          <p:cNvSpPr txBox="1"/>
          <p:nvPr/>
        </p:nvSpPr>
        <p:spPr>
          <a:xfrm>
            <a:off x="3850741" y="5779220"/>
            <a:ext cx="49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0</a:t>
            </a:r>
            <a:r>
              <a:rPr lang="en-US" sz="2400" b="1" dirty="0">
                <a:solidFill>
                  <a:schemeClr val="bg1"/>
                </a:solidFill>
              </a:rPr>
              <a:t>6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E3F4C39-23A9-4584-A2F4-D4EAD417F82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6000" y="1111790"/>
            <a:ext cx="3961042" cy="4634419"/>
          </a:xfr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E45FF915-C8A5-4583-8183-5F355A51380B}"/>
              </a:ext>
            </a:extLst>
          </p:cNvPr>
          <p:cNvSpPr txBox="1"/>
          <p:nvPr/>
        </p:nvSpPr>
        <p:spPr>
          <a:xfrm>
            <a:off x="4701000" y="3039192"/>
            <a:ext cx="258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anose="030F0702030302020204" pitchFamily="66" charset="0"/>
              </a:rPr>
              <a:t>Ассоциации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E45FF915-C8A5-4583-8183-5F355A51380B}"/>
              </a:ext>
            </a:extLst>
          </p:cNvPr>
          <p:cNvSpPr txBox="1"/>
          <p:nvPr/>
        </p:nvSpPr>
        <p:spPr>
          <a:xfrm>
            <a:off x="1063192" y="4364528"/>
            <a:ext cx="258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anose="030F0702030302020204" pitchFamily="66" charset="0"/>
              </a:rPr>
              <a:t>Фиксация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E45FF915-C8A5-4583-8183-5F355A51380B}"/>
              </a:ext>
            </a:extLst>
          </p:cNvPr>
          <p:cNvSpPr txBox="1"/>
          <p:nvPr/>
        </p:nvSpPr>
        <p:spPr>
          <a:xfrm>
            <a:off x="4686419" y="4402994"/>
            <a:ext cx="258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anose="030F0702030302020204" pitchFamily="66" charset="0"/>
              </a:rPr>
              <a:t>Светофор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E45FF915-C8A5-4583-8183-5F355A51380B}"/>
              </a:ext>
            </a:extLst>
          </p:cNvPr>
          <p:cNvSpPr txBox="1"/>
          <p:nvPr/>
        </p:nvSpPr>
        <p:spPr>
          <a:xfrm>
            <a:off x="1063192" y="5840775"/>
            <a:ext cx="258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anose="030F0702030302020204" pitchFamily="66" charset="0"/>
              </a:rPr>
              <a:t>Ментальная карта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E45FF915-C8A5-4583-8183-5F355A51380B}"/>
              </a:ext>
            </a:extLst>
          </p:cNvPr>
          <p:cNvSpPr txBox="1"/>
          <p:nvPr/>
        </p:nvSpPr>
        <p:spPr>
          <a:xfrm>
            <a:off x="4542655" y="5843719"/>
            <a:ext cx="258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anose="030F0702030302020204" pitchFamily="66" charset="0"/>
              </a:rPr>
              <a:t>Блок-схема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22" name="Прямоугольник: скругленные углы 33">
            <a:extLst>
              <a:ext uri="{FF2B5EF4-FFF2-40B4-BE49-F238E27FC236}">
                <a16:creationId xmlns:a16="http://schemas.microsoft.com/office/drawing/2014/main" xmlns="" id="{87089419-7EA6-47EC-86E9-7A8B61AAE3BE}"/>
              </a:ext>
            </a:extLst>
          </p:cNvPr>
          <p:cNvSpPr/>
          <p:nvPr/>
        </p:nvSpPr>
        <p:spPr>
          <a:xfrm rot="2689455">
            <a:off x="6480207" y="5855606"/>
            <a:ext cx="613694" cy="613694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EEF18210-1F93-4AD4-9726-C90BD41866F1}"/>
              </a:ext>
            </a:extLst>
          </p:cNvPr>
          <p:cNvSpPr txBox="1"/>
          <p:nvPr/>
        </p:nvSpPr>
        <p:spPr>
          <a:xfrm>
            <a:off x="6539229" y="5931620"/>
            <a:ext cx="49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0</a:t>
            </a:r>
            <a:r>
              <a:rPr lang="ru-RU" sz="2400" b="1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E45FF915-C8A5-4583-8183-5F355A51380B}"/>
              </a:ext>
            </a:extLst>
          </p:cNvPr>
          <p:cNvSpPr txBox="1"/>
          <p:nvPr/>
        </p:nvSpPr>
        <p:spPr>
          <a:xfrm>
            <a:off x="7202042" y="5949000"/>
            <a:ext cx="258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anose="030F0702030302020204" pitchFamily="66" charset="0"/>
              </a:rPr>
              <a:t>Трансформация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40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AEC55727-BA37-4438-8ACD-551E0CC2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</a:t>
            </a:r>
          </a:p>
        </p:txBody>
      </p:sp>
      <p:sp>
        <p:nvSpPr>
          <p:cNvPr id="11" name="Текст 1">
            <a:extLst>
              <a:ext uri="{FF2B5EF4-FFF2-40B4-BE49-F238E27FC236}">
                <a16:creationId xmlns:a16="http://schemas.microsoft.com/office/drawing/2014/main" xmlns="" id="{A1C40434-14F5-49C9-A42E-C5501DD05D56}"/>
              </a:ext>
            </a:extLst>
          </p:cNvPr>
          <p:cNvSpPr txBox="1">
            <a:spLocks/>
          </p:cNvSpPr>
          <p:nvPr/>
        </p:nvSpPr>
        <p:spPr>
          <a:xfrm>
            <a:off x="1191000" y="2529000"/>
            <a:ext cx="4597087" cy="149742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Келарева Дарья Борисовна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daria_kelareva@mail.ru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vk.com/id401258081</a:t>
            </a:r>
            <a:endParaRPr lang="ru-RU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999" y="4464000"/>
            <a:ext cx="1944000" cy="19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68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7AE888-FC83-48E4-B6E8-F7C6FD7A7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anose="030F0702030302020204" pitchFamily="66" charset="0"/>
              </a:rPr>
              <a:t>Функциональная грамотность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4CC6251-93DC-49BF-ADCA-30436005B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000" y="2124001"/>
            <a:ext cx="11475000" cy="1440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Comic Sans MS" panose="030F0702030302020204" pitchFamily="66" charset="0"/>
              </a:rPr>
              <a:t>Актуальность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	- отсутствие самостоятельности у обучающихся в применении полученных </a:t>
            </a:r>
            <a:r>
              <a:rPr lang="ru-RU" dirty="0">
                <a:latin typeface="Comic Sans MS" panose="030F0702030302020204" pitchFamily="66" charset="0"/>
              </a:rPr>
              <a:t>навыков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41C58A3-8063-4463-AEBA-ACD78152E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660" y="4824000"/>
            <a:ext cx="2551840" cy="2254125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24CC6251-93DC-49BF-ADCA-30436005BC52}"/>
              </a:ext>
            </a:extLst>
          </p:cNvPr>
          <p:cNvSpPr txBox="1">
            <a:spLocks/>
          </p:cNvSpPr>
          <p:nvPr/>
        </p:nvSpPr>
        <p:spPr>
          <a:xfrm>
            <a:off x="2181000" y="3895625"/>
            <a:ext cx="7687800" cy="16933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Comic Sans MS" panose="030F0702030302020204" pitchFamily="66" charset="0"/>
              </a:rPr>
              <a:t>Проблема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Comic Sans MS" panose="030F0702030302020204" pitchFamily="66" charset="0"/>
              </a:rPr>
              <a:t>	- неумение прочитать задание и 	извлечь информацию для его		выполнения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36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27E8C00-8698-4FB5-A714-0317CF8A60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0" b="16600"/>
          <a:stretch/>
        </p:blipFill>
        <p:spPr>
          <a:xfrm>
            <a:off x="584051" y="593725"/>
            <a:ext cx="5489575" cy="2857398"/>
          </a:xfr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0FF82343-202A-4D4B-8BA3-D03966DE8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593725"/>
            <a:ext cx="6030000" cy="10388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Приемы для формирования функциональной грамотности</a:t>
            </a:r>
            <a:endParaRPr lang="ru-RU" sz="360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CDD73BD5-62A0-4940-808F-7C6724B8A7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b="1" dirty="0" smtClean="0">
                <a:latin typeface="Comic Sans MS" panose="030F0702030302020204" pitchFamily="66" charset="0"/>
              </a:rPr>
              <a:t>Игровые приемы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200" b="1" dirty="0">
              <a:latin typeface="Comic Sans MS" panose="030F0702030302020204" pitchFamily="66" charset="0"/>
            </a:endParaRP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EE876D53-9175-4A4B-AD82-D040A0F424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46000" y="3654000"/>
            <a:ext cx="2406800" cy="2565187"/>
          </a:xfrm>
        </p:spPr>
        <p:txBody>
          <a:bodyPr>
            <a:normAutofit/>
          </a:bodyPr>
          <a:lstStyle/>
          <a:p>
            <a:r>
              <a:rPr lang="en-US" sz="1600" b="1" dirty="0">
                <a:latin typeface="Comic Sans MS" panose="030F0702030302020204" pitchFamily="66" charset="0"/>
              </a:rPr>
              <a:t>2. Unscramble </a:t>
            </a:r>
            <a:endParaRPr lang="ru-RU" sz="1600" dirty="0">
              <a:latin typeface="Comic Sans MS" panose="030F0702030302020204" pitchFamily="66" charset="0"/>
            </a:endParaRPr>
          </a:p>
          <a:p>
            <a:r>
              <a:rPr lang="en-US" sz="1600" dirty="0">
                <a:latin typeface="Comic Sans MS" panose="030F0702030302020204" pitchFamily="66" charset="0"/>
              </a:rPr>
              <a:t>a) IHCANLE</a:t>
            </a:r>
            <a:endParaRPr lang="ru-RU" sz="1600" dirty="0">
              <a:latin typeface="Comic Sans MS" panose="030F0702030302020204" pitchFamily="66" charset="0"/>
            </a:endParaRPr>
          </a:p>
          <a:p>
            <a:r>
              <a:rPr lang="en-US" sz="1600" dirty="0">
                <a:latin typeface="Comic Sans MS" panose="030F0702030302020204" pitchFamily="66" charset="0"/>
              </a:rPr>
              <a:t>b) RETNANIINGA</a:t>
            </a:r>
            <a:endParaRPr lang="ru-RU" sz="1600" dirty="0">
              <a:latin typeface="Comic Sans MS" panose="030F0702030302020204" pitchFamily="66" charset="0"/>
            </a:endParaRPr>
          </a:p>
          <a:p>
            <a:r>
              <a:rPr lang="en-US" sz="1600" dirty="0">
                <a:latin typeface="Comic Sans MS" panose="030F0702030302020204" pitchFamily="66" charset="0"/>
              </a:rPr>
              <a:t>c) NACEAMIR</a:t>
            </a:r>
            <a:endParaRPr lang="ru-RU" sz="1600" dirty="0">
              <a:latin typeface="Comic Sans MS" panose="030F0702030302020204" pitchFamily="66" charset="0"/>
            </a:endParaRPr>
          </a:p>
          <a:p>
            <a:r>
              <a:rPr lang="en-US" sz="1600" dirty="0">
                <a:latin typeface="Comic Sans MS" panose="030F0702030302020204" pitchFamily="66" charset="0"/>
              </a:rPr>
              <a:t>d) ESEORPUGTU</a:t>
            </a:r>
            <a:endParaRPr lang="ru-RU" sz="1600" dirty="0">
              <a:latin typeface="Comic Sans MS" panose="030F0702030302020204" pitchFamily="66" charset="0"/>
            </a:endParaRPr>
          </a:p>
          <a:p>
            <a:r>
              <a:rPr lang="en-US" sz="1600" dirty="0">
                <a:latin typeface="Comic Sans MS" panose="030F0702030302020204" pitchFamily="66" charset="0"/>
              </a:rPr>
              <a:t>e) RISHI</a:t>
            </a:r>
            <a:endParaRPr lang="ru-RU" sz="1600" dirty="0">
              <a:latin typeface="Comic Sans MS" panose="030F0702030302020204" pitchFamily="66" charset="0"/>
            </a:endParaRPr>
          </a:p>
          <a:p>
            <a:r>
              <a:rPr lang="en-US" sz="1600" dirty="0">
                <a:latin typeface="Comic Sans MS" panose="030F0702030302020204" pitchFamily="66" charset="0"/>
              </a:rPr>
              <a:t>f) ATNAIIL</a:t>
            </a:r>
            <a:endParaRPr lang="ru-RU" sz="1600" dirty="0">
              <a:latin typeface="Comic Sans MS" panose="030F0702030302020204" pitchFamily="66" charset="0"/>
            </a:endParaRPr>
          </a:p>
          <a:p>
            <a:endParaRPr lang="ru-RU" sz="22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90603"/>
              </p:ext>
            </p:extLst>
          </p:nvPr>
        </p:nvGraphicFramePr>
        <p:xfrm>
          <a:off x="6591000" y="2966700"/>
          <a:ext cx="4659630" cy="3162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6565"/>
                <a:gridCol w="457200"/>
                <a:gridCol w="456565"/>
                <a:gridCol w="457200"/>
                <a:gridCol w="457200"/>
                <a:gridCol w="456565"/>
                <a:gridCol w="457200"/>
                <a:gridCol w="456565"/>
                <a:gridCol w="457200"/>
                <a:gridCol w="547370"/>
              </a:tblGrid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R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Z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L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P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S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O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X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F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T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E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T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Z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A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D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P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E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R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U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V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I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A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N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C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H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H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G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U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Y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R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L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C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I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P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M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F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Q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S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X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I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B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X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O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Q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E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I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F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M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A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N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E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L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S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G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E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R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M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A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N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W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M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I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H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H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S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I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L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G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N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E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S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S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F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H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S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F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R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E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N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C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H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S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P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A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H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I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R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A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S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C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N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591000" y="2495649"/>
            <a:ext cx="2295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Find ten nationalities</a:t>
            </a: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9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27E8C00-8698-4FB5-A714-0317CF8A60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0" b="16600"/>
          <a:stretch/>
        </p:blipFill>
        <p:spPr>
          <a:xfrm>
            <a:off x="584051" y="593725"/>
            <a:ext cx="5489575" cy="2857398"/>
          </a:xfr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0FF82343-202A-4D4B-8BA3-D03966DE8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593725"/>
            <a:ext cx="6030000" cy="10388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Приемы для формирования функциональной грамотности</a:t>
            </a:r>
            <a:endParaRPr lang="ru-RU" sz="360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CDD73BD5-62A0-4940-808F-7C6724B8A7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b="1" dirty="0" smtClean="0">
                <a:latin typeface="Comic Sans MS" panose="030F0702030302020204" pitchFamily="66" charset="0"/>
              </a:rPr>
              <a:t>Прием «Ассоциаций»</a:t>
            </a:r>
          </a:p>
          <a:p>
            <a:r>
              <a:rPr lang="ru-RU" sz="2400" dirty="0">
                <a:latin typeface="Comic Sans MS" panose="030F0702030302020204" pitchFamily="66" charset="0"/>
                <a:sym typeface="Symbol"/>
              </a:rPr>
              <a:t></a:t>
            </a:r>
            <a:r>
              <a:rPr lang="ru-RU" sz="2400" dirty="0">
                <a:latin typeface="Comic Sans MS" panose="030F0702030302020204" pitchFamily="66" charset="0"/>
              </a:rPr>
              <a:t> </a:t>
            </a:r>
            <a:r>
              <a:rPr lang="ru-RU" sz="2400" i="1" dirty="0">
                <a:latin typeface="Comic Sans MS" panose="030F0702030302020204" pitchFamily="66" charset="0"/>
              </a:rPr>
              <a:t>тематические</a:t>
            </a:r>
            <a:r>
              <a:rPr lang="ru-RU" sz="2400" dirty="0">
                <a:latin typeface="Comic Sans MS" panose="030F0702030302020204" pitchFamily="66" charset="0"/>
              </a:rPr>
              <a:t>, в которых объекты связаны единой </a:t>
            </a:r>
            <a:r>
              <a:rPr lang="ru-RU" sz="2400" dirty="0" smtClean="0">
                <a:latin typeface="Comic Sans MS" panose="030F0702030302020204" pitchFamily="66" charset="0"/>
              </a:rPr>
              <a:t>тематикой (маркетинг и реклама);</a:t>
            </a:r>
            <a:endParaRPr lang="ru-RU" sz="2400" dirty="0">
              <a:latin typeface="Comic Sans MS" panose="030F0702030302020204" pitchFamily="66" charset="0"/>
            </a:endParaRPr>
          </a:p>
          <a:p>
            <a:r>
              <a:rPr lang="ru-RU" sz="2400" dirty="0">
                <a:latin typeface="Comic Sans MS" panose="030F0702030302020204" pitchFamily="66" charset="0"/>
                <a:sym typeface="Symbol"/>
              </a:rPr>
              <a:t></a:t>
            </a:r>
            <a:r>
              <a:rPr lang="ru-RU" sz="2400" dirty="0">
                <a:latin typeface="Comic Sans MS" panose="030F0702030302020204" pitchFamily="66" charset="0"/>
              </a:rPr>
              <a:t> </a:t>
            </a:r>
            <a:r>
              <a:rPr lang="ru-RU" sz="2400" i="1" dirty="0">
                <a:latin typeface="Comic Sans MS" panose="030F0702030302020204" pitchFamily="66" charset="0"/>
              </a:rPr>
              <a:t>фонетические</a:t>
            </a:r>
            <a:r>
              <a:rPr lang="ru-RU" sz="2400" dirty="0">
                <a:latin typeface="Comic Sans MS" panose="030F0702030302020204" pitchFamily="66" charset="0"/>
              </a:rPr>
              <a:t>, в которых есть созвучие между объектами (ложь и рожь, ночь и дочь);</a:t>
            </a:r>
          </a:p>
          <a:p>
            <a:r>
              <a:rPr lang="ru-RU" sz="2400" dirty="0">
                <a:latin typeface="Comic Sans MS" panose="030F0702030302020204" pitchFamily="66" charset="0"/>
                <a:sym typeface="Symbol"/>
              </a:rPr>
              <a:t></a:t>
            </a:r>
            <a:r>
              <a:rPr lang="ru-RU" sz="2400" dirty="0">
                <a:latin typeface="Comic Sans MS" panose="030F0702030302020204" pitchFamily="66" charset="0"/>
              </a:rPr>
              <a:t> </a:t>
            </a:r>
            <a:r>
              <a:rPr lang="ru-RU" sz="2400" i="1" dirty="0">
                <a:latin typeface="Comic Sans MS" panose="030F0702030302020204" pitchFamily="66" charset="0"/>
              </a:rPr>
              <a:t>словообразовательные</a:t>
            </a:r>
            <a:r>
              <a:rPr lang="ru-RU" sz="2400" dirty="0">
                <a:latin typeface="Comic Sans MS" panose="030F0702030302020204" pitchFamily="66" charset="0"/>
              </a:rPr>
              <a:t>, основанные на единстве корня или других частей слова (лень и лениться).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200" b="1" dirty="0">
              <a:latin typeface="Comic Sans MS" panose="030F0702030302020204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>
          <a:xfrm>
            <a:off x="291000" y="3833813"/>
            <a:ext cx="5782775" cy="2925762"/>
          </a:xfrm>
        </p:spPr>
        <p:txBody>
          <a:bodyPr/>
          <a:lstStyle/>
          <a:p>
            <a:r>
              <a:rPr lang="en-US" b="1" u="sng" dirty="0" smtClean="0">
                <a:latin typeface="Comic Sans MS" panose="030F0702030302020204" pitchFamily="66" charset="0"/>
              </a:rPr>
              <a:t>PEOPLE AROUND THE WORLD</a:t>
            </a:r>
          </a:p>
          <a:p>
            <a:endParaRPr lang="en-US" dirty="0" smtClean="0">
              <a:latin typeface="Comic Sans MS" panose="030F0702030302020204" pitchFamily="66" charset="0"/>
            </a:endParaRPr>
          </a:p>
          <a:p>
            <a:r>
              <a:rPr lang="en-US" dirty="0" smtClean="0">
                <a:latin typeface="Comic Sans MS" panose="030F0702030302020204" pitchFamily="66" charset="0"/>
              </a:rPr>
              <a:t>Football – Spain</a:t>
            </a:r>
          </a:p>
          <a:p>
            <a:r>
              <a:rPr lang="en-US" dirty="0" smtClean="0">
                <a:latin typeface="Comic Sans MS" panose="030F0702030302020204" pitchFamily="66" charset="0"/>
              </a:rPr>
              <a:t>Rice - China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28460" y="5007007"/>
            <a:ext cx="2252540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Comic Sans MS" panose="030F0702030302020204" pitchFamily="66" charset="0"/>
              </a:rPr>
              <a:t>w</a:t>
            </a:r>
            <a:r>
              <a:rPr lang="en-US" sz="2800" dirty="0" err="1" smtClean="0">
                <a:latin typeface="Comic Sans MS" panose="030F0702030302020204" pitchFamily="66" charset="0"/>
              </a:rPr>
              <a:t>rld</a:t>
            </a:r>
            <a:r>
              <a:rPr lang="en-US" sz="2800" dirty="0" smtClean="0">
                <a:latin typeface="Comic Sans MS" panose="030F0702030302020204" pitchFamily="66" charset="0"/>
              </a:rPr>
              <a:t> – world</a:t>
            </a:r>
          </a:p>
          <a:p>
            <a:r>
              <a:rPr lang="en-US" sz="2800" dirty="0" err="1">
                <a:latin typeface="Comic Sans MS" panose="030F0702030302020204" pitchFamily="66" charset="0"/>
              </a:rPr>
              <a:t>p</a:t>
            </a:r>
            <a:r>
              <a:rPr lang="en-US" sz="2800" dirty="0" err="1" smtClean="0">
                <a:latin typeface="Comic Sans MS" panose="030F0702030302020204" pitchFamily="66" charset="0"/>
              </a:rPr>
              <a:t>pl</a:t>
            </a:r>
            <a:r>
              <a:rPr lang="en-US" sz="2800" dirty="0" smtClean="0">
                <a:latin typeface="Comic Sans MS" panose="030F0702030302020204" pitchFamily="66" charset="0"/>
              </a:rPr>
              <a:t> – people</a:t>
            </a:r>
          </a:p>
          <a:p>
            <a:r>
              <a:rPr lang="en-US" sz="2800" dirty="0" err="1">
                <a:latin typeface="Comic Sans MS" panose="030F0702030302020204" pitchFamily="66" charset="0"/>
              </a:rPr>
              <a:t>r</a:t>
            </a:r>
            <a:r>
              <a:rPr lang="en-US" sz="2800" dirty="0" err="1" smtClean="0">
                <a:latin typeface="Comic Sans MS" panose="030F0702030302020204" pitchFamily="66" charset="0"/>
              </a:rPr>
              <a:t>nd</a:t>
            </a:r>
            <a:r>
              <a:rPr lang="en-US" sz="2800" dirty="0" smtClean="0">
                <a:latin typeface="Comic Sans MS" panose="030F0702030302020204" pitchFamily="66" charset="0"/>
              </a:rPr>
              <a:t> - around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79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27E8C00-8698-4FB5-A714-0317CF8A60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0" b="16600"/>
          <a:stretch/>
        </p:blipFill>
        <p:spPr>
          <a:xfrm>
            <a:off x="584051" y="593725"/>
            <a:ext cx="5489575" cy="2857398"/>
          </a:xfr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0FF82343-202A-4D4B-8BA3-D03966DE8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593725"/>
            <a:ext cx="6030000" cy="10388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Приемы для формирования функциональной грамотности</a:t>
            </a:r>
            <a:endParaRPr lang="ru-RU" sz="360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CDD73BD5-62A0-4940-808F-7C6724B8A7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b="1" dirty="0" smtClean="0">
                <a:latin typeface="Comic Sans MS" panose="030F0702030302020204" pitchFamily="66" charset="0"/>
              </a:rPr>
              <a:t>Прием «Фиксация»</a:t>
            </a:r>
          </a:p>
          <a:p>
            <a:endParaRPr lang="ru-RU" sz="2200" b="1" dirty="0">
              <a:latin typeface="Comic Sans MS" panose="030F0702030302020204" pitchFamily="66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6591000" y="2619000"/>
            <a:ext cx="4762500" cy="286893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Comic Sans MS" panose="030F0702030302020204" pitchFamily="66" charset="0"/>
              </a:rPr>
              <a:t>Прием «Светофор»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к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расный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FFFF00"/>
                </a:solidFill>
                <a:latin typeface="Comic Sans MS" panose="030F0702030302020204" pitchFamily="66" charset="0"/>
              </a:rPr>
              <a:t>ж</a:t>
            </a:r>
            <a:r>
              <a:rPr lang="ru-RU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елтый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зеленый</a:t>
            </a:r>
            <a:endParaRPr lang="ru-RU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91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0FF82343-202A-4D4B-8BA3-D03966DE8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593725"/>
            <a:ext cx="6030000" cy="10388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Приемы для формирования функциональной грамотности</a:t>
            </a:r>
            <a:endParaRPr lang="ru-RU" sz="360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CDD73BD5-62A0-4940-808F-7C6724B8A7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b="1" dirty="0" smtClean="0">
                <a:latin typeface="Comic Sans MS" panose="030F0702030302020204" pitchFamily="66" charset="0"/>
              </a:rPr>
              <a:t>Прием «Ментальных карт»</a:t>
            </a:r>
          </a:p>
          <a:p>
            <a:endParaRPr lang="ru-RU" sz="2200" b="1" dirty="0">
              <a:latin typeface="Comic Sans MS" panose="030F0702030302020204" pitchFamily="66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96" y="4192326"/>
            <a:ext cx="2565000" cy="1170000"/>
          </a:xfrm>
          <a:prstGeom prst="rect">
            <a:avLst/>
          </a:prstGeom>
        </p:spPr>
      </p:pic>
      <p:pic>
        <p:nvPicPr>
          <p:cNvPr id="12" name="Рисунок 11" descr="https://twistyapps.com/wp-content/uploads/2019/06/Simple-Mind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000" y="4914000"/>
            <a:ext cx="3145200" cy="130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" t="773" r="1625" b="2664"/>
          <a:stretch/>
        </p:blipFill>
        <p:spPr>
          <a:xfrm rot="5400000">
            <a:off x="7388919" y="1609270"/>
            <a:ext cx="3855145" cy="53669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32728" y="-627728"/>
            <a:ext cx="3733365" cy="52768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571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27E8C00-8698-4FB5-A714-0317CF8A60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0" b="16600"/>
          <a:stretch/>
        </p:blipFill>
        <p:spPr>
          <a:xfrm>
            <a:off x="584051" y="593725"/>
            <a:ext cx="5489575" cy="2857398"/>
          </a:xfr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0FF82343-202A-4D4B-8BA3-D03966DE8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593725"/>
            <a:ext cx="6030000" cy="10388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Приемы для формирования функциональной грамотности</a:t>
            </a:r>
            <a:endParaRPr lang="ru-RU" sz="360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CDD73BD5-62A0-4940-808F-7C6724B8A7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b="1" dirty="0" smtClean="0">
                <a:latin typeface="Comic Sans MS" panose="030F0702030302020204" pitchFamily="66" charset="0"/>
              </a:rPr>
              <a:t>Прием «Ментальных карт»</a:t>
            </a:r>
          </a:p>
          <a:p>
            <a:endParaRPr lang="ru-RU" sz="2200" b="1" dirty="0">
              <a:latin typeface="Comic Sans MS" panose="030F0702030302020204" pitchFamily="66" charset="0"/>
            </a:endParaRPr>
          </a:p>
        </p:txBody>
      </p:sp>
      <p:pic>
        <p:nvPicPr>
          <p:cNvPr id="13" name="Рисунок 12" descr="C:\Users\КелареваДБ\Desktop\Келарева\МО\30авг2022\image-26-08-22-01-26-2.heic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886" y="2844000"/>
            <a:ext cx="4661775" cy="303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КелареваДБ\Desktop\Келарева\МО\30авг2022\image-26-08-22-01-26-3.heic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000" y="3609000"/>
            <a:ext cx="4580812" cy="25117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217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0FF82343-202A-4D4B-8BA3-D03966DE8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6000" y="324000"/>
            <a:ext cx="7875000" cy="10388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Приемы для формирования функциональной грамотности</a:t>
            </a:r>
            <a:endParaRPr lang="ru-RU" sz="360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CDD73BD5-62A0-4940-808F-7C6724B8A7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94563" y="1944688"/>
            <a:ext cx="5151437" cy="4814887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b="1" dirty="0" smtClean="0">
                <a:latin typeface="Comic Sans MS" panose="030F0702030302020204" pitchFamily="66" charset="0"/>
              </a:rPr>
              <a:t>Прием «Блок-схема»</a:t>
            </a:r>
          </a:p>
          <a:p>
            <a:endParaRPr lang="ru-RU" sz="2200" b="1" dirty="0">
              <a:latin typeface="Comic Sans MS" panose="030F0702030302020204" pitchFamily="66" charset="0"/>
            </a:endParaRPr>
          </a:p>
        </p:txBody>
      </p:sp>
      <p:pic>
        <p:nvPicPr>
          <p:cNvPr id="7" name="Рисунок 6" descr="C:\Users\КелареваДБ\Desktop\Келарева\МО\30авг2022\image-26-08-22-01-26-6.heic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000" y="2529000"/>
            <a:ext cx="3825000" cy="351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Группа 9"/>
          <p:cNvGrpSpPr/>
          <p:nvPr/>
        </p:nvGrpSpPr>
        <p:grpSpPr>
          <a:xfrm>
            <a:off x="170229" y="1944001"/>
            <a:ext cx="6479966" cy="990000"/>
            <a:chOff x="824016" y="493599"/>
            <a:chExt cx="6479966" cy="1315733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824016" y="493599"/>
              <a:ext cx="6479966" cy="131573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3200" dirty="0" smtClean="0">
                  <a:latin typeface="Comic Sans MS" panose="030F0702030302020204" pitchFamily="66" charset="0"/>
                </a:rPr>
                <a:t>introduction</a:t>
              </a:r>
              <a:endParaRPr lang="ru-RU" dirty="0">
                <a:latin typeface="Comic Sans MS" panose="030F0702030302020204" pitchFamily="66" charset="0"/>
              </a:endParaRPr>
            </a:p>
          </p:txBody>
        </p:sp>
        <p:sp>
          <p:nvSpPr>
            <p:cNvPr id="15" name="Скругленный прямоугольник 4"/>
            <p:cNvSpPr/>
            <p:nvPr/>
          </p:nvSpPr>
          <p:spPr>
            <a:xfrm>
              <a:off x="862553" y="532136"/>
              <a:ext cx="6402892" cy="12386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3825" tIns="82550" rIns="123825" bIns="825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500" kern="120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08766" y="3024000"/>
            <a:ext cx="3145934" cy="1354666"/>
            <a:chOff x="4982065" y="2053173"/>
            <a:chExt cx="3145934" cy="135466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4982065" y="2053173"/>
              <a:ext cx="3145934" cy="1354666"/>
            </a:xfrm>
            <a:prstGeom prst="roundRect">
              <a:avLst>
                <a:gd name="adj" fmla="val 166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3200" dirty="0">
                  <a:latin typeface="Comic Sans MS" panose="030F0702030302020204" pitchFamily="66" charset="0"/>
                </a:rPr>
                <a:t>f</a:t>
              </a:r>
              <a:r>
                <a:rPr lang="en-US" sz="3200" dirty="0" smtClean="0">
                  <a:latin typeface="Comic Sans MS" panose="030F0702030302020204" pitchFamily="66" charset="0"/>
                </a:rPr>
                <a:t>act</a:t>
              </a:r>
              <a:r>
                <a:rPr lang="en-US" sz="2800" dirty="0" smtClean="0">
                  <a:latin typeface="Comic Sans MS" panose="030F0702030302020204" pitchFamily="66" charset="0"/>
                </a:rPr>
                <a:t> 1</a:t>
              </a:r>
              <a:endParaRPr lang="ru-RU" sz="2800" dirty="0">
                <a:latin typeface="Comic Sans MS" panose="030F0702030302020204" pitchFamily="66" charset="0"/>
              </a:endParaRPr>
            </a:p>
          </p:txBody>
        </p:sp>
        <p:sp>
          <p:nvSpPr>
            <p:cNvPr id="18" name="Скругленный прямоугольник 4"/>
            <p:cNvSpPr/>
            <p:nvPr/>
          </p:nvSpPr>
          <p:spPr>
            <a:xfrm>
              <a:off x="5048206" y="2119314"/>
              <a:ext cx="3013652" cy="12223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5816" tIns="305816" rIns="305816" bIns="305816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300" kern="120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535066" y="3002859"/>
            <a:ext cx="3145934" cy="1354666"/>
            <a:chOff x="4982065" y="2053173"/>
            <a:chExt cx="3145934" cy="1354666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4982065" y="2053173"/>
              <a:ext cx="3145934" cy="1354666"/>
            </a:xfrm>
            <a:prstGeom prst="roundRect">
              <a:avLst>
                <a:gd name="adj" fmla="val 166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3200" dirty="0" smtClean="0">
                  <a:latin typeface="Comic Sans MS" panose="030F0702030302020204" pitchFamily="66" charset="0"/>
                </a:rPr>
                <a:t>detail 1</a:t>
              </a:r>
              <a:endParaRPr lang="ru-RU" sz="3200" dirty="0">
                <a:latin typeface="Comic Sans MS" panose="030F0702030302020204" pitchFamily="66" charset="0"/>
              </a:endParaRPr>
            </a:p>
          </p:txBody>
        </p:sp>
        <p:sp>
          <p:nvSpPr>
            <p:cNvPr id="21" name="Скругленный прямоугольник 4"/>
            <p:cNvSpPr/>
            <p:nvPr/>
          </p:nvSpPr>
          <p:spPr>
            <a:xfrm>
              <a:off x="5048206" y="2119314"/>
              <a:ext cx="3013652" cy="12223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5816" tIns="305816" rIns="305816" bIns="305816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300" kern="120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46000" y="4464000"/>
            <a:ext cx="6479966" cy="990000"/>
            <a:chOff x="824016" y="493599"/>
            <a:chExt cx="6479966" cy="1315733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824016" y="493599"/>
              <a:ext cx="6479966" cy="131573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3200" dirty="0" smtClean="0">
                  <a:latin typeface="Comic Sans MS" panose="030F0702030302020204" pitchFamily="66" charset="0"/>
                </a:rPr>
                <a:t>conclusion</a:t>
              </a:r>
              <a:endParaRPr lang="ru-RU" dirty="0">
                <a:latin typeface="Comic Sans MS" panose="030F0702030302020204" pitchFamily="66" charset="0"/>
              </a:endParaRPr>
            </a:p>
          </p:txBody>
        </p:sp>
        <p:sp>
          <p:nvSpPr>
            <p:cNvPr id="24" name="Скругленный прямоугольник 4"/>
            <p:cNvSpPr/>
            <p:nvPr/>
          </p:nvSpPr>
          <p:spPr>
            <a:xfrm>
              <a:off x="862553" y="532136"/>
              <a:ext cx="6402892" cy="12386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3825" tIns="82550" rIns="123825" bIns="825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500" kern="1200"/>
            </a:p>
          </p:txBody>
        </p:sp>
      </p:grp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927E8C00-8698-4FB5-A714-0317CF8A60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0" b="16600"/>
          <a:stretch/>
        </p:blipFill>
        <p:spPr>
          <a:xfrm>
            <a:off x="440212" y="144000"/>
            <a:ext cx="2970000" cy="1545925"/>
          </a:xfrm>
        </p:spPr>
      </p:pic>
      <p:sp>
        <p:nvSpPr>
          <p:cNvPr id="4" name="Прямоугольник 3"/>
          <p:cNvSpPr/>
          <p:nvPr/>
        </p:nvSpPr>
        <p:spPr>
          <a:xfrm>
            <a:off x="534563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9" name="Овальная выноска 28"/>
          <p:cNvSpPr/>
          <p:nvPr/>
        </p:nvSpPr>
        <p:spPr>
          <a:xfrm>
            <a:off x="831000" y="5555574"/>
            <a:ext cx="5490000" cy="10575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87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27E8C00-8698-4FB5-A714-0317CF8A60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0" b="16600"/>
          <a:stretch/>
        </p:blipFill>
        <p:spPr>
          <a:xfrm>
            <a:off x="1326000" y="594000"/>
            <a:ext cx="4071949" cy="2119505"/>
          </a:xfr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0FF82343-202A-4D4B-8BA3-D03966DE8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593725"/>
            <a:ext cx="6030000" cy="10388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Приемы для формирования функциональной грамотности</a:t>
            </a:r>
            <a:endParaRPr lang="ru-RU" sz="360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CDD73BD5-62A0-4940-808F-7C6724B8A7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74563" y="2079000"/>
            <a:ext cx="5151437" cy="4814887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Comic Sans MS" panose="030F0702030302020204" pitchFamily="66" charset="0"/>
              </a:rPr>
              <a:t>Прием «Трансформация»</a:t>
            </a:r>
          </a:p>
          <a:p>
            <a:endParaRPr lang="ru-RU" sz="2200" b="1" dirty="0"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6000" y="2975457"/>
            <a:ext cx="11385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 1.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Отработать модель учебной ситуации в тексте в виде блок-схемы.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 2.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Предложить свою интерпретацию этой ситуации (когда, почему).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 3.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 детям дополнить ситуацию данными (изменение времени). Текст теряет абстрактность: из модели превращается в ситуацию.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 4.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Предложить вспомнить похожую ситуацию из своей жизни и записать ее. </a:t>
            </a:r>
          </a:p>
        </p:txBody>
      </p:sp>
    </p:spTree>
    <p:extLst>
      <p:ext uri="{BB962C8B-B14F-4D97-AF65-F5344CB8AC3E}">
        <p14:creationId xmlns:p14="http://schemas.microsoft.com/office/powerpoint/2010/main" val="415771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390</Words>
  <Application>Microsoft Office PowerPoint</Application>
  <PresentationFormat>Произвольный</PresentationFormat>
  <Paragraphs>174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Функциональная грамотность</vt:lpstr>
      <vt:lpstr>Приемы для формирования функциональной грамотности</vt:lpstr>
      <vt:lpstr>Приемы для формирования функциональной грамотности</vt:lpstr>
      <vt:lpstr>Приемы для формирования функциональной грамотности</vt:lpstr>
      <vt:lpstr>Приемы для формирования функциональной грамотности</vt:lpstr>
      <vt:lpstr>Приемы для формирования функциональной грамотности</vt:lpstr>
      <vt:lpstr>Приемы для формирования функциональной грамотности</vt:lpstr>
      <vt:lpstr>Приемы для формирования функциональной грамотности</vt:lpstr>
      <vt:lpstr>Приемы для формирования функциональной грамотности</vt:lpstr>
      <vt:lpstr>СПАСИБО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Келарева</cp:lastModifiedBy>
  <cp:revision>28</cp:revision>
  <dcterms:created xsi:type="dcterms:W3CDTF">2020-11-01T12:52:57Z</dcterms:created>
  <dcterms:modified xsi:type="dcterms:W3CDTF">2024-01-17T12:34:11Z</dcterms:modified>
</cp:coreProperties>
</file>