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4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E4FB87-916E-4C43-9188-84D27380E173}" type="doc">
      <dgm:prSet loTypeId="urn:microsoft.com/office/officeart/2005/8/layout/lProcess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869469-08AD-4094-A08F-A31195A837E1}">
      <dgm:prSet phldrT="[Текст]" custT="1"/>
      <dgm:spPr/>
      <dgm:t>
        <a:bodyPr/>
        <a:lstStyle/>
        <a:p>
          <a:r>
            <a:rPr lang="ru-RU" sz="2400" dirty="0" smtClean="0"/>
            <a:t>На вербальном уровне</a:t>
          </a:r>
          <a:endParaRPr lang="ru-RU" sz="2400" dirty="0"/>
        </a:p>
      </dgm:t>
    </dgm:pt>
    <dgm:pt modelId="{CB6A6CA3-602B-4B96-9381-67C391609B87}" type="parTrans" cxnId="{9EB567F7-0786-4718-9401-356FBB0D6B25}">
      <dgm:prSet/>
      <dgm:spPr/>
      <dgm:t>
        <a:bodyPr/>
        <a:lstStyle/>
        <a:p>
          <a:endParaRPr lang="ru-RU"/>
        </a:p>
      </dgm:t>
    </dgm:pt>
    <dgm:pt modelId="{6714D8AA-9D10-4062-A615-9FB64F6470DC}" type="sibTrans" cxnId="{9EB567F7-0786-4718-9401-356FBB0D6B25}">
      <dgm:prSet/>
      <dgm:spPr/>
      <dgm:t>
        <a:bodyPr/>
        <a:lstStyle/>
        <a:p>
          <a:endParaRPr lang="ru-RU"/>
        </a:p>
      </dgm:t>
    </dgm:pt>
    <dgm:pt modelId="{B1237419-806B-4742-881B-FC0F9C8F251F}">
      <dgm:prSet phldrT="[Текст]" custT="1"/>
      <dgm:spPr/>
      <dgm:t>
        <a:bodyPr/>
        <a:lstStyle/>
        <a:p>
          <a:r>
            <a:rPr lang="ru-RU" sz="2400" dirty="0" smtClean="0"/>
            <a:t>В табличном уровне</a:t>
          </a:r>
          <a:endParaRPr lang="ru-RU" sz="2400" dirty="0"/>
        </a:p>
      </dgm:t>
    </dgm:pt>
    <dgm:pt modelId="{1AB22313-16E1-4FFB-89F1-A0641EDBB8F4}" type="parTrans" cxnId="{4516FC50-DA77-4236-A5B3-47661BBDE1EE}">
      <dgm:prSet/>
      <dgm:spPr/>
      <dgm:t>
        <a:bodyPr/>
        <a:lstStyle/>
        <a:p>
          <a:endParaRPr lang="ru-RU"/>
        </a:p>
      </dgm:t>
    </dgm:pt>
    <dgm:pt modelId="{C1D8AC5A-7339-4BB7-B436-C5F892FF8612}" type="sibTrans" cxnId="{4516FC50-DA77-4236-A5B3-47661BBDE1EE}">
      <dgm:prSet/>
      <dgm:spPr/>
      <dgm:t>
        <a:bodyPr/>
        <a:lstStyle/>
        <a:p>
          <a:endParaRPr lang="ru-RU"/>
        </a:p>
      </dgm:t>
    </dgm:pt>
    <dgm:pt modelId="{6FC33BD4-3E7A-46E5-84BD-E589502508F4}">
      <dgm:prSet phldrT="[Текст]" custT="1"/>
      <dgm:spPr/>
      <dgm:t>
        <a:bodyPr/>
        <a:lstStyle/>
        <a:p>
          <a:r>
            <a:rPr lang="ru-RU" sz="2400" dirty="0" smtClean="0"/>
            <a:t>В графическом понимании</a:t>
          </a:r>
          <a:endParaRPr lang="ru-RU" sz="2400" dirty="0"/>
        </a:p>
      </dgm:t>
    </dgm:pt>
    <dgm:pt modelId="{32579CF7-518A-4898-8704-9A8743767E51}" type="parTrans" cxnId="{CC34D098-DB2C-4ED0-A3F4-52C8B8A9D793}">
      <dgm:prSet/>
      <dgm:spPr/>
      <dgm:t>
        <a:bodyPr/>
        <a:lstStyle/>
        <a:p>
          <a:endParaRPr lang="ru-RU"/>
        </a:p>
      </dgm:t>
    </dgm:pt>
    <dgm:pt modelId="{7879D4E8-A194-403C-A7C6-65C1244FFC69}" type="sibTrans" cxnId="{CC34D098-DB2C-4ED0-A3F4-52C8B8A9D793}">
      <dgm:prSet/>
      <dgm:spPr/>
      <dgm:t>
        <a:bodyPr/>
        <a:lstStyle/>
        <a:p>
          <a:endParaRPr lang="ru-RU"/>
        </a:p>
      </dgm:t>
    </dgm:pt>
    <dgm:pt modelId="{FE32E509-4C7F-41B1-92A9-C68CD6AC5A67}">
      <dgm:prSet phldrT="[Текст]" custT="1"/>
      <dgm:spPr/>
      <dgm:t>
        <a:bodyPr/>
        <a:lstStyle/>
        <a:p>
          <a:r>
            <a:rPr lang="ru-RU" sz="2400" dirty="0" smtClean="0"/>
            <a:t>В аналитическом мировоззрении</a:t>
          </a:r>
          <a:endParaRPr lang="ru-RU" sz="2400" dirty="0"/>
        </a:p>
      </dgm:t>
    </dgm:pt>
    <dgm:pt modelId="{42A4AE5A-52BF-4FEF-B488-9CF9C0E6C8CB}" type="parTrans" cxnId="{B245416F-E015-4715-8A92-6BAE43E1BB31}">
      <dgm:prSet/>
      <dgm:spPr/>
      <dgm:t>
        <a:bodyPr/>
        <a:lstStyle/>
        <a:p>
          <a:endParaRPr lang="ru-RU"/>
        </a:p>
      </dgm:t>
    </dgm:pt>
    <dgm:pt modelId="{1201A2DA-20E8-4DF0-98C0-480493A5FE5C}" type="sibTrans" cxnId="{B245416F-E015-4715-8A92-6BAE43E1BB31}">
      <dgm:prSet/>
      <dgm:spPr/>
      <dgm:t>
        <a:bodyPr/>
        <a:lstStyle/>
        <a:p>
          <a:endParaRPr lang="ru-RU"/>
        </a:p>
      </dgm:t>
    </dgm:pt>
    <dgm:pt modelId="{3954BAAA-37F7-4FB3-A1B8-80204E5306D1}">
      <dgm:prSet/>
      <dgm:spPr/>
      <dgm:t>
        <a:bodyPr/>
        <a:lstStyle/>
        <a:p>
          <a:r>
            <a:rPr lang="ru-RU" smtClean="0">
              <a:solidFill>
                <a:prstClr val="black"/>
              </a:solidFill>
              <a:latin typeface="Times New Roman"/>
              <a:ea typeface="Calibri"/>
              <a:cs typeface="Times New Roman"/>
            </a:rPr>
            <a:t>описывать эксперимент, создавать словесную модель эксперимента</a:t>
          </a:r>
          <a:endParaRPr lang="ru-RU"/>
        </a:p>
      </dgm:t>
    </dgm:pt>
    <dgm:pt modelId="{64F74CD7-6CEF-492E-8CCD-04AC2D59C7F7}" type="parTrans" cxnId="{235E0516-50C8-475F-B34D-835823445DEB}">
      <dgm:prSet/>
      <dgm:spPr/>
      <dgm:t>
        <a:bodyPr/>
        <a:lstStyle/>
        <a:p>
          <a:endParaRPr lang="ru-RU"/>
        </a:p>
      </dgm:t>
    </dgm:pt>
    <dgm:pt modelId="{A3EC9396-BFAD-413C-968D-CF22FC686FD4}" type="sibTrans" cxnId="{235E0516-50C8-475F-B34D-835823445DEB}">
      <dgm:prSet/>
      <dgm:spPr/>
      <dgm:t>
        <a:bodyPr/>
        <a:lstStyle/>
        <a:p>
          <a:endParaRPr lang="ru-RU"/>
        </a:p>
      </dgm:t>
    </dgm:pt>
    <dgm:pt modelId="{7B4D0040-375C-4523-B1A5-CEFFF6F82501}">
      <dgm:prSet/>
      <dgm:spPr/>
      <dgm:t>
        <a:bodyPr/>
        <a:lstStyle/>
        <a:p>
          <a:r>
            <a:rPr lang="ru-RU" smtClean="0">
              <a:solidFill>
                <a:prstClr val="black"/>
              </a:solidFill>
              <a:latin typeface="Times New Roman"/>
              <a:ea typeface="Calibri"/>
              <a:cs typeface="Times New Roman"/>
            </a:rPr>
            <a:t>фиксировать внимание на измеряемых физических величинах, терминологии;</a:t>
          </a:r>
          <a:endParaRPr lang="ru-RU" dirty="0" smtClean="0">
            <a:solidFill>
              <a:prstClr val="black"/>
            </a:solidFill>
            <a:ea typeface="Calibri"/>
            <a:cs typeface="Times New Roman"/>
          </a:endParaRPr>
        </a:p>
      </dgm:t>
    </dgm:pt>
    <dgm:pt modelId="{15D41666-55D2-4401-AC99-FC5FBB5A803F}" type="parTrans" cxnId="{D5507A54-4931-4C9C-9667-D4449CC8D1CD}">
      <dgm:prSet/>
      <dgm:spPr/>
      <dgm:t>
        <a:bodyPr/>
        <a:lstStyle/>
        <a:p>
          <a:endParaRPr lang="ru-RU"/>
        </a:p>
      </dgm:t>
    </dgm:pt>
    <dgm:pt modelId="{2B5C2D5C-4921-46FC-8B53-572D3D66AB70}" type="sibTrans" cxnId="{D5507A54-4931-4C9C-9667-D4449CC8D1CD}">
      <dgm:prSet/>
      <dgm:spPr/>
      <dgm:t>
        <a:bodyPr/>
        <a:lstStyle/>
        <a:p>
          <a:endParaRPr lang="ru-RU"/>
        </a:p>
      </dgm:t>
    </dgm:pt>
    <dgm:pt modelId="{5B414993-85B8-4007-9C51-040B9DC0330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заполнять таблицы данных</a:t>
          </a:r>
          <a:endParaRPr lang="ru-RU" dirty="0">
            <a:solidFill>
              <a:schemeClr val="tx1"/>
            </a:solidFill>
          </a:endParaRPr>
        </a:p>
      </dgm:t>
    </dgm:pt>
    <dgm:pt modelId="{82AFCEF0-57D8-415E-AEA5-A7EAD423C4E5}" type="parTrans" cxnId="{6094FFBF-4835-439E-B1C8-730C79C03BD5}">
      <dgm:prSet/>
      <dgm:spPr/>
      <dgm:t>
        <a:bodyPr/>
        <a:lstStyle/>
        <a:p>
          <a:endParaRPr lang="ru-RU"/>
        </a:p>
      </dgm:t>
    </dgm:pt>
    <dgm:pt modelId="{B5D4C7DC-9164-475B-B250-D9B908D7BAE0}" type="sibTrans" cxnId="{6094FFBF-4835-439E-B1C8-730C79C03BD5}">
      <dgm:prSet/>
      <dgm:spPr/>
      <dgm:t>
        <a:bodyPr/>
        <a:lstStyle/>
        <a:p>
          <a:endParaRPr lang="ru-RU"/>
        </a:p>
      </dgm:t>
    </dgm:pt>
    <dgm:pt modelId="{DAB0E1D7-8455-4EED-BF60-D2731E06ABE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строить графики по табличным данным</a:t>
          </a:r>
          <a:endParaRPr lang="ru-RU" dirty="0">
            <a:solidFill>
              <a:schemeClr val="tx1"/>
            </a:solidFill>
          </a:endParaRPr>
        </a:p>
      </dgm:t>
    </dgm:pt>
    <dgm:pt modelId="{ADED6242-86BD-4C46-BEBD-83252E5600FD}" type="parTrans" cxnId="{2922BA2B-3361-4B29-8A62-A9F59D3214D7}">
      <dgm:prSet/>
      <dgm:spPr/>
      <dgm:t>
        <a:bodyPr/>
        <a:lstStyle/>
        <a:p>
          <a:endParaRPr lang="ru-RU"/>
        </a:p>
      </dgm:t>
    </dgm:pt>
    <dgm:pt modelId="{6DB161FC-2461-47E1-A742-8DFE82F1DD76}" type="sibTrans" cxnId="{2922BA2B-3361-4B29-8A62-A9F59D3214D7}">
      <dgm:prSet/>
      <dgm:spPr/>
      <dgm:t>
        <a:bodyPr/>
        <a:lstStyle/>
        <a:p>
          <a:endParaRPr lang="ru-RU"/>
        </a:p>
      </dgm:t>
    </dgm:pt>
    <dgm:pt modelId="{F8E86671-B2EF-4556-971B-7789A65D83B1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приводить математическое описание взаимосвязи физических величин</a:t>
          </a:r>
          <a:endParaRPr lang="ru-RU" dirty="0">
            <a:solidFill>
              <a:schemeClr val="tx1"/>
            </a:solidFill>
          </a:endParaRPr>
        </a:p>
      </dgm:t>
    </dgm:pt>
    <dgm:pt modelId="{8609225C-0292-4144-A5BA-9EC31667A689}" type="parTrans" cxnId="{AE7B39E2-A181-43D1-A8B6-09E110D5E3DD}">
      <dgm:prSet/>
      <dgm:spPr/>
      <dgm:t>
        <a:bodyPr/>
        <a:lstStyle/>
        <a:p>
          <a:endParaRPr lang="ru-RU"/>
        </a:p>
      </dgm:t>
    </dgm:pt>
    <dgm:pt modelId="{026EDFDF-64F6-44D4-A033-B777AF32F39C}" type="sibTrans" cxnId="{AE7B39E2-A181-43D1-A8B6-09E110D5E3DD}">
      <dgm:prSet/>
      <dgm:spPr/>
      <dgm:t>
        <a:bodyPr/>
        <a:lstStyle/>
        <a:p>
          <a:endParaRPr lang="ru-RU"/>
        </a:p>
      </dgm:t>
    </dgm:pt>
    <dgm:pt modelId="{49D5E423-E500-44F4-A43A-E27A1F6F2BC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математическое обобщение полученных результатов</a:t>
          </a:r>
          <a:endParaRPr lang="ru-RU" dirty="0">
            <a:solidFill>
              <a:schemeClr val="tx1"/>
            </a:solidFill>
          </a:endParaRPr>
        </a:p>
      </dgm:t>
    </dgm:pt>
    <dgm:pt modelId="{28C2C5A4-7AB7-4899-8C77-A9868D13A82B}" type="parTrans" cxnId="{2E618F3C-77C2-430B-A77A-23152CACF65C}">
      <dgm:prSet/>
      <dgm:spPr/>
      <dgm:t>
        <a:bodyPr/>
        <a:lstStyle/>
        <a:p>
          <a:endParaRPr lang="ru-RU"/>
        </a:p>
      </dgm:t>
    </dgm:pt>
    <dgm:pt modelId="{0510D80D-9E9D-4015-AE2A-684ACB050483}" type="sibTrans" cxnId="{2E618F3C-77C2-430B-A77A-23152CACF65C}">
      <dgm:prSet/>
      <dgm:spPr/>
      <dgm:t>
        <a:bodyPr/>
        <a:lstStyle/>
        <a:p>
          <a:endParaRPr lang="ru-RU"/>
        </a:p>
      </dgm:t>
    </dgm:pt>
    <dgm:pt modelId="{8542BE59-DD4E-4AF6-8037-1C89C22F9585}" type="pres">
      <dgm:prSet presAssocID="{B2E4FB87-916E-4C43-9188-84D27380E17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1EAC6C-9178-4BD0-AE97-0F9228171C8B}" type="pres">
      <dgm:prSet presAssocID="{86869469-08AD-4094-A08F-A31195A837E1}" presName="compNode" presStyleCnt="0"/>
      <dgm:spPr/>
    </dgm:pt>
    <dgm:pt modelId="{1D14DAF5-26A4-499D-A16D-9AB30F6B01C0}" type="pres">
      <dgm:prSet presAssocID="{86869469-08AD-4094-A08F-A31195A837E1}" presName="aNode" presStyleLbl="bgShp" presStyleIdx="0" presStyleCnt="4"/>
      <dgm:spPr/>
      <dgm:t>
        <a:bodyPr/>
        <a:lstStyle/>
        <a:p>
          <a:endParaRPr lang="ru-RU"/>
        </a:p>
      </dgm:t>
    </dgm:pt>
    <dgm:pt modelId="{1028643C-7DC5-4AE8-8982-56460241EB5E}" type="pres">
      <dgm:prSet presAssocID="{86869469-08AD-4094-A08F-A31195A837E1}" presName="textNode" presStyleLbl="bgShp" presStyleIdx="0" presStyleCnt="4"/>
      <dgm:spPr/>
      <dgm:t>
        <a:bodyPr/>
        <a:lstStyle/>
        <a:p>
          <a:endParaRPr lang="ru-RU"/>
        </a:p>
      </dgm:t>
    </dgm:pt>
    <dgm:pt modelId="{2B4E90B5-15D0-44C3-AEBC-ECAD1C04DAD2}" type="pres">
      <dgm:prSet presAssocID="{86869469-08AD-4094-A08F-A31195A837E1}" presName="compChildNode" presStyleCnt="0"/>
      <dgm:spPr/>
    </dgm:pt>
    <dgm:pt modelId="{E9C8B954-2091-49AC-A022-368D5E8CBF0A}" type="pres">
      <dgm:prSet presAssocID="{86869469-08AD-4094-A08F-A31195A837E1}" presName="theInnerList" presStyleCnt="0"/>
      <dgm:spPr/>
    </dgm:pt>
    <dgm:pt modelId="{A6FA5D30-CC83-4602-B856-F3B2E2AEC9D8}" type="pres">
      <dgm:prSet presAssocID="{3954BAAA-37F7-4FB3-A1B8-80204E5306D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829D7-5C74-404E-B75C-3A5DE0B90CEE}" type="pres">
      <dgm:prSet presAssocID="{3954BAAA-37F7-4FB3-A1B8-80204E5306D1}" presName="aSpace2" presStyleCnt="0"/>
      <dgm:spPr/>
    </dgm:pt>
    <dgm:pt modelId="{A397F8DB-561B-4824-A6A5-BC66237FACD2}" type="pres">
      <dgm:prSet presAssocID="{7B4D0040-375C-4523-B1A5-CEFFF6F82501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3B8D1-1C65-4C01-8AD0-B1CC47CF2A2E}" type="pres">
      <dgm:prSet presAssocID="{86869469-08AD-4094-A08F-A31195A837E1}" presName="aSpace" presStyleCnt="0"/>
      <dgm:spPr/>
    </dgm:pt>
    <dgm:pt modelId="{3F1B732C-F143-4A66-855B-AF755BFE2820}" type="pres">
      <dgm:prSet presAssocID="{B1237419-806B-4742-881B-FC0F9C8F251F}" presName="compNode" presStyleCnt="0"/>
      <dgm:spPr/>
    </dgm:pt>
    <dgm:pt modelId="{43AF7D30-44FA-4341-9428-6A7A4791FB7C}" type="pres">
      <dgm:prSet presAssocID="{B1237419-806B-4742-881B-FC0F9C8F251F}" presName="aNode" presStyleLbl="bgShp" presStyleIdx="1" presStyleCnt="4"/>
      <dgm:spPr/>
      <dgm:t>
        <a:bodyPr/>
        <a:lstStyle/>
        <a:p>
          <a:endParaRPr lang="ru-RU"/>
        </a:p>
      </dgm:t>
    </dgm:pt>
    <dgm:pt modelId="{5446C607-2D9F-4B9A-905D-89C04CE42FB8}" type="pres">
      <dgm:prSet presAssocID="{B1237419-806B-4742-881B-FC0F9C8F251F}" presName="textNode" presStyleLbl="bgShp" presStyleIdx="1" presStyleCnt="4"/>
      <dgm:spPr/>
      <dgm:t>
        <a:bodyPr/>
        <a:lstStyle/>
        <a:p>
          <a:endParaRPr lang="ru-RU"/>
        </a:p>
      </dgm:t>
    </dgm:pt>
    <dgm:pt modelId="{A6717465-D89A-4749-9DC6-AA36B15BB7AE}" type="pres">
      <dgm:prSet presAssocID="{B1237419-806B-4742-881B-FC0F9C8F251F}" presName="compChildNode" presStyleCnt="0"/>
      <dgm:spPr/>
    </dgm:pt>
    <dgm:pt modelId="{97C8F709-8CCC-4509-98A9-7064C0B09230}" type="pres">
      <dgm:prSet presAssocID="{B1237419-806B-4742-881B-FC0F9C8F251F}" presName="theInnerList" presStyleCnt="0"/>
      <dgm:spPr/>
    </dgm:pt>
    <dgm:pt modelId="{BD2CDAE1-40E2-4668-9CB6-6BB47BE63CFB}" type="pres">
      <dgm:prSet presAssocID="{5B414993-85B8-4007-9C51-040B9DC0330A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BAE11-CDD9-454F-AE56-8CFA7FCCCC76}" type="pres">
      <dgm:prSet presAssocID="{B1237419-806B-4742-881B-FC0F9C8F251F}" presName="aSpace" presStyleCnt="0"/>
      <dgm:spPr/>
    </dgm:pt>
    <dgm:pt modelId="{86A49890-CE9E-469C-A5E4-045B964E4291}" type="pres">
      <dgm:prSet presAssocID="{6FC33BD4-3E7A-46E5-84BD-E589502508F4}" presName="compNode" presStyleCnt="0"/>
      <dgm:spPr/>
    </dgm:pt>
    <dgm:pt modelId="{C5462644-273F-4C5A-B7D5-DF1CAD0B1E47}" type="pres">
      <dgm:prSet presAssocID="{6FC33BD4-3E7A-46E5-84BD-E589502508F4}" presName="aNode" presStyleLbl="bgShp" presStyleIdx="2" presStyleCnt="4"/>
      <dgm:spPr/>
      <dgm:t>
        <a:bodyPr/>
        <a:lstStyle/>
        <a:p>
          <a:endParaRPr lang="ru-RU"/>
        </a:p>
      </dgm:t>
    </dgm:pt>
    <dgm:pt modelId="{716E5D91-3222-4BF0-BEEE-8819FD508464}" type="pres">
      <dgm:prSet presAssocID="{6FC33BD4-3E7A-46E5-84BD-E589502508F4}" presName="textNode" presStyleLbl="bgShp" presStyleIdx="2" presStyleCnt="4"/>
      <dgm:spPr/>
      <dgm:t>
        <a:bodyPr/>
        <a:lstStyle/>
        <a:p>
          <a:endParaRPr lang="ru-RU"/>
        </a:p>
      </dgm:t>
    </dgm:pt>
    <dgm:pt modelId="{8F47AA85-52DD-49FE-8511-B52CB914D105}" type="pres">
      <dgm:prSet presAssocID="{6FC33BD4-3E7A-46E5-84BD-E589502508F4}" presName="compChildNode" presStyleCnt="0"/>
      <dgm:spPr/>
    </dgm:pt>
    <dgm:pt modelId="{06C75908-D65A-4DCB-AB7B-2463BAC67175}" type="pres">
      <dgm:prSet presAssocID="{6FC33BD4-3E7A-46E5-84BD-E589502508F4}" presName="theInnerList" presStyleCnt="0"/>
      <dgm:spPr/>
    </dgm:pt>
    <dgm:pt modelId="{B34933D5-037A-4806-A7D6-621D5DBB7A1D}" type="pres">
      <dgm:prSet presAssocID="{DAB0E1D7-8455-4EED-BF60-D2731E06ABE4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657E6-02B5-4C87-A8F4-44FAEA8E8564}" type="pres">
      <dgm:prSet presAssocID="{6FC33BD4-3E7A-46E5-84BD-E589502508F4}" presName="aSpace" presStyleCnt="0"/>
      <dgm:spPr/>
    </dgm:pt>
    <dgm:pt modelId="{783179B4-3B1D-4738-B141-ED0538DCAE8D}" type="pres">
      <dgm:prSet presAssocID="{FE32E509-4C7F-41B1-92A9-C68CD6AC5A67}" presName="compNode" presStyleCnt="0"/>
      <dgm:spPr/>
    </dgm:pt>
    <dgm:pt modelId="{AC0C81E7-C956-421D-8180-9A00765F65A5}" type="pres">
      <dgm:prSet presAssocID="{FE32E509-4C7F-41B1-92A9-C68CD6AC5A67}" presName="aNode" presStyleLbl="bgShp" presStyleIdx="3" presStyleCnt="4" custScaleX="110301"/>
      <dgm:spPr/>
      <dgm:t>
        <a:bodyPr/>
        <a:lstStyle/>
        <a:p>
          <a:endParaRPr lang="ru-RU"/>
        </a:p>
      </dgm:t>
    </dgm:pt>
    <dgm:pt modelId="{FCD3B5F4-991D-49EA-8904-610BB1460DC9}" type="pres">
      <dgm:prSet presAssocID="{FE32E509-4C7F-41B1-92A9-C68CD6AC5A67}" presName="textNode" presStyleLbl="bgShp" presStyleIdx="3" presStyleCnt="4"/>
      <dgm:spPr/>
      <dgm:t>
        <a:bodyPr/>
        <a:lstStyle/>
        <a:p>
          <a:endParaRPr lang="ru-RU"/>
        </a:p>
      </dgm:t>
    </dgm:pt>
    <dgm:pt modelId="{B62E6592-4A42-4BED-98F3-55721EC3D268}" type="pres">
      <dgm:prSet presAssocID="{FE32E509-4C7F-41B1-92A9-C68CD6AC5A67}" presName="compChildNode" presStyleCnt="0"/>
      <dgm:spPr/>
    </dgm:pt>
    <dgm:pt modelId="{ABAB99F5-50EB-4167-A256-840E45485550}" type="pres">
      <dgm:prSet presAssocID="{FE32E509-4C7F-41B1-92A9-C68CD6AC5A67}" presName="theInnerList" presStyleCnt="0"/>
      <dgm:spPr/>
    </dgm:pt>
    <dgm:pt modelId="{EEB15A1B-DF53-47A9-8362-681B5ABDD3A9}" type="pres">
      <dgm:prSet presAssocID="{F8E86671-B2EF-4556-971B-7789A65D83B1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990DA-5431-4EAC-8850-8304C28BCFD4}" type="pres">
      <dgm:prSet presAssocID="{F8E86671-B2EF-4556-971B-7789A65D83B1}" presName="aSpace2" presStyleCnt="0"/>
      <dgm:spPr/>
    </dgm:pt>
    <dgm:pt modelId="{F1DA6A05-0139-41DE-A306-5A2B03040C09}" type="pres">
      <dgm:prSet presAssocID="{49D5E423-E500-44F4-A43A-E27A1F6F2BC4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F81BE8-EB10-4D0C-A9BE-03CF43114D9A}" type="presOf" srcId="{7B4D0040-375C-4523-B1A5-CEFFF6F82501}" destId="{A397F8DB-561B-4824-A6A5-BC66237FACD2}" srcOrd="0" destOrd="0" presId="urn:microsoft.com/office/officeart/2005/8/layout/lProcess2"/>
    <dgm:cxn modelId="{4516FC50-DA77-4236-A5B3-47661BBDE1EE}" srcId="{B2E4FB87-916E-4C43-9188-84D27380E173}" destId="{B1237419-806B-4742-881B-FC0F9C8F251F}" srcOrd="1" destOrd="0" parTransId="{1AB22313-16E1-4FFB-89F1-A0641EDBB8F4}" sibTransId="{C1D8AC5A-7339-4BB7-B436-C5F892FF8612}"/>
    <dgm:cxn modelId="{AE7B39E2-A181-43D1-A8B6-09E110D5E3DD}" srcId="{FE32E509-4C7F-41B1-92A9-C68CD6AC5A67}" destId="{F8E86671-B2EF-4556-971B-7789A65D83B1}" srcOrd="0" destOrd="0" parTransId="{8609225C-0292-4144-A5BA-9EC31667A689}" sibTransId="{026EDFDF-64F6-44D4-A033-B777AF32F39C}"/>
    <dgm:cxn modelId="{9812F539-0560-4FF2-AD80-96043D833B6C}" type="presOf" srcId="{86869469-08AD-4094-A08F-A31195A837E1}" destId="{1028643C-7DC5-4AE8-8982-56460241EB5E}" srcOrd="1" destOrd="0" presId="urn:microsoft.com/office/officeart/2005/8/layout/lProcess2"/>
    <dgm:cxn modelId="{BDF8482D-4532-43CF-9A4B-6F8731AFB778}" type="presOf" srcId="{FE32E509-4C7F-41B1-92A9-C68CD6AC5A67}" destId="{FCD3B5F4-991D-49EA-8904-610BB1460DC9}" srcOrd="1" destOrd="0" presId="urn:microsoft.com/office/officeart/2005/8/layout/lProcess2"/>
    <dgm:cxn modelId="{2E618F3C-77C2-430B-A77A-23152CACF65C}" srcId="{FE32E509-4C7F-41B1-92A9-C68CD6AC5A67}" destId="{49D5E423-E500-44F4-A43A-E27A1F6F2BC4}" srcOrd="1" destOrd="0" parTransId="{28C2C5A4-7AB7-4899-8C77-A9868D13A82B}" sibTransId="{0510D80D-9E9D-4015-AE2A-684ACB050483}"/>
    <dgm:cxn modelId="{7C690211-7BEB-4997-87B8-4BD69D9EA23D}" type="presOf" srcId="{B1237419-806B-4742-881B-FC0F9C8F251F}" destId="{5446C607-2D9F-4B9A-905D-89C04CE42FB8}" srcOrd="1" destOrd="0" presId="urn:microsoft.com/office/officeart/2005/8/layout/lProcess2"/>
    <dgm:cxn modelId="{2922BA2B-3361-4B29-8A62-A9F59D3214D7}" srcId="{6FC33BD4-3E7A-46E5-84BD-E589502508F4}" destId="{DAB0E1D7-8455-4EED-BF60-D2731E06ABE4}" srcOrd="0" destOrd="0" parTransId="{ADED6242-86BD-4C46-BEBD-83252E5600FD}" sibTransId="{6DB161FC-2461-47E1-A742-8DFE82F1DD76}"/>
    <dgm:cxn modelId="{B245416F-E015-4715-8A92-6BAE43E1BB31}" srcId="{B2E4FB87-916E-4C43-9188-84D27380E173}" destId="{FE32E509-4C7F-41B1-92A9-C68CD6AC5A67}" srcOrd="3" destOrd="0" parTransId="{42A4AE5A-52BF-4FEF-B488-9CF9C0E6C8CB}" sibTransId="{1201A2DA-20E8-4DF0-98C0-480493A5FE5C}"/>
    <dgm:cxn modelId="{77824B0D-3532-4BC2-9E6C-D69B4F9B683F}" type="presOf" srcId="{6FC33BD4-3E7A-46E5-84BD-E589502508F4}" destId="{C5462644-273F-4C5A-B7D5-DF1CAD0B1E47}" srcOrd="0" destOrd="0" presId="urn:microsoft.com/office/officeart/2005/8/layout/lProcess2"/>
    <dgm:cxn modelId="{012DEFCE-C46E-4ED4-A003-9DD7286852FB}" type="presOf" srcId="{86869469-08AD-4094-A08F-A31195A837E1}" destId="{1D14DAF5-26A4-499D-A16D-9AB30F6B01C0}" srcOrd="0" destOrd="0" presId="urn:microsoft.com/office/officeart/2005/8/layout/lProcess2"/>
    <dgm:cxn modelId="{D5507A54-4931-4C9C-9667-D4449CC8D1CD}" srcId="{86869469-08AD-4094-A08F-A31195A837E1}" destId="{7B4D0040-375C-4523-B1A5-CEFFF6F82501}" srcOrd="1" destOrd="0" parTransId="{15D41666-55D2-4401-AC99-FC5FBB5A803F}" sibTransId="{2B5C2D5C-4921-46FC-8B53-572D3D66AB70}"/>
    <dgm:cxn modelId="{F8037892-AE36-4583-96D3-31C9A876DA8C}" type="presOf" srcId="{6FC33BD4-3E7A-46E5-84BD-E589502508F4}" destId="{716E5D91-3222-4BF0-BEEE-8819FD508464}" srcOrd="1" destOrd="0" presId="urn:microsoft.com/office/officeart/2005/8/layout/lProcess2"/>
    <dgm:cxn modelId="{1627B5EC-AAE3-4BBC-9504-5005D040BADC}" type="presOf" srcId="{DAB0E1D7-8455-4EED-BF60-D2731E06ABE4}" destId="{B34933D5-037A-4806-A7D6-621D5DBB7A1D}" srcOrd="0" destOrd="0" presId="urn:microsoft.com/office/officeart/2005/8/layout/lProcess2"/>
    <dgm:cxn modelId="{9EB567F7-0786-4718-9401-356FBB0D6B25}" srcId="{B2E4FB87-916E-4C43-9188-84D27380E173}" destId="{86869469-08AD-4094-A08F-A31195A837E1}" srcOrd="0" destOrd="0" parTransId="{CB6A6CA3-602B-4B96-9381-67C391609B87}" sibTransId="{6714D8AA-9D10-4062-A615-9FB64F6470DC}"/>
    <dgm:cxn modelId="{F3293B2B-E4C3-49EF-8F7A-CAED59458E39}" type="presOf" srcId="{5B414993-85B8-4007-9C51-040B9DC0330A}" destId="{BD2CDAE1-40E2-4668-9CB6-6BB47BE63CFB}" srcOrd="0" destOrd="0" presId="urn:microsoft.com/office/officeart/2005/8/layout/lProcess2"/>
    <dgm:cxn modelId="{453359E4-EEA5-49DF-9A98-FCA006FEB675}" type="presOf" srcId="{FE32E509-4C7F-41B1-92A9-C68CD6AC5A67}" destId="{AC0C81E7-C956-421D-8180-9A00765F65A5}" srcOrd="0" destOrd="0" presId="urn:microsoft.com/office/officeart/2005/8/layout/lProcess2"/>
    <dgm:cxn modelId="{59A68B7D-CF2E-43BE-B705-8D255E159D3B}" type="presOf" srcId="{F8E86671-B2EF-4556-971B-7789A65D83B1}" destId="{EEB15A1B-DF53-47A9-8362-681B5ABDD3A9}" srcOrd="0" destOrd="0" presId="urn:microsoft.com/office/officeart/2005/8/layout/lProcess2"/>
    <dgm:cxn modelId="{7F092626-FD7E-4445-B882-60070F42DC02}" type="presOf" srcId="{49D5E423-E500-44F4-A43A-E27A1F6F2BC4}" destId="{F1DA6A05-0139-41DE-A306-5A2B03040C09}" srcOrd="0" destOrd="0" presId="urn:microsoft.com/office/officeart/2005/8/layout/lProcess2"/>
    <dgm:cxn modelId="{A281CEE4-1A84-453A-8C3D-AA91408A46A0}" type="presOf" srcId="{B1237419-806B-4742-881B-FC0F9C8F251F}" destId="{43AF7D30-44FA-4341-9428-6A7A4791FB7C}" srcOrd="0" destOrd="0" presId="urn:microsoft.com/office/officeart/2005/8/layout/lProcess2"/>
    <dgm:cxn modelId="{6094FFBF-4835-439E-B1C8-730C79C03BD5}" srcId="{B1237419-806B-4742-881B-FC0F9C8F251F}" destId="{5B414993-85B8-4007-9C51-040B9DC0330A}" srcOrd="0" destOrd="0" parTransId="{82AFCEF0-57D8-415E-AEA5-A7EAD423C4E5}" sibTransId="{B5D4C7DC-9164-475B-B250-D9B908D7BAE0}"/>
    <dgm:cxn modelId="{121275B2-A01F-4F9F-9239-8F90A6F9E652}" type="presOf" srcId="{3954BAAA-37F7-4FB3-A1B8-80204E5306D1}" destId="{A6FA5D30-CC83-4602-B856-F3B2E2AEC9D8}" srcOrd="0" destOrd="0" presId="urn:microsoft.com/office/officeart/2005/8/layout/lProcess2"/>
    <dgm:cxn modelId="{7241BFA6-EE03-420D-9803-567F58BF23A1}" type="presOf" srcId="{B2E4FB87-916E-4C43-9188-84D27380E173}" destId="{8542BE59-DD4E-4AF6-8037-1C89C22F9585}" srcOrd="0" destOrd="0" presId="urn:microsoft.com/office/officeart/2005/8/layout/lProcess2"/>
    <dgm:cxn modelId="{235E0516-50C8-475F-B34D-835823445DEB}" srcId="{86869469-08AD-4094-A08F-A31195A837E1}" destId="{3954BAAA-37F7-4FB3-A1B8-80204E5306D1}" srcOrd="0" destOrd="0" parTransId="{64F74CD7-6CEF-492E-8CCD-04AC2D59C7F7}" sibTransId="{A3EC9396-BFAD-413C-968D-CF22FC686FD4}"/>
    <dgm:cxn modelId="{CC34D098-DB2C-4ED0-A3F4-52C8B8A9D793}" srcId="{B2E4FB87-916E-4C43-9188-84D27380E173}" destId="{6FC33BD4-3E7A-46E5-84BD-E589502508F4}" srcOrd="2" destOrd="0" parTransId="{32579CF7-518A-4898-8704-9A8743767E51}" sibTransId="{7879D4E8-A194-403C-A7C6-65C1244FFC69}"/>
    <dgm:cxn modelId="{27348BD2-8049-4B79-9ADE-89FA13CAE6DE}" type="presParOf" srcId="{8542BE59-DD4E-4AF6-8037-1C89C22F9585}" destId="{541EAC6C-9178-4BD0-AE97-0F9228171C8B}" srcOrd="0" destOrd="0" presId="urn:microsoft.com/office/officeart/2005/8/layout/lProcess2"/>
    <dgm:cxn modelId="{BA72B6E2-3912-4F70-B486-13224564AD47}" type="presParOf" srcId="{541EAC6C-9178-4BD0-AE97-0F9228171C8B}" destId="{1D14DAF5-26A4-499D-A16D-9AB30F6B01C0}" srcOrd="0" destOrd="0" presId="urn:microsoft.com/office/officeart/2005/8/layout/lProcess2"/>
    <dgm:cxn modelId="{D1E4D677-E4B8-4E82-A16F-6EB4F9BE2F21}" type="presParOf" srcId="{541EAC6C-9178-4BD0-AE97-0F9228171C8B}" destId="{1028643C-7DC5-4AE8-8982-56460241EB5E}" srcOrd="1" destOrd="0" presId="urn:microsoft.com/office/officeart/2005/8/layout/lProcess2"/>
    <dgm:cxn modelId="{22A08DF7-920D-47C8-B37B-0DF498D67DE8}" type="presParOf" srcId="{541EAC6C-9178-4BD0-AE97-0F9228171C8B}" destId="{2B4E90B5-15D0-44C3-AEBC-ECAD1C04DAD2}" srcOrd="2" destOrd="0" presId="urn:microsoft.com/office/officeart/2005/8/layout/lProcess2"/>
    <dgm:cxn modelId="{C57595A5-8C6D-404B-B3A2-B274450948B0}" type="presParOf" srcId="{2B4E90B5-15D0-44C3-AEBC-ECAD1C04DAD2}" destId="{E9C8B954-2091-49AC-A022-368D5E8CBF0A}" srcOrd="0" destOrd="0" presId="urn:microsoft.com/office/officeart/2005/8/layout/lProcess2"/>
    <dgm:cxn modelId="{55F4343A-E67F-446C-A9ED-08A7CFAFC1B7}" type="presParOf" srcId="{E9C8B954-2091-49AC-A022-368D5E8CBF0A}" destId="{A6FA5D30-CC83-4602-B856-F3B2E2AEC9D8}" srcOrd="0" destOrd="0" presId="urn:microsoft.com/office/officeart/2005/8/layout/lProcess2"/>
    <dgm:cxn modelId="{33C12CD5-3E96-4680-9AF2-00670A49784D}" type="presParOf" srcId="{E9C8B954-2091-49AC-A022-368D5E8CBF0A}" destId="{017829D7-5C74-404E-B75C-3A5DE0B90CEE}" srcOrd="1" destOrd="0" presId="urn:microsoft.com/office/officeart/2005/8/layout/lProcess2"/>
    <dgm:cxn modelId="{790ACE26-7011-4F7F-818D-A308465EB234}" type="presParOf" srcId="{E9C8B954-2091-49AC-A022-368D5E8CBF0A}" destId="{A397F8DB-561B-4824-A6A5-BC66237FACD2}" srcOrd="2" destOrd="0" presId="urn:microsoft.com/office/officeart/2005/8/layout/lProcess2"/>
    <dgm:cxn modelId="{0059724D-2E25-4CE0-B3EE-521CF92332FA}" type="presParOf" srcId="{8542BE59-DD4E-4AF6-8037-1C89C22F9585}" destId="{1793B8D1-1C65-4C01-8AD0-B1CC47CF2A2E}" srcOrd="1" destOrd="0" presId="urn:microsoft.com/office/officeart/2005/8/layout/lProcess2"/>
    <dgm:cxn modelId="{2018D785-E8E8-48A4-A398-09925F8ABC2D}" type="presParOf" srcId="{8542BE59-DD4E-4AF6-8037-1C89C22F9585}" destId="{3F1B732C-F143-4A66-855B-AF755BFE2820}" srcOrd="2" destOrd="0" presId="urn:microsoft.com/office/officeart/2005/8/layout/lProcess2"/>
    <dgm:cxn modelId="{C1ED9F6B-E301-40B5-9904-AD3C036EE1E8}" type="presParOf" srcId="{3F1B732C-F143-4A66-855B-AF755BFE2820}" destId="{43AF7D30-44FA-4341-9428-6A7A4791FB7C}" srcOrd="0" destOrd="0" presId="urn:microsoft.com/office/officeart/2005/8/layout/lProcess2"/>
    <dgm:cxn modelId="{E54597C4-CB12-4031-A613-399CE319138B}" type="presParOf" srcId="{3F1B732C-F143-4A66-855B-AF755BFE2820}" destId="{5446C607-2D9F-4B9A-905D-89C04CE42FB8}" srcOrd="1" destOrd="0" presId="urn:microsoft.com/office/officeart/2005/8/layout/lProcess2"/>
    <dgm:cxn modelId="{CB55D347-26DE-4741-9AFB-E196B59ED717}" type="presParOf" srcId="{3F1B732C-F143-4A66-855B-AF755BFE2820}" destId="{A6717465-D89A-4749-9DC6-AA36B15BB7AE}" srcOrd="2" destOrd="0" presId="urn:microsoft.com/office/officeart/2005/8/layout/lProcess2"/>
    <dgm:cxn modelId="{73876A95-CE77-4ED1-AE5C-9BBEDBDB41A2}" type="presParOf" srcId="{A6717465-D89A-4749-9DC6-AA36B15BB7AE}" destId="{97C8F709-8CCC-4509-98A9-7064C0B09230}" srcOrd="0" destOrd="0" presId="urn:microsoft.com/office/officeart/2005/8/layout/lProcess2"/>
    <dgm:cxn modelId="{8F30B277-2777-4F1A-8EFF-EDB837929475}" type="presParOf" srcId="{97C8F709-8CCC-4509-98A9-7064C0B09230}" destId="{BD2CDAE1-40E2-4668-9CB6-6BB47BE63CFB}" srcOrd="0" destOrd="0" presId="urn:microsoft.com/office/officeart/2005/8/layout/lProcess2"/>
    <dgm:cxn modelId="{08B25920-40F8-4F15-B59F-7950471BB9A6}" type="presParOf" srcId="{8542BE59-DD4E-4AF6-8037-1C89C22F9585}" destId="{F6EBAE11-CDD9-454F-AE56-8CFA7FCCCC76}" srcOrd="3" destOrd="0" presId="urn:microsoft.com/office/officeart/2005/8/layout/lProcess2"/>
    <dgm:cxn modelId="{38838890-E8DC-43CD-AE38-7B76FEE8032A}" type="presParOf" srcId="{8542BE59-DD4E-4AF6-8037-1C89C22F9585}" destId="{86A49890-CE9E-469C-A5E4-045B964E4291}" srcOrd="4" destOrd="0" presId="urn:microsoft.com/office/officeart/2005/8/layout/lProcess2"/>
    <dgm:cxn modelId="{DFB2D326-863E-4DF9-A8D4-C9A63F48E3AD}" type="presParOf" srcId="{86A49890-CE9E-469C-A5E4-045B964E4291}" destId="{C5462644-273F-4C5A-B7D5-DF1CAD0B1E47}" srcOrd="0" destOrd="0" presId="urn:microsoft.com/office/officeart/2005/8/layout/lProcess2"/>
    <dgm:cxn modelId="{4AE561FB-B34F-4B40-B4E9-1256D128A954}" type="presParOf" srcId="{86A49890-CE9E-469C-A5E4-045B964E4291}" destId="{716E5D91-3222-4BF0-BEEE-8819FD508464}" srcOrd="1" destOrd="0" presId="urn:microsoft.com/office/officeart/2005/8/layout/lProcess2"/>
    <dgm:cxn modelId="{5685D8B0-0061-4DA1-987D-70921098667C}" type="presParOf" srcId="{86A49890-CE9E-469C-A5E4-045B964E4291}" destId="{8F47AA85-52DD-49FE-8511-B52CB914D105}" srcOrd="2" destOrd="0" presId="urn:microsoft.com/office/officeart/2005/8/layout/lProcess2"/>
    <dgm:cxn modelId="{99D5836D-4FFE-43EE-B52F-FE641C08EEDD}" type="presParOf" srcId="{8F47AA85-52DD-49FE-8511-B52CB914D105}" destId="{06C75908-D65A-4DCB-AB7B-2463BAC67175}" srcOrd="0" destOrd="0" presId="urn:microsoft.com/office/officeart/2005/8/layout/lProcess2"/>
    <dgm:cxn modelId="{80BA258E-D911-466A-8582-6932DCEA65F5}" type="presParOf" srcId="{06C75908-D65A-4DCB-AB7B-2463BAC67175}" destId="{B34933D5-037A-4806-A7D6-621D5DBB7A1D}" srcOrd="0" destOrd="0" presId="urn:microsoft.com/office/officeart/2005/8/layout/lProcess2"/>
    <dgm:cxn modelId="{25E33F4F-5E0A-4DAA-85BE-7E617432B8B1}" type="presParOf" srcId="{8542BE59-DD4E-4AF6-8037-1C89C22F9585}" destId="{5DE657E6-02B5-4C87-A8F4-44FAEA8E8564}" srcOrd="5" destOrd="0" presId="urn:microsoft.com/office/officeart/2005/8/layout/lProcess2"/>
    <dgm:cxn modelId="{3BA251F5-C841-4275-8464-65CF9399043D}" type="presParOf" srcId="{8542BE59-DD4E-4AF6-8037-1C89C22F9585}" destId="{783179B4-3B1D-4738-B141-ED0538DCAE8D}" srcOrd="6" destOrd="0" presId="urn:microsoft.com/office/officeart/2005/8/layout/lProcess2"/>
    <dgm:cxn modelId="{77479002-D28A-466C-B53A-E0CA05E90C40}" type="presParOf" srcId="{783179B4-3B1D-4738-B141-ED0538DCAE8D}" destId="{AC0C81E7-C956-421D-8180-9A00765F65A5}" srcOrd="0" destOrd="0" presId="urn:microsoft.com/office/officeart/2005/8/layout/lProcess2"/>
    <dgm:cxn modelId="{A4584436-1F99-4A44-94D7-87F8E774E413}" type="presParOf" srcId="{783179B4-3B1D-4738-B141-ED0538DCAE8D}" destId="{FCD3B5F4-991D-49EA-8904-610BB1460DC9}" srcOrd="1" destOrd="0" presId="urn:microsoft.com/office/officeart/2005/8/layout/lProcess2"/>
    <dgm:cxn modelId="{4D63B020-548B-4258-BACE-B1146558C099}" type="presParOf" srcId="{783179B4-3B1D-4738-B141-ED0538DCAE8D}" destId="{B62E6592-4A42-4BED-98F3-55721EC3D268}" srcOrd="2" destOrd="0" presId="urn:microsoft.com/office/officeart/2005/8/layout/lProcess2"/>
    <dgm:cxn modelId="{DE8CD5C1-DCCB-43B6-9EC6-00EF5658C5C2}" type="presParOf" srcId="{B62E6592-4A42-4BED-98F3-55721EC3D268}" destId="{ABAB99F5-50EB-4167-A256-840E45485550}" srcOrd="0" destOrd="0" presId="urn:microsoft.com/office/officeart/2005/8/layout/lProcess2"/>
    <dgm:cxn modelId="{C3100C19-B390-4EBB-BEE5-D5CFCA1A0967}" type="presParOf" srcId="{ABAB99F5-50EB-4167-A256-840E45485550}" destId="{EEB15A1B-DF53-47A9-8362-681B5ABDD3A9}" srcOrd="0" destOrd="0" presId="urn:microsoft.com/office/officeart/2005/8/layout/lProcess2"/>
    <dgm:cxn modelId="{92D7CC51-2337-499A-88C1-811CD6FEB6F2}" type="presParOf" srcId="{ABAB99F5-50EB-4167-A256-840E45485550}" destId="{1D5990DA-5431-4EAC-8850-8304C28BCFD4}" srcOrd="1" destOrd="0" presId="urn:microsoft.com/office/officeart/2005/8/layout/lProcess2"/>
    <dgm:cxn modelId="{9445FC77-F5A6-49D7-B423-1B2032A4E5FE}" type="presParOf" srcId="{ABAB99F5-50EB-4167-A256-840E45485550}" destId="{F1DA6A05-0139-41DE-A306-5A2B03040C0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4DAF5-26A4-499D-A16D-9AB30F6B01C0}">
      <dsp:nvSpPr>
        <dsp:cNvPr id="0" name=""/>
        <dsp:cNvSpPr/>
      </dsp:nvSpPr>
      <dsp:spPr>
        <a:xfrm>
          <a:off x="1825" y="0"/>
          <a:ext cx="2028951" cy="564991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 вербальном уровне</a:t>
          </a:r>
          <a:endParaRPr lang="ru-RU" sz="2400" kern="1200" dirty="0"/>
        </a:p>
      </dsp:txBody>
      <dsp:txXfrm>
        <a:off x="1825" y="0"/>
        <a:ext cx="2028951" cy="1694973"/>
      </dsp:txXfrm>
    </dsp:sp>
    <dsp:sp modelId="{A6FA5D30-CC83-4602-B856-F3B2E2AEC9D8}">
      <dsp:nvSpPr>
        <dsp:cNvPr id="0" name=""/>
        <dsp:cNvSpPr/>
      </dsp:nvSpPr>
      <dsp:spPr>
        <a:xfrm>
          <a:off x="204720" y="1696629"/>
          <a:ext cx="1623161" cy="1703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prstClr val="black"/>
              </a:solidFill>
              <a:latin typeface="Times New Roman"/>
              <a:ea typeface="Calibri"/>
              <a:cs typeface="Times New Roman"/>
            </a:rPr>
            <a:t>описывать эксперимент, создавать словесную модель эксперимента</a:t>
          </a:r>
          <a:endParaRPr lang="ru-RU" sz="1600" kern="1200"/>
        </a:p>
      </dsp:txBody>
      <dsp:txXfrm>
        <a:off x="252261" y="1744170"/>
        <a:ext cx="1528079" cy="1608444"/>
      </dsp:txXfrm>
    </dsp:sp>
    <dsp:sp modelId="{A397F8DB-561B-4824-A6A5-BC66237FACD2}">
      <dsp:nvSpPr>
        <dsp:cNvPr id="0" name=""/>
        <dsp:cNvSpPr/>
      </dsp:nvSpPr>
      <dsp:spPr>
        <a:xfrm>
          <a:off x="204720" y="3662236"/>
          <a:ext cx="1623161" cy="1703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prstClr val="black"/>
              </a:solidFill>
              <a:latin typeface="Times New Roman"/>
              <a:ea typeface="Calibri"/>
              <a:cs typeface="Times New Roman"/>
            </a:rPr>
            <a:t>фиксировать внимание на измеряемых физических величинах, терминологии;</a:t>
          </a:r>
          <a:endParaRPr lang="ru-RU" sz="1600" kern="1200" dirty="0" smtClean="0">
            <a:solidFill>
              <a:prstClr val="black"/>
            </a:solidFill>
            <a:ea typeface="Calibri"/>
            <a:cs typeface="Times New Roman"/>
          </a:endParaRPr>
        </a:p>
      </dsp:txBody>
      <dsp:txXfrm>
        <a:off x="252261" y="3709777"/>
        <a:ext cx="1528079" cy="1608444"/>
      </dsp:txXfrm>
    </dsp:sp>
    <dsp:sp modelId="{43AF7D30-44FA-4341-9428-6A7A4791FB7C}">
      <dsp:nvSpPr>
        <dsp:cNvPr id="0" name=""/>
        <dsp:cNvSpPr/>
      </dsp:nvSpPr>
      <dsp:spPr>
        <a:xfrm>
          <a:off x="2182949" y="0"/>
          <a:ext cx="2028951" cy="564991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 табличном уровне</a:t>
          </a:r>
          <a:endParaRPr lang="ru-RU" sz="2400" kern="1200" dirty="0"/>
        </a:p>
      </dsp:txBody>
      <dsp:txXfrm>
        <a:off x="2182949" y="0"/>
        <a:ext cx="2028951" cy="1694973"/>
      </dsp:txXfrm>
    </dsp:sp>
    <dsp:sp modelId="{BD2CDAE1-40E2-4668-9CB6-6BB47BE63CFB}">
      <dsp:nvSpPr>
        <dsp:cNvPr id="0" name=""/>
        <dsp:cNvSpPr/>
      </dsp:nvSpPr>
      <dsp:spPr>
        <a:xfrm>
          <a:off x="2385844" y="1694973"/>
          <a:ext cx="1623161" cy="3672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заполнять таблицы данных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433385" y="1742514"/>
        <a:ext cx="1528079" cy="3577361"/>
      </dsp:txXfrm>
    </dsp:sp>
    <dsp:sp modelId="{C5462644-273F-4C5A-B7D5-DF1CAD0B1E47}">
      <dsp:nvSpPr>
        <dsp:cNvPr id="0" name=""/>
        <dsp:cNvSpPr/>
      </dsp:nvSpPr>
      <dsp:spPr>
        <a:xfrm>
          <a:off x="4364072" y="0"/>
          <a:ext cx="2028951" cy="564991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 графическом понимании</a:t>
          </a:r>
          <a:endParaRPr lang="ru-RU" sz="2400" kern="1200" dirty="0"/>
        </a:p>
      </dsp:txBody>
      <dsp:txXfrm>
        <a:off x="4364072" y="0"/>
        <a:ext cx="2028951" cy="1694973"/>
      </dsp:txXfrm>
    </dsp:sp>
    <dsp:sp modelId="{B34933D5-037A-4806-A7D6-621D5DBB7A1D}">
      <dsp:nvSpPr>
        <dsp:cNvPr id="0" name=""/>
        <dsp:cNvSpPr/>
      </dsp:nvSpPr>
      <dsp:spPr>
        <a:xfrm>
          <a:off x="4566967" y="1694973"/>
          <a:ext cx="1623161" cy="3672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строить графики по табличным данным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614508" y="1742514"/>
        <a:ext cx="1528079" cy="3577361"/>
      </dsp:txXfrm>
    </dsp:sp>
    <dsp:sp modelId="{AC0C81E7-C956-421D-8180-9A00765F65A5}">
      <dsp:nvSpPr>
        <dsp:cNvPr id="0" name=""/>
        <dsp:cNvSpPr/>
      </dsp:nvSpPr>
      <dsp:spPr>
        <a:xfrm>
          <a:off x="6545195" y="0"/>
          <a:ext cx="2237954" cy="564991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 аналитическом мировоззрении</a:t>
          </a:r>
          <a:endParaRPr lang="ru-RU" sz="2400" kern="1200" dirty="0"/>
        </a:p>
      </dsp:txBody>
      <dsp:txXfrm>
        <a:off x="6545195" y="0"/>
        <a:ext cx="2237954" cy="1694973"/>
      </dsp:txXfrm>
    </dsp:sp>
    <dsp:sp modelId="{EEB15A1B-DF53-47A9-8362-681B5ABDD3A9}">
      <dsp:nvSpPr>
        <dsp:cNvPr id="0" name=""/>
        <dsp:cNvSpPr/>
      </dsp:nvSpPr>
      <dsp:spPr>
        <a:xfrm>
          <a:off x="6852592" y="1696629"/>
          <a:ext cx="1623161" cy="1703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приводить математическое описание взаимосвязи физических величин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6900133" y="1744170"/>
        <a:ext cx="1528079" cy="1608444"/>
      </dsp:txXfrm>
    </dsp:sp>
    <dsp:sp modelId="{F1DA6A05-0139-41DE-A306-5A2B03040C09}">
      <dsp:nvSpPr>
        <dsp:cNvPr id="0" name=""/>
        <dsp:cNvSpPr/>
      </dsp:nvSpPr>
      <dsp:spPr>
        <a:xfrm>
          <a:off x="6852592" y="3662236"/>
          <a:ext cx="1623161" cy="1703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28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математическое обобщение полученных результатов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6900133" y="3709777"/>
        <a:ext cx="1528079" cy="16084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416824" cy="2553816"/>
          </a:xfrm>
        </p:spPr>
        <p:txBody>
          <a:bodyPr>
            <a:normAutofit/>
          </a:bodyPr>
          <a:lstStyle/>
          <a:p>
            <a:pPr marL="10795" algn="ctr">
              <a:lnSpc>
                <a:spcPct val="115000"/>
              </a:lnSpc>
              <a:spcAft>
                <a:spcPts val="71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ормирование </a:t>
            </a: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функциональной грамотности </a:t>
            </a:r>
            <a:r>
              <a:rPr lang="ru-RU" sz="2800" b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как </a:t>
            </a:r>
            <a:r>
              <a:rPr lang="ru-RU" sz="2800" b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одно </a:t>
            </a: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из условий качественного образования на уроках физики с использованием оборудования «Точки роста» 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308322"/>
            <a:ext cx="4280520" cy="2586511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Немова Яна Станиславовна, учитель физики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МАОУ СОШ № 28 ГОЩ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48138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605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82" y="1916832"/>
            <a:ext cx="8564215" cy="4941168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200" dirty="0" smtClean="0">
                <a:latin typeface="Times New Roman"/>
                <a:ea typeface="Calibri"/>
                <a:cs typeface="Times New Roman"/>
              </a:rPr>
              <a:t>Доминирующим компонентом данного проекта является практико-ориентированная, исследовательская и проектная деятельность, которая основана на самостоятельности, активности и творчестве учащихся в контексте их возрастных особенностей.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200" dirty="0" smtClean="0">
                <a:latin typeface="Times New Roman"/>
                <a:ea typeface="Calibri"/>
                <a:cs typeface="Times New Roman"/>
              </a:rPr>
              <a:t>Формирование функциональной грамотности обучающихся на уроках физики с использованием оборудования «Точки роста» предусматривает постановку учителем важной задачи в масштабах современного общества – сформировать личность ребенка, способного быть адаптированным к применению приобретенных знаний и умений для решения практических задач в целях своего самоопределения к современным реалиям.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200" dirty="0" smtClean="0">
                <a:latin typeface="Times New Roman"/>
                <a:ea typeface="Calibri"/>
                <a:cs typeface="Times New Roman"/>
              </a:rPr>
              <a:t>Обучение и взаимодействие участников образовательного процесса (учитель-ученик) должны осуществляться на основе сотрудничества . Содержание обучения строится на комплексном (междисциплинарном) изучении проблем в структуре функциональной грамотности , где решающим фактором является его ценностно-смысловая значимость.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229"/>
            <a:ext cx="2779418" cy="1906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" y="4727"/>
            <a:ext cx="3193440" cy="176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1619671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10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2"/>
            <a:ext cx="8229600" cy="5424907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Функциональная грамотность имеет ценностную основу, собственную структуру и нацелена на формирование универсальных навыков обучающихся, необходимых для их жизнедеятельности. Таким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образом, для формировании функциональной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грамотности,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как одному из условий качественного образования на уроках физики с использованием оборудования «Точки роста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»,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выступает учебно-познавательная деятельность и совокупность ее компонентов от цифровых технологий до личностного взаимодействия учителя – обучающегося – родителя.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653136"/>
            <a:ext cx="3096344" cy="195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4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332656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79512" y="1412776"/>
            <a:ext cx="4392488" cy="4752528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оиск оптимальных условий и эффективных 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подходов </a:t>
            </a:r>
            <a:r>
              <a:rPr lang="ru-RU" sz="22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формирования функциональной грамотности на уроках </a:t>
            </a:r>
            <a:r>
              <a:rPr lang="ru-RU" sz="2200" dirty="0" smtClean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физики, выявление</a:t>
            </a:r>
            <a:r>
              <a:rPr lang="ru-RU" sz="22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200" dirty="0" smtClean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современных приемов </a:t>
            </a:r>
            <a:r>
              <a:rPr lang="ru-RU" sz="22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методов </a:t>
            </a:r>
            <a:r>
              <a:rPr lang="ru-RU" sz="2200" dirty="0" smtClean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преподавания функциональной грамотности как основе 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успешного образования в </a:t>
            </a: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целом</a:t>
            </a:r>
            <a:r>
              <a:rPr lang="ru-RU" sz="2200" dirty="0" smtClean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определение  условий </a:t>
            </a:r>
            <a:r>
              <a:rPr lang="ru-RU" sz="2200" dirty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проведения исследовательского эксперимента с использованием оборудования «Точки роста</a:t>
            </a:r>
            <a:r>
              <a:rPr lang="ru-RU" sz="2200" dirty="0" smtClean="0">
                <a:solidFill>
                  <a:srgbClr val="1A1A1A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». </a:t>
            </a: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8024" y="188640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Место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716016" y="1412776"/>
            <a:ext cx="4248472" cy="4752528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262626"/>
                </a:solidFill>
                <a:latin typeface="Times New Roman"/>
                <a:ea typeface="Times New Roman"/>
              </a:rPr>
              <a:t>Функциональная грамотность вносит новое измерение в содержание обучения предмета «Физика» и способствует отражению идеи интеграции личности и общества, определению важности цифровизации образования, что позволяет обучающему сопоставлять, адаптироваться, и правильно применять полученные знания.       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5866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51520" y="332656"/>
            <a:ext cx="4040188" cy="639762"/>
          </a:xfrm>
        </p:spPr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51520" y="1412776"/>
            <a:ext cx="4040188" cy="395128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/>
                <a:ea typeface="Calibri"/>
              </a:rPr>
              <a:t>Развить </a:t>
            </a:r>
            <a:r>
              <a:rPr lang="ru-RU" dirty="0">
                <a:latin typeface="Times New Roman"/>
                <a:ea typeface="Calibri"/>
              </a:rPr>
              <a:t>у обучающихся </a:t>
            </a:r>
            <a:r>
              <a:rPr lang="ru-RU" dirty="0" smtClean="0">
                <a:latin typeface="Times New Roman"/>
                <a:ea typeface="Calibri"/>
              </a:rPr>
              <a:t>естественно-научную, математическую, информационную грамотности и  совершенствовать навыки   </a:t>
            </a:r>
            <a:r>
              <a:rPr lang="ru-RU" dirty="0">
                <a:latin typeface="Times New Roman"/>
                <a:ea typeface="Calibri"/>
              </a:rPr>
              <a:t>практической отработки учебного материала по физике.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8024" y="404664"/>
            <a:ext cx="4041775" cy="639762"/>
          </a:xfrm>
        </p:spPr>
        <p:txBody>
          <a:bodyPr/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07496" y="1196752"/>
            <a:ext cx="4536504" cy="532859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900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Ориентировать образовательный процесс </a:t>
            </a:r>
            <a:r>
              <a:rPr lang="ru-RU" sz="2900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900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учебно-методический комплекс </a:t>
            </a:r>
            <a:r>
              <a:rPr lang="ru-RU" sz="2900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по предмету «Физика» с использованием цифровых инструментов в образовательной деятельности   для поиска эффективных приемов и методов обучения, результатом которого становится подготовка и </a:t>
            </a:r>
            <a:r>
              <a:rPr lang="ru-RU" sz="2900" dirty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проведения самостоятельного исследовательского ученического эксперимента</a:t>
            </a:r>
            <a:r>
              <a:rPr lang="ru-RU" sz="2900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 в центре образования естественно-научной направленности «Точка роста»  МАОУ СОШ № 28 ГОЩ</a:t>
            </a:r>
            <a:r>
              <a:rPr lang="ru-RU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699163"/>
            <a:ext cx="2896940" cy="19977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678327"/>
            <a:ext cx="8784976" cy="3888432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Профильный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комплект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оборудования «Точка роста»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обеспечивает эффективное достижение качественных образовательных результатов   по функциональной грамотности и возможность углублённого изучения  предмета «Физика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», развивает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у обучающихся  изобретательского, креативного, критического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мышления.</a:t>
            </a:r>
            <a:endParaRPr lang="ru-RU" sz="2000" dirty="0" smtClean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</a:rPr>
              <a:t>Ц</a:t>
            </a:r>
            <a:r>
              <a:rPr lang="ru-RU" sz="2000" dirty="0" smtClean="0">
                <a:latin typeface="Times New Roman"/>
                <a:ea typeface="Calibri"/>
              </a:rPr>
              <a:t>ифровая </a:t>
            </a:r>
            <a:r>
              <a:rPr lang="ru-RU" sz="2000" dirty="0">
                <a:latin typeface="Times New Roman"/>
                <a:ea typeface="Calibri"/>
              </a:rPr>
              <a:t>лаборатория «Точка роста</a:t>
            </a:r>
            <a:r>
              <a:rPr lang="ru-RU" sz="2000" dirty="0" smtClean="0">
                <a:latin typeface="Times New Roman"/>
                <a:ea typeface="Calibri"/>
              </a:rPr>
              <a:t>» </a:t>
            </a:r>
            <a:r>
              <a:rPr lang="ru-RU" sz="2000" dirty="0">
                <a:latin typeface="Times New Roman"/>
                <a:ea typeface="Calibri"/>
              </a:rPr>
              <a:t>изменяет методику и содержание экспериментальной деятельности в области освоения предмета «</a:t>
            </a:r>
            <a:r>
              <a:rPr lang="ru-RU" sz="2000" dirty="0" smtClean="0">
                <a:latin typeface="Times New Roman"/>
                <a:ea typeface="Calibri"/>
              </a:rPr>
              <a:t>Физика»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algn="just">
              <a:lnSpc>
                <a:spcPct val="115000"/>
              </a:lnSpc>
              <a:spcAft>
                <a:spcPts val="1010"/>
              </a:spcAft>
            </a:pPr>
            <a:endParaRPr lang="ru-RU" sz="2000" dirty="0"/>
          </a:p>
        </p:txBody>
      </p:sp>
      <p:pic>
        <p:nvPicPr>
          <p:cNvPr id="4098" name="Picture 2" descr="C:\Users\Алексей\Downloads\для слайд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1192"/>
            <a:ext cx="3024336" cy="183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ей\Downloads\8a636310-ac39-4889-8fd9-cbfb9066751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5805700" cy="19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3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9362335"/>
              </p:ext>
            </p:extLst>
          </p:nvPr>
        </p:nvGraphicFramePr>
        <p:xfrm>
          <a:off x="179512" y="476250"/>
          <a:ext cx="8784976" cy="5649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51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816" y="764704"/>
            <a:ext cx="3369359" cy="25202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8196" y="548681"/>
            <a:ext cx="4752528" cy="3960439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Использование цифрового оборудование влияет на технологическую грамотность обучающихся  и способствует  совершенствованию системы  оценки качества знаний  и достижению новых результатов</a:t>
            </a:r>
            <a:endParaRPr lang="ru-RU" sz="2400" dirty="0"/>
          </a:p>
        </p:txBody>
      </p:sp>
      <p:pic>
        <p:nvPicPr>
          <p:cNvPr id="2050" name="Picture 2" descr="C:\Users\Алексей\Downloads\20210910_1021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272" y="4616089"/>
            <a:ext cx="390444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16089"/>
            <a:ext cx="387880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2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701" y="1196752"/>
            <a:ext cx="2688299" cy="20162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16222"/>
            <a:ext cx="6444208" cy="6541778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Изучение физики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ориентировано на развитие функциональной грамотности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обучаемых:</a:t>
            </a:r>
            <a:endParaRPr lang="ru-RU" sz="1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latin typeface="Times New Roman"/>
                <a:ea typeface="Calibri"/>
              </a:rPr>
              <a:t>        Во – первых, использование разнообразных заданий на уроках физики способствует сближению образования и </a:t>
            </a:r>
            <a:r>
              <a:rPr lang="ru-RU" sz="1800" dirty="0" smtClean="0">
                <a:latin typeface="Times New Roman"/>
                <a:ea typeface="Calibri"/>
              </a:rPr>
              <a:t>науки. </a:t>
            </a:r>
            <a:r>
              <a:rPr lang="ru-RU" sz="1800" dirty="0">
                <a:latin typeface="Times New Roman"/>
                <a:ea typeface="Calibri"/>
              </a:rPr>
              <a:t>Все это создает условия для включения всех обучающихся в активный процесс формирования знаний. </a:t>
            </a:r>
            <a:br>
              <a:rPr lang="ru-RU" sz="1800" dirty="0">
                <a:latin typeface="Times New Roman"/>
                <a:ea typeface="Calibri"/>
              </a:rPr>
            </a:br>
            <a:r>
              <a:rPr lang="ru-RU" sz="1800" dirty="0">
                <a:latin typeface="Times New Roman"/>
                <a:ea typeface="Calibri"/>
              </a:rPr>
              <a:t>       Во – вторых, формирование функциональной грамотности - это очень длительный процесс. Поэтому, цифровое учебное оборудование позволит учащимся ознакомиться с современными методами исследования, применяемыми в науке, а учителю — применять на практике современные педагогические </a:t>
            </a:r>
            <a:r>
              <a:rPr lang="ru-RU" sz="1800" dirty="0" smtClean="0">
                <a:latin typeface="Times New Roman"/>
                <a:ea typeface="Calibri"/>
              </a:rPr>
              <a:t>технологии.</a:t>
            </a:r>
            <a:r>
              <a:rPr lang="ru-RU" sz="1800" dirty="0" smtClean="0">
                <a:latin typeface="Times New Roman"/>
                <a:ea typeface="Arial"/>
              </a:rPr>
              <a:t> </a:t>
            </a:r>
            <a:r>
              <a:rPr lang="ru-RU" sz="1800" dirty="0">
                <a:latin typeface="Times New Roman"/>
                <a:ea typeface="Calibri"/>
              </a:rPr>
              <a:t/>
            </a:r>
            <a:br>
              <a:rPr lang="ru-RU" sz="1800" dirty="0">
                <a:latin typeface="Times New Roman"/>
                <a:ea typeface="Calibri"/>
              </a:rPr>
            </a:br>
            <a:r>
              <a:rPr lang="ru-RU" sz="1800" dirty="0">
                <a:latin typeface="Times New Roman"/>
                <a:ea typeface="Calibri"/>
              </a:rPr>
              <a:t>       В – </a:t>
            </a:r>
            <a:r>
              <a:rPr lang="ru-RU" sz="1800" dirty="0" smtClean="0">
                <a:latin typeface="Times New Roman"/>
                <a:ea typeface="Calibri"/>
              </a:rPr>
              <a:t>третьих, </a:t>
            </a:r>
            <a:r>
              <a:rPr lang="ru-RU" sz="1800" dirty="0">
                <a:latin typeface="Times New Roman"/>
                <a:ea typeface="Calibri"/>
              </a:rPr>
              <a:t>учет знаний, </a:t>
            </a:r>
            <a:r>
              <a:rPr lang="ru-RU" sz="1800" dirty="0" smtClean="0">
                <a:latin typeface="Times New Roman"/>
                <a:ea typeface="Calibri"/>
              </a:rPr>
              <a:t> осуществляется </a:t>
            </a:r>
            <a:r>
              <a:rPr lang="ru-RU" sz="1800" dirty="0">
                <a:latin typeface="Times New Roman"/>
                <a:ea typeface="Calibri"/>
              </a:rPr>
              <a:t>с помощью мониторинга, который подразумевает регулярное отслеживание качества усвоения знаний и умений в учебном </a:t>
            </a:r>
            <a:r>
              <a:rPr lang="ru-RU" sz="1800" dirty="0" smtClean="0">
                <a:latin typeface="Times New Roman"/>
                <a:ea typeface="Calibri"/>
              </a:rPr>
              <a:t> процессе</a:t>
            </a:r>
            <a:r>
              <a:rPr lang="ru-RU" sz="1800" dirty="0">
                <a:latin typeface="Times New Roman"/>
                <a:ea typeface="Calibri"/>
              </a:rPr>
              <a:t>. </a:t>
            </a:r>
            <a:endParaRPr lang="ru-RU" sz="1800" dirty="0" smtClean="0"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latin typeface="Times New Roman"/>
              </a:rPr>
              <a:t>Изучение функциональной грамотности на уроках физики учитывает возрастные особенности обучающихся их психологическое развитие и сформированный набор компетенций</a:t>
            </a:r>
            <a:endParaRPr lang="ru-RU" sz="1800" dirty="0"/>
          </a:p>
        </p:txBody>
      </p:sp>
      <p:pic>
        <p:nvPicPr>
          <p:cNvPr id="3074" name="Picture 2" descr="C:\Users\Алексей\Downloads\attachment__3_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037" y="4005064"/>
            <a:ext cx="2711963" cy="203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33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Функциональная грамотность – одно из приоритетных направлений модернизаций отечественного образования.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Экспериментальное и компьютерное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оборудование,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дает возможность реализации  требований Федерального государственного образовательного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стандарта. Это способствует  эффективному практическому применению функциональной грамотности обучающихся при  реализации образовательных программ основного общего и среднего общего образования, определению и апробации методических подходов в преподавании дисциплин естественно-научной направленности.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Функциональная грамотность, как один из факторов непрерывного образования на уроках физики, реализуется посредством разработки самостоятельного исследовательского эксперимента.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7291" y="503605"/>
            <a:ext cx="6232268" cy="610774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 личности опирается на следующие ключевые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компоненты: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компетентность мышления, взаимодействие с другими людьми, взаимодействие с собой. </a:t>
            </a:r>
          </a:p>
          <a:p>
            <a:pPr marL="0" lvl="0" indent="0" algn="just"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значимость формирования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заключается в:</a:t>
            </a: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1. создании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учащихся ситуаций,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ориентирующих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их на решение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реализация обучения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условиях учебного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сотрудничества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включение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образовательный процесс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заданий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поискового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характера;</a:t>
            </a: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внедрение ситуаций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оценочной самостоятельности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обучающихся, с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учетом заданий на самооценку и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взаимооценку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приобретение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опыта разрешения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способности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действовать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незнакомой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ситуации.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10"/>
              </a:spcAft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0" y="476672"/>
            <a:ext cx="2911732" cy="6381328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2911732" cy="335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Алексей\Downloads\для презентаци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5" y="4077072"/>
            <a:ext cx="282811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64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765</TotalTime>
  <Words>623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NewsPrint</vt:lpstr>
      <vt:lpstr> Формирование функциональной грамотности как одно из условий качественного образования на уроках физики с использованием оборудования «Точки роста»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вопросу исследования формирования функциональной грамотности как одному из условий качественного образования на уроках физики с использованием оборудования «Точки роста»</dc:title>
  <dc:creator>Яна</dc:creator>
  <cp:lastModifiedBy>Алексей</cp:lastModifiedBy>
  <cp:revision>47</cp:revision>
  <dcterms:created xsi:type="dcterms:W3CDTF">2023-11-18T15:22:30Z</dcterms:created>
  <dcterms:modified xsi:type="dcterms:W3CDTF">2024-01-07T08:01:16Z</dcterms:modified>
</cp:coreProperties>
</file>