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62" r:id="rId4"/>
    <p:sldId id="289" r:id="rId5"/>
    <p:sldId id="284" r:id="rId6"/>
    <p:sldId id="290" r:id="rId7"/>
    <p:sldId id="291" r:id="rId8"/>
    <p:sldId id="292" r:id="rId9"/>
    <p:sldId id="293" r:id="rId10"/>
    <p:sldId id="294" r:id="rId11"/>
    <p:sldId id="295" r:id="rId12"/>
    <p:sldId id="280" r:id="rId13"/>
    <p:sldId id="282" r:id="rId14"/>
    <p:sldId id="279" r:id="rId15"/>
  </p:sldIdLst>
  <p:sldSz cx="9144000" cy="6858000" type="screen4x3"/>
  <p:notesSz cx="7559675" cy="10691813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C47244AA-D43C-48A0-B196-50FBBC08194C}">
          <p14:sldIdLst>
            <p14:sldId id="256"/>
            <p14:sldId id="257"/>
            <p14:sldId id="262"/>
            <p14:sldId id="289"/>
            <p14:sldId id="284"/>
            <p14:sldId id="290"/>
            <p14:sldId id="291"/>
            <p14:sldId id="292"/>
            <p14:sldId id="293"/>
            <p14:sldId id="294"/>
            <p14:sldId id="295"/>
            <p14:sldId id="280"/>
            <p14:sldId id="282"/>
            <p14:sldId id="279"/>
          </p14:sldIdLst>
        </p14:section>
      </p14:sectionLst>
    </p:ex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9" roundtripDataSignature="AMtx7mj0sz19n3cT/6Q2sX8CWibF8Do68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152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9" Type="http://customschemas.google.com/relationships/presentationmetadata" Target="meta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30" Type="http://schemas.openxmlformats.org/officeDocument/2006/relationships/presProps" Target="pres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0-24T18:16:08.470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3 160,'5'-2'4104,"-4"10"-3963,2 0 1,-1 0-1,5 11 0,7 21 849,-6-20-478,-6-18-748,-1 1 1,0-1 0,0 1 0,0-1-1,0 1 1,0 0 0,-1 0-1,1 3 1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0-24T18:17:15.883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114 12 2248,'-17'1'1230,"0"-2"0,-1 0 0,-22-5 0,19 3 280,29 6-1203,111 20-154,-86-20-109,55-2 0,-44-2 24,10-1 40,-33 1-59,-1 0 0,1 2 0,0 0-1,25 6 1,-39-6-50,0-1 0,-1 0 0,1 1 1,0-2-1,11-1 0,23 0 10,-37 2-4,1 0 0,-1 0 0,0 0 0,1 0 1,-1-1-1,0 1 0,1-1 0,-1 0 0,0-1 0,7-2 0,-9 3 1,1 1 0,0-1 0,-1 1 1,1 0-1,0-1 0,-1 1 0,1 1 0,0-1 0,-1 0 0,1 1 0,-1-1 1,5 2-1,-5-1-7,0 0 0,1-1 1,-1 1-1,1-1 0,-1 0 0,0 1 1,1-1-1,-1 0 0,1 0 0,-1-1 1,0 1-1,1 0 0,-1-1 1,1 1-1,2-2 0,-4 1-8,44 1-60,75-2 479,-45-12 78,-45 7-30,-29 6-418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0-24T18:17:22.682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1842 7 216,'21'-7'7899,"-46"10"-7699,-10 9-153,24-9-1,0 1-1,0-1 0,0 2 0,1 0 0,-1 0 0,1 1 0,0 0 1,1 1-1,-16 13 0,14-9-42,-2 3 69,0-1-1,-1 0 1,-27 18-1,15-13 56,22-14-82,0-1 1,0 0-1,0 0 0,0-1 1,-1 1-1,0-1 0,1 0 1,-1 0-1,-6 2 0,3-2-23,0 1 0,0 0-1,0 0 1,0 1-1,1 0 1,0 0-1,-1 1 1,-10 9 0,-28 17 93,12-26 17,-69 42-36,55-22-41,29-16-10,1 1 0,-31 22-1,40-25-35,-1-1 0,1 0 0,-1-1 0,-12 5 1,5-1 16,0 1 0,0 1 0,-19 16 0,3-2 4,-7-6 43,1 0 14,29-13-79,-1-1 1,0 0-1,-23 6 0,25-9-3,0 1 0,0 0 1,0 1-1,0 0 0,1 0 0,-1 1 1,-12 10-1,4-1 18,12-8-21,-1-1-1,0 0 1,0 0-1,0-1 1,-1 0-1,-6 4 0,-37 11-8,28-11 26,2 0-1,-40 22 0,20-5 42,-43 30-1705,47-32 2462,-64 34 1,97-55-794,-6 2-30,4-2 7,0 1 0,0 0-1,1 0 1,-1 0 0,-6 7-1,6-5 3,1 0 0,-1-1 0,1 1-1,-1-1 1,0 0 0,-1-1 0,1 1-1,-1-1 1,0 0 0,1 0 0,-1 0-1,-1-1 1,1 0 0,0-1 0,0 1-1,-10 0 1,15-2-7,-1 0 0,1 0-1,-1 1 1,0-1 0,1 0 0,-1 1-1,1-1 1,-1 1 0,1-1 0,-1 1 0,1 0-1,0-1 1,-1 1 0,0 1 0,-1 0-10,-12 2 73,1-1 67,5-1-193,8-2 71,1 0-1,-1 0 1,0 0-1,1 0 0,-1 0 1,1 0-1,-1 0 0,1 0 1,-1 0-1,1 1 1,-1-1-1,0 0 0,1 0 1,-1 1-1,1-1 0,-1 0 1,1 1-1,0-1 1,-1 0-1,1 1 0,-1-1 1,1 1-1,0-1 1,-1 1-1,1-1 0,0 1 1,-1 0-1,-5 6 157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0-24T18:17:30.374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120 101 144,'-50'-40'6441,"43"35"-5887,1 1 0,-1 0 0,-13-6 0,10 6-110,-5-1 130,10 4-586,13 4 208,10 4-179,1-1 0,-1-1-1,32 4 1,-21-6 7,-1-1 0,1-2 0,49-5 0,-53 3-11,0 1 0,31 3-1,-32 0-24,0-2 1,35-3-1,-28-2 95,-20 2-86,1 1 1,0 1 0,0 0 0,21 1 0,-25 1 10,29 2-17,-35-3 10,0 0 1,0 0-1,1 0 0,-1 0 0,0 0 0,0-1 1,0 1-1,0-1 0,1 0 0,-1 0 0,0 1 1,0-1-1,-1-1 0,4-1 0,-1-2-7,-4 4 7,0 1 0,0 0 0,0-1 0,0 1 1,1 0-1,-1 0 0,0-1 0,0 1 0,0 0 0,1-1 1,-1 1-1,0 0 0,0 0 0,1 0 0,-1-1 0,0 1 1,1 0-1,-1 0 0,0 0 0,1 0 0,-1 0 0,0 0 1,0-1-1,1 1 0,-1 0 0,0 0 0,1 0 0,-1 0 1,0 0-1,1 0 0,-1 0 0,1 1 0,135-13-21,-104 6 75,12-1-67,13 5 568,-1 1-4030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0-24T18:17:35.729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29 2481,'15'-21'5802,"-12"14"-5158,6 30 587,-4-3-1115,0 1 0,-2 0 0,0 1 0,0 33 0,-3 160 167,1-193-189,1-1 0,1 0 0,9 36-1,-9-43-28,-1-6-29,-1 0 0,0 0 0,-1 0 0,-1 14 0,0-14-19,1 0-1,0 0 1,0 0 0,2 8 0,0 1 17,0-1 1,-2 1-1,-2 30 0,0 0 36,3-37-49,0 0-1,1 1 1,0-1 0,0 0 0,7 19-1,-6-22-9,-6 50 603,5 43 140,0-92-221,-2-4-1117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0-24T18:16:10.512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83 12 1312,'-1'0'23,"1"-1"-1,-1 0 0,0 0 0,0 0 1,1 1-1,-1-1 0,0 0 0,0 0 1,0 1-1,0-1 0,0 1 0,0-1 1,0 1-1,0-1 0,0 1 0,0 0 1,0 0-1,0-1 0,0 1 0,0 0 1,0 0-1,0 0 0,0 0 0,0 0 1,-2 1-1,-3 3 796,5-2-655,0-1 1,0 0-1,0 0 1,1 0 0,-1 1-1,0-1 1,1 0-1,-1 1 1,1-1 0,-1 1-1,0 2 1,-2 9 17,-1-3 151,1 0 1,1 0-1,0 1 0,1 0 1,-1 12-1,3-4-317,1-1 1,6 27 0,1 14 19,-7-47 14,3 79 51,-5-83-75,0 0 0,-1 0-1,0-1 1,0 1-1,-1 0 1,0-1-1,0 1 1,-1-1 0,-5 11-1,3-10 17,1 1 1,0 0-1,0 0 0,1 0 0,1 1 0,-1-1 0,1 1 0,0 11 1,0 10-111,3 39 1,0-18-633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0-24T18:16:18.862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27 0 1832,'0'27'7517,"-9"68"-7019,-7-4-467,15-75-20,0 0 1,2 0-1,0-1 0,5 26 0,-4-25-32,18 72 103,-17-72-57,0 1 0,-2 0 0,0 0 0,-1 18 0,0-13-18,0-21-1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0-24T18:16:26.317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99 0 176,'-21'4'6884,"21"-3"-6746,-10 27 1028,10-26-1064,-48 186 2465,42-154-2510,-3 59 1,15 52-10,-12-95 33,5-43-81,-1 0 0,1 0 0,1 0-1,-1 0 1,1 1 0,1-1 0,-1 0 0,1 0 0,3 12 0,-2-10 8,0 1 1,-1 0 0,0 0-1,-1 12 1,2 12-44,-1 24 102,-2-30 55,1-24 163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0-24T18:16:33.162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26 868 1064,'-6'0'7290,"-14"-2"-6937,34-10-307,-11 9-61,1 0 1,-1 0-1,0 0 1,0 0 0,-1-1-1,1 1 1,0-1 0,2-7-1,-2 7 19,-1-1-1,0 0 0,1 1 0,0-1 1,0 1-1,0 0 0,1 0 1,0 0-1,4-4 0,-1 2 13,0-1 0,0 0 0,8-12-1,-14 18-13,1-1 0,0 0 0,-1 1 0,1 0 0,0 0 0,0-1 0,0 1-1,0 0 1,0 0 0,0 1 0,3-2 0,-3 1 1,0 1 0,1-1 1,-1 0-1,0 0 0,0 0 0,0 0 1,0-1-1,0 1 0,0 0 0,0-1 1,0 1-1,-1-1 0,4-3 0,-5 3-3,1 1-1,1-1 1,-1 1-1,0-1 1,0 1-1,0 0 1,1-1-1,-1 1 1,1 0-1,-1 0 1,1 0 0,-1 0-1,1 0 1,0 1-1,-1-1 1,1 0-1,0 1 1,0-1-1,-1 1 1,1 0-1,0-1 1,0 1-1,2 0 1,13-3-31,-14 2 26,-1-1 0,1 1 1,-1-1-1,0 0 1,1 1-1,-1-1 1,0-1-1,0 1 0,0 0 1,2-5-1,9-7-7,52-37 99,-46 39-80,-17 11-2,0 0-1,-1 0 1,1 0 0,0 0-1,0 0 1,-1 0 0,1-1 0,-1 1-1,1-1 1,-1 1 0,0-1-1,1 0 1,0-2 0,4-5-16,1-1 0,0 1-1,0 0 1,1 0 0,0 1 0,1 0 0,12-9 0,18-15 1,-34 29 12,-1-1 0,1 1-1,-1-1 1,0 0-1,4-5 1,19-17 4,-24 24-331,0-1 0,-1 1 0,0-1 0,1 1 0,-1-1 0,0 0-1,0 0 1,-1 0 0,3-5 0,20-26 3406,-12 25-2983,1 1 0,17-9 1,-21 13-95,-1 0 1,0-1-1,0 0 1,-1 0-1,0 0 1,1-1-1,-2 0 1,1-1-1,8-10 1,-8 8 17,0 1-1,16-16 1,1-1-41,-23 24 16,-1 0 8,1 0 1,0 1-1,0-1 1,-1 0-1,1 0 1,0 0-1,-1 0 1,1 0 0,-1 0-1,1 0 1,-1 0-1,0 0 1,1 0-1,-1 0 1,0 0-1,0 0 1,0 0 0,1 0-1,-1 0 1,0-1-1,-1 1 1,1-1-1,19-25 230,21-9-235,-5 6-4,-26 22 31,-8 8-22,0-1 1,0 0-1,0 0 1,0 0-1,0 0 1,0 0-1,0 0 1,0 0-1,0-1 1,0 1-1,0 0 1,-1 0-1,1-1 1,-1 1 0,1 0-1,-1-1 1,1 1-1,-1-1 1,0 1-1,1 0 1,-1-3-1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0-24T18:16:42.186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0 1328,'2'7'7023,"8"15"-6795,-5-12 266,21 41 335,-20-41-781,0 0 0,-1 0 1,0 1-1,-1-1 0,0 1 0,3 14 1,8 34 370,-11-49-344,-1 1 1,0-1-1,-1 1 1,0 0-1,0 0 1,-1 0-1,-1-1 1,0 14-1,-14 126-72,9-123 134,0 0-1,-14 35 1,10-38-107,7-17-17,-1-1 0,1 0 0,0 1 1,0 0-1,1-1 0,-1 13 0,2-18-18,-2 30-1719,5 48 4448,-3-79-2735,-1 7-252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0-24T18:16:49.013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119 930 1632,'-4'-6'6922,"-6"-16"-5159,-3-2-1782,3 3 249,0 0-1,-11-36 0,14 34-195,1-1-1,1 0 1,2 0 0,0 0-1,1-49 1,4 48 9,-1-1-1,-2 1 1,0-1 0,-2 1 0,-1-1 0,-7-25 0,8 38-32,1 0 0,1 0 0,0 0 0,0 0 1,2 0-1,1-14 0,0-15 68,-2 0-67,2 0-1,12-58 1,-12 51 184,-2 48-187,-3 0 161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0-24T18:17:06.494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8 17 2064,'-7'-16'5197,"7"16"-5152,24 1 923,-10 1-862,30 3 386,64 16-1,-57-11-369,-35-7-61,-1 0-1,1 1 1,-1 1-1,24 11 0,16 3 94,-1-1-62,139 67 37,-155-65-57,45 32-1,1 11-59,-83-63 31,24 23 53,-18-19-538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0-24T18:17:08.920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75 34 760,'-5'-4'227,"0"0"0,0 1 1,0 0-1,0 0 0,-1 0 0,1 0 0,-1 1 0,0 0 1,1 0-1,-1 0 0,-9 0 624,30 10 871,65 20-950,-30-16-49,-43-11-627,0 1-1,0-1 0,-1 1 1,1 0-1,-1 1 0,0 0 0,1 0 1,-1 0-1,7 6 0,-5-3-51,-1 0-1,0 1 0,-1 0 1,9 11-1,-11-13-12,1 1-7,1 0-1,0-1 0,1 0 1,11 7-1,15 13 3,-19-14 6,0 0-1,21 10 1,26 19 272,-30-18-266,-19-14-6,-1 1 0,14 12 1,-5-2 39,-3-2-44,23 28 0,-19-19 43,1-1 0,1 0 0,39 30 0,-53-48-76,0-2-1,18 9 1,-4-2-2,129 64 190,-133-64-99,-1 1 0,24 22 1,10 9 43,-44-37-62,0 1-1,-1 1 0,0-1 1,0 1-1,-1 1 0,0-1 1,-1 1-1,5 11 0,-9-19-66,1 1 61,0-1 0,0 1 0,0-1 1,0 1-1,0-1 0,1 0 0,-1 0 0,1 0 0,5 3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6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8075" y="801688"/>
            <a:ext cx="5345113" cy="40100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gf01cf8fc09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1" name="Google Shape;411;gf01cf8fc09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345068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8075" y="801688"/>
            <a:ext cx="5345113" cy="40100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614371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21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7" name="Google Shape;267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8075" y="801688"/>
            <a:ext cx="5345113" cy="40100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054427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21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7" name="Google Shape;267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8075" y="801688"/>
            <a:ext cx="5345113" cy="40100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550362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24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6" name="Google Shape;286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8075" y="801688"/>
            <a:ext cx="5345113" cy="40100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7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8075" y="801688"/>
            <a:ext cx="5345113" cy="40100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8075" y="801688"/>
            <a:ext cx="5345113" cy="40100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8075" y="801688"/>
            <a:ext cx="5345113" cy="40100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490183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8075" y="801688"/>
            <a:ext cx="5345113" cy="40100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201066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gf01cf8fc09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1" name="Google Shape;411;gf01cf8fc09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194909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gebad49943f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7" name="Google Shape;417;gebad49943f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753355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geba89b1fa2_1_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6" name="Google Shape;446;geba89b1fa2_1_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621482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gf01cf8fc09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1" name="Google Shape;411;gf01cf8fc09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005882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4 Content" type="fourObj">
  <p:cSld name="FOUR_OBJECTS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36"/>
          <p:cNvSpPr txBox="1"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36"/>
          <p:cNvSpPr txBox="1">
            <a:spLocks noGrp="1"/>
          </p:cNvSpPr>
          <p:nvPr>
            <p:ph type="body" idx="1"/>
          </p:nvPr>
        </p:nvSpPr>
        <p:spPr>
          <a:xfrm>
            <a:off x="628560" y="1825560"/>
            <a:ext cx="3848400" cy="2075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36"/>
          <p:cNvSpPr txBox="1">
            <a:spLocks noGrp="1"/>
          </p:cNvSpPr>
          <p:nvPr>
            <p:ph type="body" idx="2"/>
          </p:nvPr>
        </p:nvSpPr>
        <p:spPr>
          <a:xfrm>
            <a:off x="4669920" y="1825560"/>
            <a:ext cx="3848400" cy="2075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36"/>
          <p:cNvSpPr txBox="1">
            <a:spLocks noGrp="1"/>
          </p:cNvSpPr>
          <p:nvPr>
            <p:ph type="body" idx="3"/>
          </p:nvPr>
        </p:nvSpPr>
        <p:spPr>
          <a:xfrm>
            <a:off x="628560" y="4098240"/>
            <a:ext cx="3848400" cy="2075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36"/>
          <p:cNvSpPr txBox="1">
            <a:spLocks noGrp="1"/>
          </p:cNvSpPr>
          <p:nvPr>
            <p:ph type="body" idx="4"/>
          </p:nvPr>
        </p:nvSpPr>
        <p:spPr>
          <a:xfrm>
            <a:off x="4669920" y="4098240"/>
            <a:ext cx="3848400" cy="2075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6 Content">
  <p:cSld name="Title, 6 Content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37"/>
          <p:cNvSpPr txBox="1"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37"/>
          <p:cNvSpPr txBox="1">
            <a:spLocks noGrp="1"/>
          </p:cNvSpPr>
          <p:nvPr>
            <p:ph type="body" idx="1"/>
          </p:nvPr>
        </p:nvSpPr>
        <p:spPr>
          <a:xfrm>
            <a:off x="628560" y="1825560"/>
            <a:ext cx="2539080" cy="2075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4" name="Google Shape;54;p37"/>
          <p:cNvSpPr txBox="1">
            <a:spLocks noGrp="1"/>
          </p:cNvSpPr>
          <p:nvPr>
            <p:ph type="body" idx="2"/>
          </p:nvPr>
        </p:nvSpPr>
        <p:spPr>
          <a:xfrm>
            <a:off x="3295080" y="1825560"/>
            <a:ext cx="2539080" cy="2075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5" name="Google Shape;55;p37"/>
          <p:cNvSpPr txBox="1">
            <a:spLocks noGrp="1"/>
          </p:cNvSpPr>
          <p:nvPr>
            <p:ph type="body" idx="3"/>
          </p:nvPr>
        </p:nvSpPr>
        <p:spPr>
          <a:xfrm>
            <a:off x="5961240" y="1825560"/>
            <a:ext cx="2539080" cy="2075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6" name="Google Shape;56;p37"/>
          <p:cNvSpPr txBox="1">
            <a:spLocks noGrp="1"/>
          </p:cNvSpPr>
          <p:nvPr>
            <p:ph type="body" idx="4"/>
          </p:nvPr>
        </p:nvSpPr>
        <p:spPr>
          <a:xfrm>
            <a:off x="628560" y="4098240"/>
            <a:ext cx="2539080" cy="2075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7" name="Google Shape;57;p37"/>
          <p:cNvSpPr txBox="1">
            <a:spLocks noGrp="1"/>
          </p:cNvSpPr>
          <p:nvPr>
            <p:ph type="body" idx="5"/>
          </p:nvPr>
        </p:nvSpPr>
        <p:spPr>
          <a:xfrm>
            <a:off x="3295080" y="4098240"/>
            <a:ext cx="2539080" cy="2075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8" name="Google Shape;58;p37"/>
          <p:cNvSpPr txBox="1">
            <a:spLocks noGrp="1"/>
          </p:cNvSpPr>
          <p:nvPr>
            <p:ph type="body" idx="6"/>
          </p:nvPr>
        </p:nvSpPr>
        <p:spPr>
          <a:xfrm>
            <a:off x="5961240" y="4098240"/>
            <a:ext cx="2539080" cy="2075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oogle Shape;34;p4"/>
          <p:cNvGrpSpPr/>
          <p:nvPr/>
        </p:nvGrpSpPr>
        <p:grpSpPr>
          <a:xfrm>
            <a:off x="131744" y="181701"/>
            <a:ext cx="8901381" cy="7364283"/>
            <a:chOff x="131743" y="136276"/>
            <a:chExt cx="8901381" cy="5523212"/>
          </a:xfrm>
        </p:grpSpPr>
        <p:grpSp>
          <p:nvGrpSpPr>
            <p:cNvPr id="35" name="Google Shape;35;p4"/>
            <p:cNvGrpSpPr/>
            <p:nvPr/>
          </p:nvGrpSpPr>
          <p:grpSpPr>
            <a:xfrm>
              <a:off x="131743" y="136276"/>
              <a:ext cx="8901381" cy="5523212"/>
              <a:chOff x="131743" y="136276"/>
              <a:chExt cx="8901381" cy="5523212"/>
            </a:xfrm>
          </p:grpSpPr>
          <p:pic>
            <p:nvPicPr>
              <p:cNvPr id="36" name="Google Shape;36;p4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 rot="-4831785">
                <a:off x="195988" y="226550"/>
                <a:ext cx="1038225" cy="10096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7" name="Google Shape;37;p4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6271400" y="4830813"/>
                <a:ext cx="1085850" cy="828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8" name="Google Shape;38;p4"/>
              <p:cNvPicPr preferRelativeResize="0"/>
              <p:nvPr/>
            </p:nvPicPr>
            <p:blipFill>
              <a:blip r:embed="rId5">
                <a:alphaModFix/>
              </a:blip>
              <a:stretch>
                <a:fillRect/>
              </a:stretch>
            </p:blipFill>
            <p:spPr>
              <a:xfrm>
                <a:off x="7789449" y="4106749"/>
                <a:ext cx="1243675" cy="95205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39" name="Google Shape;39;p4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6896600" y="345600"/>
              <a:ext cx="800100" cy="77152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40" name="Google Shape;40;p4"/>
          <p:cNvGrpSpPr/>
          <p:nvPr/>
        </p:nvGrpSpPr>
        <p:grpSpPr>
          <a:xfrm>
            <a:off x="-312050" y="181700"/>
            <a:ext cx="9742600" cy="6378117"/>
            <a:chOff x="-312050" y="136275"/>
            <a:chExt cx="9742600" cy="4783588"/>
          </a:xfrm>
        </p:grpSpPr>
        <p:pic>
          <p:nvPicPr>
            <p:cNvPr id="41" name="Google Shape;41;p4"/>
            <p:cNvPicPr preferRelativeResize="0"/>
            <p:nvPr/>
          </p:nvPicPr>
          <p:blipFill>
            <a:blip r:embed="rId7">
              <a:alphaModFix amt="30000"/>
            </a:blip>
            <a:stretch>
              <a:fillRect/>
            </a:stretch>
          </p:blipFill>
          <p:spPr>
            <a:xfrm>
              <a:off x="8175875" y="136275"/>
              <a:ext cx="857250" cy="6000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" name="Google Shape;42;p4"/>
            <p:cNvPicPr preferRelativeResize="0"/>
            <p:nvPr/>
          </p:nvPicPr>
          <p:blipFill>
            <a:blip r:embed="rId8">
              <a:alphaModFix amt="30000"/>
            </a:blip>
            <a:stretch>
              <a:fillRect/>
            </a:stretch>
          </p:blipFill>
          <p:spPr>
            <a:xfrm>
              <a:off x="8601875" y="1199588"/>
              <a:ext cx="828675" cy="5619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" name="Google Shape;43;p4"/>
            <p:cNvPicPr preferRelativeResize="0"/>
            <p:nvPr/>
          </p:nvPicPr>
          <p:blipFill>
            <a:blip r:embed="rId9">
              <a:alphaModFix amt="30000"/>
            </a:blip>
            <a:stretch>
              <a:fillRect/>
            </a:stretch>
          </p:blipFill>
          <p:spPr>
            <a:xfrm>
              <a:off x="-312050" y="3729238"/>
              <a:ext cx="866775" cy="119062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4" name="Google Shape;44;p4"/>
          <p:cNvSpPr txBox="1">
            <a:spLocks noGrp="1"/>
          </p:cNvSpPr>
          <p:nvPr>
            <p:ph type="title"/>
          </p:nvPr>
        </p:nvSpPr>
        <p:spPr>
          <a:xfrm>
            <a:off x="720000" y="713333"/>
            <a:ext cx="7704000" cy="113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4"/>
          <p:cNvSpPr txBox="1">
            <a:spLocks noGrp="1"/>
          </p:cNvSpPr>
          <p:nvPr>
            <p:ph type="body" idx="1"/>
          </p:nvPr>
        </p:nvSpPr>
        <p:spPr>
          <a:xfrm>
            <a:off x="720000" y="2006400"/>
            <a:ext cx="7704000" cy="413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rgbClr val="EE416C"/>
              </a:buClr>
              <a:buSzPts val="1400"/>
              <a:buAutoNum type="arabicPeriod"/>
              <a:defRPr sz="1200"/>
            </a:lvl1pPr>
            <a:lvl2pPr marL="914400" lvl="1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400"/>
              <a:buAutoNum type="alphaLcPeriod"/>
              <a:defRPr/>
            </a:lvl2pPr>
            <a:lvl3pPr marL="1371600" lvl="2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400"/>
              <a:buAutoNum type="romanLcPeriod"/>
              <a:defRPr/>
            </a:lvl3pPr>
            <a:lvl4pPr marL="1828800" lvl="3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400"/>
              <a:buAutoNum type="arabicPeriod"/>
              <a:defRPr/>
            </a:lvl4pPr>
            <a:lvl5pPr marL="2286000" lvl="4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400"/>
              <a:buAutoNum type="alphaLcPeriod"/>
              <a:defRPr/>
            </a:lvl5pPr>
            <a:lvl6pPr marL="2743200" lvl="5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400"/>
              <a:buAutoNum type="romanLcPeriod"/>
              <a:defRPr/>
            </a:lvl6pPr>
            <a:lvl7pPr marL="3200400" lvl="6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400"/>
              <a:buAutoNum type="arabicPeriod"/>
              <a:defRPr/>
            </a:lvl7pPr>
            <a:lvl8pPr marL="3657600" lvl="7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400"/>
              <a:buAutoNum type="alphaLcPeriod"/>
              <a:defRPr/>
            </a:lvl8pPr>
            <a:lvl9pPr marL="4114800" lvl="8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400"/>
              <a:buAutoNum type="romanLcPeriod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296273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6" name="Google Shape;126;p13"/>
          <p:cNvGrpSpPr/>
          <p:nvPr/>
        </p:nvGrpSpPr>
        <p:grpSpPr>
          <a:xfrm>
            <a:off x="-129875" y="-92767"/>
            <a:ext cx="9083125" cy="7266117"/>
            <a:chOff x="-129875" y="-69575"/>
            <a:chExt cx="9083125" cy="5449588"/>
          </a:xfrm>
        </p:grpSpPr>
        <p:pic>
          <p:nvPicPr>
            <p:cNvPr id="127" name="Google Shape;127;p13"/>
            <p:cNvPicPr preferRelativeResize="0"/>
            <p:nvPr/>
          </p:nvPicPr>
          <p:blipFill>
            <a:blip r:embed="rId3">
              <a:alphaModFix amt="65000"/>
            </a:blip>
            <a:stretch>
              <a:fillRect/>
            </a:stretch>
          </p:blipFill>
          <p:spPr>
            <a:xfrm>
              <a:off x="-129875" y="-69575"/>
              <a:ext cx="1343025" cy="10001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8" name="Google Shape;128;p13"/>
            <p:cNvPicPr preferRelativeResize="0"/>
            <p:nvPr/>
          </p:nvPicPr>
          <p:blipFill>
            <a:blip r:embed="rId4">
              <a:alphaModFix amt="49000"/>
            </a:blip>
            <a:stretch>
              <a:fillRect/>
            </a:stretch>
          </p:blipFill>
          <p:spPr>
            <a:xfrm>
              <a:off x="8067425" y="4608488"/>
              <a:ext cx="885825" cy="77152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29" name="Google Shape;129;p13"/>
          <p:cNvGrpSpPr/>
          <p:nvPr/>
        </p:nvGrpSpPr>
        <p:grpSpPr>
          <a:xfrm>
            <a:off x="-234537" y="-92767"/>
            <a:ext cx="9187775" cy="4630917"/>
            <a:chOff x="-234537" y="-69575"/>
            <a:chExt cx="9187775" cy="3473188"/>
          </a:xfrm>
        </p:grpSpPr>
        <p:pic>
          <p:nvPicPr>
            <p:cNvPr id="130" name="Google Shape;130;p13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7843213" y="2479688"/>
              <a:ext cx="1019175" cy="9239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1" name="Google Shape;131;p13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7534838" y="-69575"/>
              <a:ext cx="828675" cy="5334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2" name="Google Shape;132;p13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8153138" y="975113"/>
              <a:ext cx="800100" cy="7715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3" name="Google Shape;133;p13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 rot="-5661731">
              <a:off x="6653362" y="717538"/>
              <a:ext cx="1019175" cy="923925"/>
            </a:xfrm>
            <a:prstGeom prst="rect">
              <a:avLst/>
            </a:prstGeom>
            <a:noFill/>
            <a:ln>
              <a:noFill/>
            </a:ln>
            <a:effectLst>
              <a:reflection endPos="30000" dist="38100" dir="5400000" fadeDir="5400012" sy="-100000" algn="bl" rotWithShape="0"/>
            </a:effectLst>
          </p:spPr>
        </p:pic>
        <p:pic>
          <p:nvPicPr>
            <p:cNvPr id="134" name="Google Shape;134;p13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-234537" y="426988"/>
              <a:ext cx="800100" cy="77152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5" name="Google Shape;135;p13"/>
          <p:cNvSpPr txBox="1">
            <a:spLocks noGrp="1"/>
          </p:cNvSpPr>
          <p:nvPr>
            <p:ph type="title"/>
          </p:nvPr>
        </p:nvSpPr>
        <p:spPr>
          <a:xfrm>
            <a:off x="720000" y="2526900"/>
            <a:ext cx="38148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200"/>
              <a:buNone/>
              <a:defRPr sz="2000" b="0"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9pPr>
          </a:lstStyle>
          <a:p>
            <a:endParaRPr/>
          </a:p>
        </p:txBody>
      </p:sp>
      <p:sp>
        <p:nvSpPr>
          <p:cNvPr id="136" name="Google Shape;136;p13"/>
          <p:cNvSpPr txBox="1">
            <a:spLocks noGrp="1"/>
          </p:cNvSpPr>
          <p:nvPr>
            <p:ph type="title" idx="2" hasCustomPrompt="1"/>
          </p:nvPr>
        </p:nvSpPr>
        <p:spPr>
          <a:xfrm>
            <a:off x="806626" y="1777633"/>
            <a:ext cx="642600" cy="79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000">
                <a:solidFill>
                  <a:schemeClr val="accent3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37" name="Google Shape;137;p13"/>
          <p:cNvSpPr txBox="1">
            <a:spLocks noGrp="1"/>
          </p:cNvSpPr>
          <p:nvPr>
            <p:ph type="subTitle" idx="1"/>
          </p:nvPr>
        </p:nvSpPr>
        <p:spPr>
          <a:xfrm>
            <a:off x="720000" y="3105733"/>
            <a:ext cx="2646600" cy="6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p13"/>
          <p:cNvSpPr txBox="1">
            <a:spLocks noGrp="1"/>
          </p:cNvSpPr>
          <p:nvPr>
            <p:ph type="title" idx="3"/>
          </p:nvPr>
        </p:nvSpPr>
        <p:spPr>
          <a:xfrm>
            <a:off x="4609100" y="2526900"/>
            <a:ext cx="38148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200"/>
              <a:buNone/>
              <a:defRPr sz="2000" b="0"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9pPr>
          </a:lstStyle>
          <a:p>
            <a:endParaRPr/>
          </a:p>
        </p:txBody>
      </p:sp>
      <p:sp>
        <p:nvSpPr>
          <p:cNvPr id="139" name="Google Shape;139;p13"/>
          <p:cNvSpPr txBox="1">
            <a:spLocks noGrp="1"/>
          </p:cNvSpPr>
          <p:nvPr>
            <p:ph type="title" idx="4" hasCustomPrompt="1"/>
          </p:nvPr>
        </p:nvSpPr>
        <p:spPr>
          <a:xfrm>
            <a:off x="4685100" y="1777633"/>
            <a:ext cx="642600" cy="79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000">
                <a:solidFill>
                  <a:schemeClr val="accent3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40" name="Google Shape;140;p13"/>
          <p:cNvSpPr txBox="1">
            <a:spLocks noGrp="1"/>
          </p:cNvSpPr>
          <p:nvPr>
            <p:ph type="subTitle" idx="5"/>
          </p:nvPr>
        </p:nvSpPr>
        <p:spPr>
          <a:xfrm>
            <a:off x="4609100" y="3105733"/>
            <a:ext cx="2646600" cy="6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41" name="Google Shape;141;p13"/>
          <p:cNvSpPr txBox="1">
            <a:spLocks noGrp="1"/>
          </p:cNvSpPr>
          <p:nvPr>
            <p:ph type="title" idx="6"/>
          </p:nvPr>
        </p:nvSpPr>
        <p:spPr>
          <a:xfrm>
            <a:off x="720000" y="4919433"/>
            <a:ext cx="38148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200"/>
              <a:buNone/>
              <a:defRPr sz="2000" b="0"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9pPr>
          </a:lstStyle>
          <a:p>
            <a:endParaRPr/>
          </a:p>
        </p:txBody>
      </p:sp>
      <p:sp>
        <p:nvSpPr>
          <p:cNvPr id="142" name="Google Shape;142;p13"/>
          <p:cNvSpPr txBox="1">
            <a:spLocks noGrp="1"/>
          </p:cNvSpPr>
          <p:nvPr>
            <p:ph type="title" idx="7" hasCustomPrompt="1"/>
          </p:nvPr>
        </p:nvSpPr>
        <p:spPr>
          <a:xfrm>
            <a:off x="833100" y="4162233"/>
            <a:ext cx="642600" cy="79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000">
                <a:solidFill>
                  <a:schemeClr val="accent3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43" name="Google Shape;143;p13"/>
          <p:cNvSpPr txBox="1">
            <a:spLocks noGrp="1"/>
          </p:cNvSpPr>
          <p:nvPr>
            <p:ph type="subTitle" idx="8"/>
          </p:nvPr>
        </p:nvSpPr>
        <p:spPr>
          <a:xfrm>
            <a:off x="720000" y="5498267"/>
            <a:ext cx="2646600" cy="6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44" name="Google Shape;144;p13"/>
          <p:cNvSpPr txBox="1">
            <a:spLocks noGrp="1"/>
          </p:cNvSpPr>
          <p:nvPr>
            <p:ph type="title" idx="9"/>
          </p:nvPr>
        </p:nvSpPr>
        <p:spPr>
          <a:xfrm>
            <a:off x="4609100" y="4919433"/>
            <a:ext cx="38148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200"/>
              <a:buNone/>
              <a:defRPr sz="2000" b="0"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9pPr>
          </a:lstStyle>
          <a:p>
            <a:endParaRPr/>
          </a:p>
        </p:txBody>
      </p:sp>
      <p:sp>
        <p:nvSpPr>
          <p:cNvPr id="145" name="Google Shape;145;p13"/>
          <p:cNvSpPr txBox="1">
            <a:spLocks noGrp="1"/>
          </p:cNvSpPr>
          <p:nvPr>
            <p:ph type="title" idx="13" hasCustomPrompt="1"/>
          </p:nvPr>
        </p:nvSpPr>
        <p:spPr>
          <a:xfrm>
            <a:off x="4598475" y="4162233"/>
            <a:ext cx="868800" cy="79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000">
                <a:solidFill>
                  <a:schemeClr val="accent3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46" name="Google Shape;146;p13"/>
          <p:cNvSpPr txBox="1">
            <a:spLocks noGrp="1"/>
          </p:cNvSpPr>
          <p:nvPr>
            <p:ph type="subTitle" idx="14"/>
          </p:nvPr>
        </p:nvSpPr>
        <p:spPr>
          <a:xfrm>
            <a:off x="4609100" y="5498267"/>
            <a:ext cx="2646600" cy="6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13"/>
          <p:cNvSpPr txBox="1">
            <a:spLocks noGrp="1"/>
          </p:cNvSpPr>
          <p:nvPr>
            <p:ph type="title" idx="15"/>
          </p:nvPr>
        </p:nvSpPr>
        <p:spPr>
          <a:xfrm>
            <a:off x="720000" y="593367"/>
            <a:ext cx="7704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424566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Title and tex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15"/>
          <p:cNvSpPr txBox="1">
            <a:spLocks noGrp="1"/>
          </p:cNvSpPr>
          <p:nvPr>
            <p:ph type="subTitle" idx="1"/>
          </p:nvPr>
        </p:nvSpPr>
        <p:spPr>
          <a:xfrm>
            <a:off x="3987500" y="2898800"/>
            <a:ext cx="4441500" cy="182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64" name="Google Shape;164;p15"/>
          <p:cNvSpPr txBox="1">
            <a:spLocks noGrp="1"/>
          </p:cNvSpPr>
          <p:nvPr>
            <p:ph type="title"/>
          </p:nvPr>
        </p:nvSpPr>
        <p:spPr>
          <a:xfrm>
            <a:off x="3987475" y="2135200"/>
            <a:ext cx="44415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167386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8"/>
          <p:cNvSpPr txBox="1"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8"/>
          <p:cNvSpPr txBox="1">
            <a:spLocks noGrp="1"/>
          </p:cNvSpPr>
          <p:nvPr>
            <p:ph type="body" idx="1"/>
          </p:nvPr>
        </p:nvSpPr>
        <p:spPr>
          <a:xfrm>
            <a:off x="628560" y="1825560"/>
            <a:ext cx="7886520" cy="4350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" type="twoObj">
  <p:cSld name="TWO_OBJECTS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29"/>
          <p:cNvSpPr txBox="1"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9"/>
          <p:cNvSpPr txBox="1">
            <a:spLocks noGrp="1"/>
          </p:cNvSpPr>
          <p:nvPr>
            <p:ph type="body" idx="1"/>
          </p:nvPr>
        </p:nvSpPr>
        <p:spPr>
          <a:xfrm>
            <a:off x="628560" y="1825560"/>
            <a:ext cx="3848400" cy="4350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" name="Google Shape;21;p29"/>
          <p:cNvSpPr txBox="1">
            <a:spLocks noGrp="1"/>
          </p:cNvSpPr>
          <p:nvPr>
            <p:ph type="body" idx="2"/>
          </p:nvPr>
        </p:nvSpPr>
        <p:spPr>
          <a:xfrm>
            <a:off x="4669920" y="1825560"/>
            <a:ext cx="3848400" cy="4350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30"/>
          <p:cNvSpPr txBox="1"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entered Text" type="objOnly">
  <p:cSld name="OBJECT_ONLY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31"/>
          <p:cNvSpPr txBox="1">
            <a:spLocks noGrp="1"/>
          </p:cNvSpPr>
          <p:nvPr>
            <p:ph type="subTitle" idx="1"/>
          </p:nvPr>
        </p:nvSpPr>
        <p:spPr>
          <a:xfrm>
            <a:off x="628560" y="365040"/>
            <a:ext cx="7886520" cy="614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and Content" type="twoObjAndObj">
  <p:cSld name="TWO_OBJECTS_AND_OBJEC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32"/>
          <p:cNvSpPr txBox="1"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32"/>
          <p:cNvSpPr txBox="1">
            <a:spLocks noGrp="1"/>
          </p:cNvSpPr>
          <p:nvPr>
            <p:ph type="body" idx="1"/>
          </p:nvPr>
        </p:nvSpPr>
        <p:spPr>
          <a:xfrm>
            <a:off x="628560" y="1825560"/>
            <a:ext cx="3848400" cy="2075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32"/>
          <p:cNvSpPr txBox="1">
            <a:spLocks noGrp="1"/>
          </p:cNvSpPr>
          <p:nvPr>
            <p:ph type="body" idx="2"/>
          </p:nvPr>
        </p:nvSpPr>
        <p:spPr>
          <a:xfrm>
            <a:off x="4669920" y="1825560"/>
            <a:ext cx="3848400" cy="4350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32"/>
          <p:cNvSpPr txBox="1">
            <a:spLocks noGrp="1"/>
          </p:cNvSpPr>
          <p:nvPr>
            <p:ph type="body" idx="3"/>
          </p:nvPr>
        </p:nvSpPr>
        <p:spPr>
          <a:xfrm>
            <a:off x="628560" y="4098240"/>
            <a:ext cx="3848400" cy="2075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Content and 2 Content" type="objAndTwoObj">
  <p:cSld name="OBJECT_AND_TWO_OBJECTS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33"/>
          <p:cNvSpPr txBox="1"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33"/>
          <p:cNvSpPr txBox="1">
            <a:spLocks noGrp="1"/>
          </p:cNvSpPr>
          <p:nvPr>
            <p:ph type="body" idx="1"/>
          </p:nvPr>
        </p:nvSpPr>
        <p:spPr>
          <a:xfrm>
            <a:off x="628560" y="1825560"/>
            <a:ext cx="3848400" cy="4350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" name="Google Shape;34;p33"/>
          <p:cNvSpPr txBox="1">
            <a:spLocks noGrp="1"/>
          </p:cNvSpPr>
          <p:nvPr>
            <p:ph type="body" idx="2"/>
          </p:nvPr>
        </p:nvSpPr>
        <p:spPr>
          <a:xfrm>
            <a:off x="4669920" y="1825560"/>
            <a:ext cx="3848400" cy="2075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33"/>
          <p:cNvSpPr txBox="1">
            <a:spLocks noGrp="1"/>
          </p:cNvSpPr>
          <p:nvPr>
            <p:ph type="body" idx="3"/>
          </p:nvPr>
        </p:nvSpPr>
        <p:spPr>
          <a:xfrm>
            <a:off x="4669920" y="4098240"/>
            <a:ext cx="3848400" cy="2075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over Content" type="twoObjOverTx">
  <p:cSld name="TWO_OBJECTS_OVER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34"/>
          <p:cNvSpPr txBox="1"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34"/>
          <p:cNvSpPr txBox="1">
            <a:spLocks noGrp="1"/>
          </p:cNvSpPr>
          <p:nvPr>
            <p:ph type="body" idx="1"/>
          </p:nvPr>
        </p:nvSpPr>
        <p:spPr>
          <a:xfrm>
            <a:off x="628560" y="1825560"/>
            <a:ext cx="3848400" cy="2075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34"/>
          <p:cNvSpPr txBox="1">
            <a:spLocks noGrp="1"/>
          </p:cNvSpPr>
          <p:nvPr>
            <p:ph type="body" idx="2"/>
          </p:nvPr>
        </p:nvSpPr>
        <p:spPr>
          <a:xfrm>
            <a:off x="4669920" y="1825560"/>
            <a:ext cx="3848400" cy="2075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34"/>
          <p:cNvSpPr txBox="1">
            <a:spLocks noGrp="1"/>
          </p:cNvSpPr>
          <p:nvPr>
            <p:ph type="body" idx="3"/>
          </p:nvPr>
        </p:nvSpPr>
        <p:spPr>
          <a:xfrm>
            <a:off x="628560" y="4098240"/>
            <a:ext cx="7886520" cy="2075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 over Content" type="objOverTx">
  <p:cSld name="OBJECT_OVER_TEXT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35"/>
          <p:cNvSpPr txBox="1"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35"/>
          <p:cNvSpPr txBox="1">
            <a:spLocks noGrp="1"/>
          </p:cNvSpPr>
          <p:nvPr>
            <p:ph type="body" idx="1"/>
          </p:nvPr>
        </p:nvSpPr>
        <p:spPr>
          <a:xfrm>
            <a:off x="628560" y="1825560"/>
            <a:ext cx="7886520" cy="2075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35"/>
          <p:cNvSpPr txBox="1">
            <a:spLocks noGrp="1"/>
          </p:cNvSpPr>
          <p:nvPr>
            <p:ph type="body" idx="2"/>
          </p:nvPr>
        </p:nvSpPr>
        <p:spPr>
          <a:xfrm>
            <a:off x="628560" y="4098240"/>
            <a:ext cx="7886520" cy="2075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5"/>
          <p:cNvSpPr txBox="1"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25"/>
          <p:cNvSpPr txBox="1">
            <a:spLocks noGrp="1"/>
          </p:cNvSpPr>
          <p:nvPr>
            <p:ph type="body" idx="1"/>
          </p:nvPr>
        </p:nvSpPr>
        <p:spPr>
          <a:xfrm>
            <a:off x="628560" y="1825560"/>
            <a:ext cx="7886520" cy="4350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25"/>
          <p:cNvSpPr txBox="1">
            <a:spLocks noGrp="1"/>
          </p:cNvSpPr>
          <p:nvPr>
            <p:ph type="dt" idx="10"/>
          </p:nvPr>
        </p:nvSpPr>
        <p:spPr>
          <a:xfrm>
            <a:off x="628560" y="6356520"/>
            <a:ext cx="205704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Google Shape;9;p25"/>
          <p:cNvSpPr txBox="1">
            <a:spLocks noGrp="1"/>
          </p:cNvSpPr>
          <p:nvPr>
            <p:ph type="ftr" idx="11"/>
          </p:nvPr>
        </p:nvSpPr>
        <p:spPr>
          <a:xfrm>
            <a:off x="3029040" y="6356520"/>
            <a:ext cx="308592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Google Shape;10;p25"/>
          <p:cNvSpPr txBox="1">
            <a:spLocks noGrp="1"/>
          </p:cNvSpPr>
          <p:nvPr>
            <p:ph type="sldNum" idx="12"/>
          </p:nvPr>
        </p:nvSpPr>
        <p:spPr>
          <a:xfrm>
            <a:off x="6458040" y="6356520"/>
            <a:ext cx="205704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buNone/>
              <a:defRPr sz="1200" b="0" i="0" u="none" strike="noStrike" cap="non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buNone/>
              <a:defRPr sz="1200" b="0" i="0" u="none" strike="noStrike" cap="non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buNone/>
              <a:defRPr sz="1200" b="0" i="0" u="none" strike="noStrike" cap="non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buNone/>
              <a:defRPr sz="1200" b="0" i="0" u="none" strike="noStrike" cap="non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buNone/>
              <a:defRPr sz="1200" b="0" i="0" u="none" strike="noStrike" cap="non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buNone/>
              <a:defRPr sz="1200" b="0" i="0" u="none" strike="noStrike" cap="non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buNone/>
              <a:defRPr sz="1200" b="0" i="0" u="none" strike="noStrike" cap="non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buNone/>
              <a:defRPr sz="1200" b="0" i="0" u="none" strike="noStrike" cap="non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buNone/>
              <a:defRPr sz="1200" b="0" i="0" u="none" strike="noStrike" cap="non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4.emf"/><Relationship Id="rId18" Type="http://schemas.openxmlformats.org/officeDocument/2006/relationships/customXml" Target="../ink/ink5.xml"/><Relationship Id="rId26" Type="http://schemas.openxmlformats.org/officeDocument/2006/relationships/customXml" Target="../ink/ink9.xml"/><Relationship Id="rId3" Type="http://schemas.openxmlformats.org/officeDocument/2006/relationships/image" Target="../media/image6.png"/><Relationship Id="rId21" Type="http://schemas.openxmlformats.org/officeDocument/2006/relationships/image" Target="../media/image38.emf"/><Relationship Id="rId34" Type="http://schemas.openxmlformats.org/officeDocument/2006/relationships/customXml" Target="../ink/ink13.xml"/><Relationship Id="rId7" Type="http://schemas.openxmlformats.org/officeDocument/2006/relationships/image" Target="../media/image30.png"/><Relationship Id="rId12" Type="http://schemas.openxmlformats.org/officeDocument/2006/relationships/customXml" Target="../ink/ink2.xml"/><Relationship Id="rId17" Type="http://schemas.openxmlformats.org/officeDocument/2006/relationships/image" Target="../media/image36.emf"/><Relationship Id="rId25" Type="http://schemas.openxmlformats.org/officeDocument/2006/relationships/image" Target="../media/image40.emf"/><Relationship Id="rId33" Type="http://schemas.openxmlformats.org/officeDocument/2006/relationships/image" Target="../media/image44.emf"/><Relationship Id="rId2" Type="http://schemas.openxmlformats.org/officeDocument/2006/relationships/notesSlide" Target="../notesSlides/notesSlide8.xml"/><Relationship Id="rId16" Type="http://schemas.openxmlformats.org/officeDocument/2006/relationships/customXml" Target="../ink/ink4.xml"/><Relationship Id="rId20" Type="http://schemas.openxmlformats.org/officeDocument/2006/relationships/customXml" Target="../ink/ink6.xml"/><Relationship Id="rId29" Type="http://schemas.openxmlformats.org/officeDocument/2006/relationships/image" Target="../media/image42.emf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9.png"/><Relationship Id="rId11" Type="http://schemas.openxmlformats.org/officeDocument/2006/relationships/image" Target="../media/image33.emf"/><Relationship Id="rId24" Type="http://schemas.openxmlformats.org/officeDocument/2006/relationships/customXml" Target="../ink/ink8.xml"/><Relationship Id="rId32" Type="http://schemas.openxmlformats.org/officeDocument/2006/relationships/customXml" Target="../ink/ink12.xml"/><Relationship Id="rId5" Type="http://schemas.openxmlformats.org/officeDocument/2006/relationships/image" Target="../media/image28.png"/><Relationship Id="rId15" Type="http://schemas.openxmlformats.org/officeDocument/2006/relationships/image" Target="../media/image35.emf"/><Relationship Id="rId23" Type="http://schemas.openxmlformats.org/officeDocument/2006/relationships/image" Target="../media/image39.emf"/><Relationship Id="rId28" Type="http://schemas.openxmlformats.org/officeDocument/2006/relationships/customXml" Target="../ink/ink10.xml"/><Relationship Id="rId10" Type="http://schemas.openxmlformats.org/officeDocument/2006/relationships/customXml" Target="../ink/ink1.xml"/><Relationship Id="rId19" Type="http://schemas.openxmlformats.org/officeDocument/2006/relationships/image" Target="../media/image37.emf"/><Relationship Id="rId31" Type="http://schemas.openxmlformats.org/officeDocument/2006/relationships/image" Target="../media/image43.emf"/><Relationship Id="rId4" Type="http://schemas.openxmlformats.org/officeDocument/2006/relationships/image" Target="../media/image27.png"/><Relationship Id="rId9" Type="http://schemas.openxmlformats.org/officeDocument/2006/relationships/image" Target="../media/image32.png"/><Relationship Id="rId14" Type="http://schemas.openxmlformats.org/officeDocument/2006/relationships/customXml" Target="../ink/ink3.xml"/><Relationship Id="rId22" Type="http://schemas.openxmlformats.org/officeDocument/2006/relationships/customXml" Target="../ink/ink7.xml"/><Relationship Id="rId27" Type="http://schemas.openxmlformats.org/officeDocument/2006/relationships/image" Target="../media/image41.emf"/><Relationship Id="rId30" Type="http://schemas.openxmlformats.org/officeDocument/2006/relationships/customXml" Target="../ink/ink11.xml"/><Relationship Id="rId35" Type="http://schemas.openxmlformats.org/officeDocument/2006/relationships/image" Target="../media/image45.emf"/><Relationship Id="rId8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60" y="19981"/>
            <a:ext cx="9143640" cy="6857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"/>
          <p:cNvPicPr preferRelativeResize="0"/>
          <p:nvPr/>
        </p:nvPicPr>
        <p:blipFill rotWithShape="1">
          <a:blip r:embed="rId4">
            <a:alphaModFix/>
          </a:blip>
          <a:srcRect t="18544"/>
          <a:stretch/>
        </p:blipFill>
        <p:spPr>
          <a:xfrm rot="10800000" flipH="1">
            <a:off x="0" y="4267080"/>
            <a:ext cx="9143640" cy="386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"/>
          <p:cNvPicPr preferRelativeResize="0"/>
          <p:nvPr/>
        </p:nvPicPr>
        <p:blipFill rotWithShape="1">
          <a:blip r:embed="rId4">
            <a:alphaModFix/>
          </a:blip>
          <a:srcRect t="18544"/>
          <a:stretch/>
        </p:blipFill>
        <p:spPr>
          <a:xfrm rot="10800000" flipH="1">
            <a:off x="0" y="1710360"/>
            <a:ext cx="9143640" cy="386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Google Shape;66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701160" y="209520"/>
            <a:ext cx="1741680" cy="1500480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Google Shape;67;p1"/>
          <p:cNvSpPr/>
          <p:nvPr/>
        </p:nvSpPr>
        <p:spPr>
          <a:xfrm>
            <a:off x="784009" y="2351355"/>
            <a:ext cx="7575617" cy="3661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b="0" i="0" u="none" strike="noStrike" cap="none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0" i="0" u="none" strike="noStrike" cap="none" dirty="0" smtClea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en-US" sz="3600" b="0" i="0" u="none" strike="noStrike" cap="none" dirty="0" smtClea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STEAM-</a:t>
            </a:r>
            <a:r>
              <a:rPr lang="ru-RU" sz="3600" b="0" i="0" u="none" strike="noStrike" cap="none" dirty="0" smtClea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урок как инструмент формирования функциональной грамотности»</a:t>
            </a:r>
            <a:endParaRPr sz="36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b="0" i="0" u="none" strike="noStrike" cap="none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0" i="0" u="none" strike="noStrike" cap="none" dirty="0" err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Толочек</a:t>
            </a:r>
            <a:r>
              <a:rPr lang="ru-RU" sz="2400" b="0" i="0" u="none" strike="noStrike" cap="none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Е.А., учитель </a:t>
            </a:r>
            <a:r>
              <a:rPr lang="ru-RU" sz="2400" b="0" i="0" u="none" strike="noStrike" cap="none" dirty="0" smtClea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физики,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0" i="0" u="none" strike="noStrike" cap="none" smtClea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Домодедовской </a:t>
            </a:r>
            <a:r>
              <a:rPr lang="ru-RU" sz="2400" b="0" i="0" u="none" strike="noStrike" cap="none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СОШ №8</a:t>
            </a:r>
            <a:endParaRPr sz="2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6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0" name="Google Shape;70;p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829" y="19981"/>
            <a:ext cx="1739613" cy="1739613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1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228350" y="350"/>
            <a:ext cx="1915650" cy="1674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зображение выглядит как текст, снимок экрана&#10;&#10;Автоматически созданное описание">
            <a:extLst>
              <a:ext uri="{FF2B5EF4-FFF2-40B4-BE49-F238E27FC236}">
                <a16:creationId xmlns:a16="http://schemas.microsoft.com/office/drawing/2014/main" id="{E10C095B-FEE3-B648-360A-0692C3E06C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379" y="1553536"/>
            <a:ext cx="8910698" cy="3917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8652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10800000">
            <a:off x="8124480" y="5870520"/>
            <a:ext cx="935640" cy="9014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8920" y="74880"/>
            <a:ext cx="935640" cy="9014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13610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" name="Google Shape;269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10800000">
            <a:off x="8124480" y="5870520"/>
            <a:ext cx="935640" cy="9014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0" name="Google Shape;270;p2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8920" y="74880"/>
            <a:ext cx="935640" cy="9014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6469" y="1255587"/>
            <a:ext cx="7742591" cy="434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158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" name="Google Shape;269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10800000">
            <a:off x="8124480" y="5870520"/>
            <a:ext cx="935640" cy="9014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0" name="Google Shape;270;p2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8920" y="74880"/>
            <a:ext cx="935640" cy="90144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04920" y="3328989"/>
            <a:ext cx="6919560" cy="133514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06607" y="755603"/>
            <a:ext cx="2116186" cy="2116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792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8" name="Google Shape;288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640" cy="6857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9" name="Google Shape;289;p24"/>
          <p:cNvPicPr preferRelativeResize="0"/>
          <p:nvPr/>
        </p:nvPicPr>
        <p:blipFill rotWithShape="1">
          <a:blip r:embed="rId4">
            <a:alphaModFix/>
          </a:blip>
          <a:srcRect t="18544"/>
          <a:stretch/>
        </p:blipFill>
        <p:spPr>
          <a:xfrm rot="10800000" flipH="1">
            <a:off x="0" y="4238280"/>
            <a:ext cx="9143640" cy="386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" name="Google Shape;290;p24"/>
          <p:cNvPicPr preferRelativeResize="0"/>
          <p:nvPr/>
        </p:nvPicPr>
        <p:blipFill rotWithShape="1">
          <a:blip r:embed="rId4">
            <a:alphaModFix/>
          </a:blip>
          <a:srcRect t="18544"/>
          <a:stretch/>
        </p:blipFill>
        <p:spPr>
          <a:xfrm rot="10800000" flipH="1">
            <a:off x="0" y="2250360"/>
            <a:ext cx="9143640" cy="386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1" name="Google Shape;291;p2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063320" y="210600"/>
            <a:ext cx="1017360" cy="876240"/>
          </a:xfrm>
          <a:prstGeom prst="rect">
            <a:avLst/>
          </a:prstGeom>
          <a:noFill/>
          <a:ln>
            <a:noFill/>
          </a:ln>
        </p:spPr>
      </p:pic>
      <p:sp>
        <p:nvSpPr>
          <p:cNvPr id="292" name="Google Shape;292;p24"/>
          <p:cNvSpPr/>
          <p:nvPr/>
        </p:nvSpPr>
        <p:spPr>
          <a:xfrm>
            <a:off x="733320" y="1148760"/>
            <a:ext cx="7911360" cy="821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КОНТАКТЫ</a:t>
            </a:r>
            <a:endParaRPr sz="4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3" name="Google Shape;293;p24"/>
          <p:cNvSpPr/>
          <p:nvPr/>
        </p:nvSpPr>
        <p:spPr>
          <a:xfrm>
            <a:off x="330480" y="3244320"/>
            <a:ext cx="7677360" cy="8295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Толочек Елена Александровна </a:t>
            </a:r>
            <a:br>
              <a:rPr lang="ru-RU" sz="24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2400" b="0" i="0" u="none" strike="noStrike" cap="none">
                <a:solidFill>
                  <a:srgbClr val="E8EAED"/>
                </a:solidFill>
                <a:latin typeface="Calibri"/>
                <a:ea typeface="Calibri"/>
                <a:cs typeface="Calibri"/>
                <a:sym typeface="Calibri"/>
              </a:rPr>
              <a:t>lenusyat585@gmail.com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Google Shape;76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10800000">
            <a:off x="8124480" y="5870520"/>
            <a:ext cx="935640" cy="901440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Google Shape;77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8920" y="74880"/>
            <a:ext cx="935640" cy="9014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3422" y="1127560"/>
            <a:ext cx="8157155" cy="460287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10800000">
            <a:off x="8124480" y="5870520"/>
            <a:ext cx="935640" cy="9014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8920" y="74880"/>
            <a:ext cx="935640" cy="9014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5946" y="1273877"/>
            <a:ext cx="7712108" cy="431024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10800000">
            <a:off x="8124480" y="5870520"/>
            <a:ext cx="935640" cy="9014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8920" y="74880"/>
            <a:ext cx="935640" cy="9014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11487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10800000">
            <a:off x="8124480" y="5870520"/>
            <a:ext cx="935640" cy="9014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8920" y="74880"/>
            <a:ext cx="935640" cy="90144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9518" y="1139753"/>
            <a:ext cx="8187031" cy="4602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004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2">
            <a:extLst>
              <a:ext uri="{FF2B5EF4-FFF2-40B4-BE49-F238E27FC236}">
                <a16:creationId xmlns:a16="http://schemas.microsoft.com/office/drawing/2014/main" id="{C90FD20E-59B5-3704-D927-9943B6CE04B6}"/>
              </a:ext>
            </a:extLst>
          </p:cNvPr>
          <p:cNvSpPr txBox="1">
            <a:spLocks/>
          </p:cNvSpPr>
          <p:nvPr/>
        </p:nvSpPr>
        <p:spPr>
          <a:xfrm>
            <a:off x="3152866" y="1302275"/>
            <a:ext cx="3030260" cy="80407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4400" dirty="0">
                <a:solidFill>
                  <a:schemeClr val="accent5"/>
                </a:solidFill>
              </a:rPr>
              <a:t>Задание 1</a:t>
            </a:r>
          </a:p>
        </p:txBody>
      </p:sp>
    </p:spTree>
    <p:extLst>
      <p:ext uri="{BB962C8B-B14F-4D97-AF65-F5344CB8AC3E}">
        <p14:creationId xmlns:p14="http://schemas.microsoft.com/office/powerpoint/2010/main" val="33166186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" name="Google Shape;419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6926" y="5583113"/>
            <a:ext cx="358031" cy="238688"/>
          </a:xfrm>
          <a:prstGeom prst="rect">
            <a:avLst/>
          </a:prstGeom>
          <a:noFill/>
          <a:ln>
            <a:noFill/>
          </a:ln>
        </p:spPr>
      </p:pic>
      <p:pic>
        <p:nvPicPr>
          <p:cNvPr id="420" name="Google Shape;420;p3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995614" y="4656614"/>
            <a:ext cx="866775" cy="1133475"/>
          </a:xfrm>
          <a:prstGeom prst="rect">
            <a:avLst/>
          </a:prstGeom>
          <a:noFill/>
          <a:ln>
            <a:noFill/>
          </a:ln>
        </p:spPr>
      </p:pic>
      <p:sp>
        <p:nvSpPr>
          <p:cNvPr id="422" name="Google Shape;422;p39"/>
          <p:cNvSpPr/>
          <p:nvPr/>
        </p:nvSpPr>
        <p:spPr>
          <a:xfrm rot="-2700000">
            <a:off x="6840109" y="2180006"/>
            <a:ext cx="614334" cy="614334"/>
          </a:xfrm>
          <a:prstGeom prst="teardrop">
            <a:avLst>
              <a:gd name="adj" fmla="val 10000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23" name="Google Shape;423;p39"/>
          <p:cNvSpPr/>
          <p:nvPr/>
        </p:nvSpPr>
        <p:spPr>
          <a:xfrm rot="-2700000">
            <a:off x="3830434" y="2180007"/>
            <a:ext cx="614334" cy="614334"/>
          </a:xfrm>
          <a:prstGeom prst="teardrop">
            <a:avLst>
              <a:gd name="adj" fmla="val 10000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24" name="Google Shape;424;p39"/>
          <p:cNvSpPr/>
          <p:nvPr/>
        </p:nvSpPr>
        <p:spPr>
          <a:xfrm rot="-2700000">
            <a:off x="820759" y="2180008"/>
            <a:ext cx="614334" cy="614334"/>
          </a:xfrm>
          <a:prstGeom prst="teardrop">
            <a:avLst>
              <a:gd name="adj" fmla="val 10000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26" name="Google Shape;426;p39"/>
          <p:cNvSpPr txBox="1">
            <a:spLocks noGrp="1"/>
          </p:cNvSpPr>
          <p:nvPr>
            <p:ph type="title" idx="2"/>
          </p:nvPr>
        </p:nvSpPr>
        <p:spPr>
          <a:xfrm>
            <a:off x="806626" y="2190475"/>
            <a:ext cx="642600" cy="59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en"/>
              <a:t>01</a:t>
            </a:r>
            <a:endParaRPr/>
          </a:p>
        </p:txBody>
      </p:sp>
      <p:sp>
        <p:nvSpPr>
          <p:cNvPr id="429" name="Google Shape;429;p39"/>
          <p:cNvSpPr txBox="1">
            <a:spLocks noGrp="1"/>
          </p:cNvSpPr>
          <p:nvPr>
            <p:ph type="title" idx="4"/>
          </p:nvPr>
        </p:nvSpPr>
        <p:spPr>
          <a:xfrm>
            <a:off x="3820841" y="2206628"/>
            <a:ext cx="633520" cy="59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en"/>
              <a:t>02</a:t>
            </a:r>
            <a:endParaRPr/>
          </a:p>
        </p:txBody>
      </p:sp>
      <p:sp>
        <p:nvSpPr>
          <p:cNvPr id="432" name="Google Shape;432;p39"/>
          <p:cNvSpPr txBox="1">
            <a:spLocks noGrp="1"/>
          </p:cNvSpPr>
          <p:nvPr>
            <p:ph type="title" idx="7"/>
          </p:nvPr>
        </p:nvSpPr>
        <p:spPr>
          <a:xfrm>
            <a:off x="6825976" y="2206628"/>
            <a:ext cx="642600" cy="59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en" dirty="0"/>
              <a:t>03</a:t>
            </a:r>
            <a:endParaRPr dirty="0"/>
          </a:p>
        </p:txBody>
      </p:sp>
      <p:sp>
        <p:nvSpPr>
          <p:cNvPr id="25" name="Заголовок 2">
            <a:extLst>
              <a:ext uri="{FF2B5EF4-FFF2-40B4-BE49-F238E27FC236}">
                <a16:creationId xmlns:a16="http://schemas.microsoft.com/office/drawing/2014/main" id="{2559864E-A1A7-6DB5-F3CF-B9BAFF02D40B}"/>
              </a:ext>
            </a:extLst>
          </p:cNvPr>
          <p:cNvSpPr txBox="1">
            <a:spLocks/>
          </p:cNvSpPr>
          <p:nvPr/>
        </p:nvSpPr>
        <p:spPr>
          <a:xfrm>
            <a:off x="3127699" y="983493"/>
            <a:ext cx="3030260" cy="80407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4400" dirty="0">
                <a:solidFill>
                  <a:schemeClr val="accent5"/>
                </a:solidFill>
              </a:rPr>
              <a:t>Задание 2</a:t>
            </a:r>
          </a:p>
        </p:txBody>
      </p:sp>
    </p:spTree>
    <p:extLst>
      <p:ext uri="{BB962C8B-B14F-4D97-AF65-F5344CB8AC3E}">
        <p14:creationId xmlns:p14="http://schemas.microsoft.com/office/powerpoint/2010/main" val="14186518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8" name="Google Shape;448;p41"/>
          <p:cNvGrpSpPr/>
          <p:nvPr/>
        </p:nvGrpSpPr>
        <p:grpSpPr>
          <a:xfrm>
            <a:off x="177825" y="990214"/>
            <a:ext cx="8767550" cy="4805775"/>
            <a:chOff x="177825" y="132963"/>
            <a:chExt cx="8767550" cy="4805775"/>
          </a:xfrm>
        </p:grpSpPr>
        <p:pic>
          <p:nvPicPr>
            <p:cNvPr id="449" name="Google Shape;449;p41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2381250" y="152400"/>
              <a:ext cx="857250" cy="6000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50" name="Google Shape;450;p41"/>
            <p:cNvPicPr preferRelativeResize="0"/>
            <p:nvPr/>
          </p:nvPicPr>
          <p:blipFill>
            <a:blip r:embed="rId4">
              <a:alphaModFix amt="51000"/>
            </a:blip>
            <a:stretch>
              <a:fillRect/>
            </a:stretch>
          </p:blipFill>
          <p:spPr>
            <a:xfrm>
              <a:off x="177825" y="4347738"/>
              <a:ext cx="800100" cy="5715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51" name="Google Shape;451;p41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7912625" y="132963"/>
              <a:ext cx="1032750" cy="80407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52" name="Google Shape;452;p41"/>
            <p:cNvPicPr preferRelativeResize="0"/>
            <p:nvPr/>
          </p:nvPicPr>
          <p:blipFill>
            <a:blip r:embed="rId6">
              <a:alphaModFix amt="43000"/>
            </a:blip>
            <a:stretch>
              <a:fillRect/>
            </a:stretch>
          </p:blipFill>
          <p:spPr>
            <a:xfrm>
              <a:off x="8021450" y="4226220"/>
              <a:ext cx="923925" cy="71251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453" name="Google Shape;453;p41"/>
          <p:cNvGrpSpPr/>
          <p:nvPr/>
        </p:nvGrpSpPr>
        <p:grpSpPr>
          <a:xfrm>
            <a:off x="-402588" y="-17152"/>
            <a:ext cx="4461038" cy="5774590"/>
            <a:chOff x="-402588" y="-874402"/>
            <a:chExt cx="4461038" cy="5774590"/>
          </a:xfrm>
        </p:grpSpPr>
        <p:pic>
          <p:nvPicPr>
            <p:cNvPr id="454" name="Google Shape;454;p41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 rot="3503757">
              <a:off x="-759075" y="647012"/>
              <a:ext cx="4514850" cy="16859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55" name="Google Shape;455;p41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3220250" y="4366788"/>
              <a:ext cx="838200" cy="5334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56" name="Google Shape;456;p41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 rot="6067667">
              <a:off x="2423967" y="3851701"/>
              <a:ext cx="577371" cy="3674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57" name="Google Shape;457;p41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 rot="-3322709">
              <a:off x="3179380" y="3654076"/>
              <a:ext cx="577371" cy="367426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" name="Заголовок 2">
            <a:extLst>
              <a:ext uri="{FF2B5EF4-FFF2-40B4-BE49-F238E27FC236}">
                <a16:creationId xmlns:a16="http://schemas.microsoft.com/office/drawing/2014/main" id="{ACE81025-A1F1-C2ED-A805-1D9AD9C54FE2}"/>
              </a:ext>
            </a:extLst>
          </p:cNvPr>
          <p:cNvSpPr txBox="1">
            <a:spLocks/>
          </p:cNvSpPr>
          <p:nvPr/>
        </p:nvSpPr>
        <p:spPr>
          <a:xfrm>
            <a:off x="3056870" y="990213"/>
            <a:ext cx="3030260" cy="80407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4400" dirty="0">
                <a:solidFill>
                  <a:schemeClr val="accent5"/>
                </a:solidFill>
              </a:rPr>
              <a:t>Задание 3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711AFB0-D8A8-5CB7-25D1-5B18F41910E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607142" y="763333"/>
            <a:ext cx="4197223" cy="6259128"/>
          </a:xfrm>
          <a:prstGeom prst="rect">
            <a:avLst/>
          </a:prstGeom>
          <a:noFill/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9" name="Рукописный ввод 8">
                <a:extLst>
                  <a:ext uri="{FF2B5EF4-FFF2-40B4-BE49-F238E27FC236}">
                    <a16:creationId xmlns:a16="http://schemas.microsoft.com/office/drawing/2014/main" id="{88659C2F-BF1A-42D9-A939-D86DAA8DFD21}"/>
                  </a:ext>
                </a:extLst>
              </p14:cNvPr>
              <p14:cNvContentPartPr/>
              <p14:nvPr/>
            </p14:nvContentPartPr>
            <p14:xfrm>
              <a:off x="2257312" y="2979506"/>
              <a:ext cx="18000" cy="47520"/>
            </p14:xfrm>
          </p:contentPart>
        </mc:Choice>
        <mc:Fallback xmlns="">
          <p:pic>
            <p:nvPicPr>
              <p:cNvPr id="9" name="Рукописный ввод 8">
                <a:extLst>
                  <a:ext uri="{FF2B5EF4-FFF2-40B4-BE49-F238E27FC236}">
                    <a16:creationId xmlns:a16="http://schemas.microsoft.com/office/drawing/2014/main" id="{88659C2F-BF1A-42D9-A939-D86DAA8DFD21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2234992" y="2930898"/>
                <a:ext cx="66240" cy="14509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0" name="Рукописный ввод 9">
                <a:extLst>
                  <a:ext uri="{FF2B5EF4-FFF2-40B4-BE49-F238E27FC236}">
                    <a16:creationId xmlns:a16="http://schemas.microsoft.com/office/drawing/2014/main" id="{2EF96A9C-54B5-C8F4-A075-DAD6A100658C}"/>
                  </a:ext>
                </a:extLst>
              </p14:cNvPr>
              <p14:cNvContentPartPr/>
              <p14:nvPr/>
            </p14:nvContentPartPr>
            <p14:xfrm>
              <a:off x="2231752" y="2982746"/>
              <a:ext cx="29880" cy="248760"/>
            </p14:xfrm>
          </p:contentPart>
        </mc:Choice>
        <mc:Fallback xmlns="">
          <p:pic>
            <p:nvPicPr>
              <p:cNvPr id="10" name="Рукописный ввод 9">
                <a:extLst>
                  <a:ext uri="{FF2B5EF4-FFF2-40B4-BE49-F238E27FC236}">
                    <a16:creationId xmlns:a16="http://schemas.microsoft.com/office/drawing/2014/main" id="{2EF96A9C-54B5-C8F4-A075-DAD6A100658C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2199352" y="2940626"/>
                <a:ext cx="82080" cy="351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11" name="Рукописный ввод 10">
                <a:extLst>
                  <a:ext uri="{FF2B5EF4-FFF2-40B4-BE49-F238E27FC236}">
                    <a16:creationId xmlns:a16="http://schemas.microsoft.com/office/drawing/2014/main" id="{792A247E-3FEA-83AF-C088-420D615BB07F}"/>
                  </a:ext>
                </a:extLst>
              </p14:cNvPr>
              <p14:cNvContentPartPr/>
              <p14:nvPr/>
            </p14:nvContentPartPr>
            <p14:xfrm>
              <a:off x="2259472" y="3994706"/>
              <a:ext cx="14040" cy="196560"/>
            </p14:xfrm>
          </p:contentPart>
        </mc:Choice>
        <mc:Fallback xmlns="">
          <p:pic>
            <p:nvPicPr>
              <p:cNvPr id="11" name="Рукописный ввод 10">
                <a:extLst>
                  <a:ext uri="{FF2B5EF4-FFF2-40B4-BE49-F238E27FC236}">
                    <a16:creationId xmlns:a16="http://schemas.microsoft.com/office/drawing/2014/main" id="{792A247E-3FEA-83AF-C088-420D615BB07F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2221672" y="3931462"/>
                <a:ext cx="90360" cy="33670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12" name="Рукописный ввод 11">
                <a:extLst>
                  <a:ext uri="{FF2B5EF4-FFF2-40B4-BE49-F238E27FC236}">
                    <a16:creationId xmlns:a16="http://schemas.microsoft.com/office/drawing/2014/main" id="{45AB1DCC-54C0-FDB8-B4A7-A36C7C4234D6}"/>
                  </a:ext>
                </a:extLst>
              </p14:cNvPr>
              <p14:cNvContentPartPr/>
              <p14:nvPr/>
            </p14:nvContentPartPr>
            <p14:xfrm>
              <a:off x="2214832" y="4936106"/>
              <a:ext cx="36000" cy="293040"/>
            </p14:xfrm>
          </p:contentPart>
        </mc:Choice>
        <mc:Fallback xmlns="">
          <p:pic>
            <p:nvPicPr>
              <p:cNvPr id="12" name="Рукописный ввод 11">
                <a:extLst>
                  <a:ext uri="{FF2B5EF4-FFF2-40B4-BE49-F238E27FC236}">
                    <a16:creationId xmlns:a16="http://schemas.microsoft.com/office/drawing/2014/main" id="{45AB1DCC-54C0-FDB8-B4A7-A36C7C4234D6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2173432" y="4875266"/>
                <a:ext cx="101160" cy="438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13" name="Рукописный ввод 12">
                <a:extLst>
                  <a:ext uri="{FF2B5EF4-FFF2-40B4-BE49-F238E27FC236}">
                    <a16:creationId xmlns:a16="http://schemas.microsoft.com/office/drawing/2014/main" id="{471EA182-517D-E1B6-0B42-94F388B68277}"/>
                  </a:ext>
                </a:extLst>
              </p14:cNvPr>
              <p14:cNvContentPartPr/>
              <p14:nvPr/>
            </p14:nvContentPartPr>
            <p14:xfrm>
              <a:off x="2900992" y="4910186"/>
              <a:ext cx="330120" cy="312840"/>
            </p14:xfrm>
          </p:contentPart>
        </mc:Choice>
        <mc:Fallback xmlns="">
          <p:pic>
            <p:nvPicPr>
              <p:cNvPr id="13" name="Рукописный ввод 12">
                <a:extLst>
                  <a:ext uri="{FF2B5EF4-FFF2-40B4-BE49-F238E27FC236}">
                    <a16:creationId xmlns:a16="http://schemas.microsoft.com/office/drawing/2014/main" id="{471EA182-517D-E1B6-0B42-94F388B68277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2866072" y="4836386"/>
                <a:ext cx="402120" cy="456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14" name="Рукописный ввод 13">
                <a:extLst>
                  <a:ext uri="{FF2B5EF4-FFF2-40B4-BE49-F238E27FC236}">
                    <a16:creationId xmlns:a16="http://schemas.microsoft.com/office/drawing/2014/main" id="{AB32B085-8CD5-B896-22E4-0F971792A14F}"/>
                  </a:ext>
                </a:extLst>
              </p14:cNvPr>
              <p14:cNvContentPartPr/>
              <p14:nvPr/>
            </p14:nvContentPartPr>
            <p14:xfrm>
              <a:off x="3869392" y="3933866"/>
              <a:ext cx="41040" cy="292320"/>
            </p14:xfrm>
          </p:contentPart>
        </mc:Choice>
        <mc:Fallback xmlns="">
          <p:pic>
            <p:nvPicPr>
              <p:cNvPr id="14" name="Рукописный ввод 13">
                <a:extLst>
                  <a:ext uri="{FF2B5EF4-FFF2-40B4-BE49-F238E27FC236}">
                    <a16:creationId xmlns:a16="http://schemas.microsoft.com/office/drawing/2014/main" id="{AB32B085-8CD5-B896-22E4-0F971792A14F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3835616" y="3867986"/>
                <a:ext cx="116583" cy="447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15" name="Рукописный ввод 14">
                <a:extLst>
                  <a:ext uri="{FF2B5EF4-FFF2-40B4-BE49-F238E27FC236}">
                    <a16:creationId xmlns:a16="http://schemas.microsoft.com/office/drawing/2014/main" id="{103A101C-1911-89D6-48F7-E7CF3072AAB4}"/>
                  </a:ext>
                </a:extLst>
              </p14:cNvPr>
              <p14:cNvContentPartPr/>
              <p14:nvPr/>
            </p14:nvContentPartPr>
            <p14:xfrm>
              <a:off x="3837712" y="2899946"/>
              <a:ext cx="43200" cy="334800"/>
            </p14:xfrm>
          </p:contentPart>
        </mc:Choice>
        <mc:Fallback xmlns="">
          <p:pic>
            <p:nvPicPr>
              <p:cNvPr id="15" name="Рукописный ввод 14">
                <a:extLst>
                  <a:ext uri="{FF2B5EF4-FFF2-40B4-BE49-F238E27FC236}">
                    <a16:creationId xmlns:a16="http://schemas.microsoft.com/office/drawing/2014/main" id="{103A101C-1911-89D6-48F7-E7CF3072AAB4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3795592" y="2813186"/>
                <a:ext cx="119160" cy="489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16" name="Рукописный ввод 15">
                <a:extLst>
                  <a:ext uri="{FF2B5EF4-FFF2-40B4-BE49-F238E27FC236}">
                    <a16:creationId xmlns:a16="http://schemas.microsoft.com/office/drawing/2014/main" id="{A6F8C0B2-54D0-0E41-DE4B-72BE205F6AA9}"/>
                  </a:ext>
                </a:extLst>
              </p14:cNvPr>
              <p14:cNvContentPartPr/>
              <p14:nvPr/>
            </p14:nvContentPartPr>
            <p14:xfrm>
              <a:off x="4530712" y="2924786"/>
              <a:ext cx="317880" cy="127800"/>
            </p14:xfrm>
          </p:contentPart>
        </mc:Choice>
        <mc:Fallback xmlns="">
          <p:pic>
            <p:nvPicPr>
              <p:cNvPr id="16" name="Рукописный ввод 15">
                <a:extLst>
                  <a:ext uri="{FF2B5EF4-FFF2-40B4-BE49-F238E27FC236}">
                    <a16:creationId xmlns:a16="http://schemas.microsoft.com/office/drawing/2014/main" id="{A6F8C0B2-54D0-0E41-DE4B-72BE205F6AA9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4499032" y="2856746"/>
                <a:ext cx="387720" cy="273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">
            <p14:nvContentPartPr>
              <p14:cNvPr id="17" name="Рукописный ввод 16">
                <a:extLst>
                  <a:ext uri="{FF2B5EF4-FFF2-40B4-BE49-F238E27FC236}">
                    <a16:creationId xmlns:a16="http://schemas.microsoft.com/office/drawing/2014/main" id="{83F8C13B-B889-9992-A8F8-5B8D82DED12C}"/>
                  </a:ext>
                </a:extLst>
              </p14:cNvPr>
              <p14:cNvContentPartPr/>
              <p14:nvPr/>
            </p14:nvContentPartPr>
            <p14:xfrm>
              <a:off x="4528552" y="2921906"/>
              <a:ext cx="429120" cy="316080"/>
            </p14:xfrm>
          </p:contentPart>
        </mc:Choice>
        <mc:Fallback xmlns="">
          <p:pic>
            <p:nvPicPr>
              <p:cNvPr id="17" name="Рукописный ввод 16">
                <a:extLst>
                  <a:ext uri="{FF2B5EF4-FFF2-40B4-BE49-F238E27FC236}">
                    <a16:creationId xmlns:a16="http://schemas.microsoft.com/office/drawing/2014/main" id="{83F8C13B-B889-9992-A8F8-5B8D82DED12C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4504792" y="2868986"/>
                <a:ext cx="494280" cy="452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18" name="Рукописный ввод 17">
                <a:extLst>
                  <a:ext uri="{FF2B5EF4-FFF2-40B4-BE49-F238E27FC236}">
                    <a16:creationId xmlns:a16="http://schemas.microsoft.com/office/drawing/2014/main" id="{24F5512F-72E3-24C5-5031-7DE608F16A85}"/>
                  </a:ext>
                </a:extLst>
              </p14:cNvPr>
              <p14:cNvContentPartPr/>
              <p14:nvPr/>
            </p14:nvContentPartPr>
            <p14:xfrm>
              <a:off x="6211912" y="3667466"/>
              <a:ext cx="350640" cy="13680"/>
            </p14:xfrm>
          </p:contentPart>
        </mc:Choice>
        <mc:Fallback xmlns="">
          <p:pic>
            <p:nvPicPr>
              <p:cNvPr id="18" name="Рукописный ввод 17">
                <a:extLst>
                  <a:ext uri="{FF2B5EF4-FFF2-40B4-BE49-F238E27FC236}">
                    <a16:creationId xmlns:a16="http://schemas.microsoft.com/office/drawing/2014/main" id="{24F5512F-72E3-24C5-5031-7DE608F16A85}"/>
                  </a:ext>
                </a:extLst>
              </p:cNvPr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6176992" y="3587841"/>
                <a:ext cx="426600" cy="16591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19" name="Рукописный ввод 18">
                <a:extLst>
                  <a:ext uri="{FF2B5EF4-FFF2-40B4-BE49-F238E27FC236}">
                    <a16:creationId xmlns:a16="http://schemas.microsoft.com/office/drawing/2014/main" id="{81B2AE36-E761-DE1B-7252-2BD329EC8C3F}"/>
                  </a:ext>
                </a:extLst>
              </p14:cNvPr>
              <p14:cNvContentPartPr/>
              <p14:nvPr/>
            </p14:nvContentPartPr>
            <p14:xfrm>
              <a:off x="5984752" y="3869786"/>
              <a:ext cx="671040" cy="369000"/>
            </p14:xfrm>
          </p:contentPart>
        </mc:Choice>
        <mc:Fallback xmlns="">
          <p:pic>
            <p:nvPicPr>
              <p:cNvPr id="19" name="Рукописный ввод 18">
                <a:extLst>
                  <a:ext uri="{FF2B5EF4-FFF2-40B4-BE49-F238E27FC236}">
                    <a16:creationId xmlns:a16="http://schemas.microsoft.com/office/drawing/2014/main" id="{81B2AE36-E761-DE1B-7252-2BD329EC8C3F}"/>
                  </a:ext>
                </a:extLst>
              </p:cNvPr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5943352" y="3802826"/>
                <a:ext cx="745920" cy="518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2">
            <p14:nvContentPartPr>
              <p14:cNvPr id="20" name="Рукописный ввод 19">
                <a:extLst>
                  <a:ext uri="{FF2B5EF4-FFF2-40B4-BE49-F238E27FC236}">
                    <a16:creationId xmlns:a16="http://schemas.microsoft.com/office/drawing/2014/main" id="{81E46FD6-BC25-1877-BAE0-0174B7BCB5E6}"/>
                  </a:ext>
                </a:extLst>
              </p14:cNvPr>
              <p14:cNvContentPartPr/>
              <p14:nvPr/>
            </p14:nvContentPartPr>
            <p14:xfrm>
              <a:off x="6189952" y="4394666"/>
              <a:ext cx="366840" cy="36720"/>
            </p14:xfrm>
          </p:contentPart>
        </mc:Choice>
        <mc:Fallback xmlns="">
          <p:pic>
            <p:nvPicPr>
              <p:cNvPr id="20" name="Рукописный ввод 19">
                <a:extLst>
                  <a:ext uri="{FF2B5EF4-FFF2-40B4-BE49-F238E27FC236}">
                    <a16:creationId xmlns:a16="http://schemas.microsoft.com/office/drawing/2014/main" id="{81E46FD6-BC25-1877-BAE0-0174B7BCB5E6}"/>
                  </a:ext>
                </a:extLst>
              </p:cNvPr>
              <p:cNvPicPr/>
              <p:nvPr/>
            </p:nvPicPr>
            <p:blipFill>
              <a:blip r:embed="rId33"/>
              <a:stretch>
                <a:fillRect/>
              </a:stretch>
            </p:blipFill>
            <p:spPr>
              <a:xfrm>
                <a:off x="6152152" y="4314386"/>
                <a:ext cx="436320" cy="180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4">
            <p14:nvContentPartPr>
              <p14:cNvPr id="21" name="Рукописный ввод 20">
                <a:extLst>
                  <a:ext uri="{FF2B5EF4-FFF2-40B4-BE49-F238E27FC236}">
                    <a16:creationId xmlns:a16="http://schemas.microsoft.com/office/drawing/2014/main" id="{245C1551-2B51-CDA8-3124-48F266E6932B}"/>
                  </a:ext>
                </a:extLst>
              </p14:cNvPr>
              <p14:cNvContentPartPr/>
              <p14:nvPr/>
            </p14:nvContentPartPr>
            <p14:xfrm>
              <a:off x="7110472" y="4925666"/>
              <a:ext cx="33480" cy="365760"/>
            </p14:xfrm>
          </p:contentPart>
        </mc:Choice>
        <mc:Fallback xmlns="">
          <p:pic>
            <p:nvPicPr>
              <p:cNvPr id="21" name="Рукописный ввод 20">
                <a:extLst>
                  <a:ext uri="{FF2B5EF4-FFF2-40B4-BE49-F238E27FC236}">
                    <a16:creationId xmlns:a16="http://schemas.microsoft.com/office/drawing/2014/main" id="{245C1551-2B51-CDA8-3124-48F266E6932B}"/>
                  </a:ext>
                </a:extLst>
              </p:cNvPr>
              <p:cNvPicPr/>
              <p:nvPr/>
            </p:nvPicPr>
            <p:blipFill>
              <a:blip r:embed="rId35"/>
              <a:stretch>
                <a:fillRect/>
              </a:stretch>
            </p:blipFill>
            <p:spPr>
              <a:xfrm>
                <a:off x="7081312" y="4854316"/>
                <a:ext cx="110520" cy="531884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522191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зображение выглядит как текст, снимок экрана, письмо&#10;&#10;Автоматически созданное описание">
            <a:extLst>
              <a:ext uri="{FF2B5EF4-FFF2-40B4-BE49-F238E27FC236}">
                <a16:creationId xmlns:a16="http://schemas.microsoft.com/office/drawing/2014/main" id="{1B4DE9F7-2DB4-A037-F296-1B2EF9635C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437" y="1670982"/>
            <a:ext cx="8752178" cy="37582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994564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627</TotalTime>
  <Words>32</Words>
  <Application>Microsoft Office PowerPoint</Application>
  <PresentationFormat>Экран (4:3)</PresentationFormat>
  <Paragraphs>13</Paragraphs>
  <Slides>14</Slides>
  <Notes>14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01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 Викторович</dc:creator>
  <cp:lastModifiedBy>ученик13</cp:lastModifiedBy>
  <cp:revision>19</cp:revision>
  <dcterms:created xsi:type="dcterms:W3CDTF">2019-06-22T14:33:26Z</dcterms:created>
  <dcterms:modified xsi:type="dcterms:W3CDTF">2024-01-09T20:56:50Z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Экран (4:3)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5</vt:i4>
  </property>
</Properties>
</file>