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61" r:id="rId6"/>
    <p:sldId id="263" r:id="rId7"/>
    <p:sldId id="264" r:id="rId8"/>
    <p:sldId id="270" r:id="rId9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B5364C"/>
    <a:srgbClr val="1A3D59"/>
    <a:srgbClr val="E1DDBE"/>
    <a:srgbClr val="D5CFA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6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66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tableStyles" Target="tableStyles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/Relationships>
</file>

<file path=ppt/handoutMasters/_rels/handout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88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5088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0F9B84EA-7D68-4D60-9CB1-D50884785D1C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5088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5088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D4E0FC9-F1F8-4FAE-9988-3BA365CFD46F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</p:handoutMaster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8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508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9E2A4FFD-370D-4624-A027-04683D6AD216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50876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508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sz="1200" lang="zh-CN" smtClean="0">
                <a:sym typeface="+mn-ea"/>
              </a:rPr>
              <a:t>Click to edit Master text style</a:t>
            </a:r>
            <a:endParaRPr altLang="en-US" sz="1200" lang="zh-CN" smtClean="0"/>
          </a:p>
          <a:p>
            <a:pPr lvl="1"/>
            <a:r>
              <a:rPr altLang="en-US" sz="1200" lang="zh-CN" smtClean="0">
                <a:sym typeface="+mn-ea"/>
              </a:rPr>
              <a:t>Second level</a:t>
            </a:r>
            <a:endParaRPr altLang="en-US" sz="1200" lang="zh-CN" smtClean="0"/>
          </a:p>
          <a:p>
            <a:pPr lvl="2"/>
            <a:r>
              <a:rPr altLang="en-US" sz="1200" lang="zh-CN" smtClean="0">
                <a:sym typeface="+mn-ea"/>
              </a:rPr>
              <a:t>Third level</a:t>
            </a:r>
            <a:endParaRPr altLang="en-US" sz="1200" lang="zh-CN" smtClean="0"/>
          </a:p>
          <a:p>
            <a:pPr lvl="3"/>
            <a:r>
              <a:rPr altLang="en-US" sz="1200" lang="zh-CN" smtClean="0">
                <a:sym typeface="+mn-ea"/>
              </a:rPr>
              <a:t>Fourth level</a:t>
            </a:r>
            <a:endParaRPr altLang="en-US" sz="1200" lang="zh-CN" smtClean="0"/>
          </a:p>
          <a:p>
            <a:pPr lvl="4"/>
            <a:r>
              <a:rPr altLang="en-US" sz="1200" lang="zh-CN" smtClean="0">
                <a:sym typeface="+mn-ea"/>
              </a:rPr>
              <a:t>Fifth level</a:t>
            </a:r>
            <a:endParaRPr altLang="en-US" lang="zh-CN"/>
          </a:p>
        </p:txBody>
      </p:sp>
      <p:sp>
        <p:nvSpPr>
          <p:cNvPr id="10508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508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C93D97BD-924E-47B3-95CA-4640787F37CA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Click to edit Master title style</a:t>
            </a:r>
            <a:endParaRPr altLang="en-US" lang="zh-CN" smtClean="0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Click to edit Master title style</a:t>
            </a:r>
            <a:endParaRPr altLang="en-US" lang="zh-CN" smtClean="0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94B3066-DC04-451A-9B7E-EA3F4E0CC27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altLang="en-US" lang="zh-CN"/>
              <a:t> </a:t>
            </a:r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43435C-81F9-46E8-ADCA-60EC58ABCD7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09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Click to edit Master title style</a:t>
            </a:r>
            <a:endParaRPr altLang="en-US" lang="zh-CN" smtClean="0"/>
          </a:p>
        </p:txBody>
      </p:sp>
      <p:sp>
        <p:nvSpPr>
          <p:cNvPr id="1049510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p>
            <a:pPr lvl="0"/>
            <a:r>
              <a:rPr altLang="en-US" lang="zh-CN" smtClean="0"/>
              <a:t>Click to edit Master text style</a:t>
            </a:r>
            <a:endParaRPr altLang="en-US" lang="zh-CN" smtClean="0"/>
          </a:p>
          <a:p>
            <a:pPr lvl="1"/>
            <a:r>
              <a:rPr altLang="en-US" lang="zh-CN" smtClean="0"/>
              <a:t>Second level </a:t>
            </a:r>
            <a:endParaRPr altLang="en-US" lang="zh-CN" smtClean="0"/>
          </a:p>
          <a:p>
            <a:pPr lvl="2"/>
            <a:r>
              <a:rPr altLang="en-US" lang="zh-CN" smtClean="0"/>
              <a:t>Third level</a:t>
            </a:r>
            <a:endParaRPr altLang="en-US" lang="zh-CN" smtClean="0"/>
          </a:p>
          <a:p>
            <a:pPr lvl="3"/>
            <a:r>
              <a:rPr altLang="en-US" lang="zh-CN" smtClean="0"/>
              <a:t>Fourth level</a:t>
            </a:r>
            <a:endParaRPr altLang="en-US" lang="zh-CN" smtClean="0"/>
          </a:p>
          <a:p>
            <a:pPr lvl="4"/>
            <a:r>
              <a:rPr altLang="en-US" lang="zh-CN" smtClean="0"/>
              <a:t>Fifth level</a:t>
            </a:r>
            <a:endParaRPr altLang="en-US" lang="zh-CN" smtClean="0"/>
          </a:p>
        </p:txBody>
      </p:sp>
      <p:sp>
        <p:nvSpPr>
          <p:cNvPr id="10495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94B3066-DC04-451A-9B7E-EA3F4E0CC27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95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altLang="en-US" lang="zh-CN"/>
              <a:t> </a:t>
            </a:r>
            <a:endParaRPr altLang="en-US" lang="zh-CN"/>
          </a:p>
        </p:txBody>
      </p:sp>
      <p:sp>
        <p:nvSpPr>
          <p:cNvPr id="10495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43435C-81F9-46E8-ADCA-60EC58ABCD7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Free Blank With Footer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6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356628"/>
            <a:ext cx="7518400" cy="471365"/>
          </a:xfrm>
          <a:prstGeom prst="rect"/>
        </p:spPr>
        <p:txBody>
          <a:bodyPr anchor="ctr" bIns="0" lIns="0" rIns="0" tIns="0" wrap="none">
            <a:noAutofit/>
          </a:bodyPr>
          <a:lstStyle>
            <a:lvl1pPr algn="ctr">
              <a:defRPr baseline="0" b="1"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dirty="0" lang="en-US" smtClean="0"/>
              <a:t>Click To Edit Master Title Style</a:t>
            </a:r>
            <a:endParaRPr dirty="0" lang="en-US"/>
          </a:p>
        </p:txBody>
      </p:sp>
      <p:sp>
        <p:nvSpPr>
          <p:cNvPr id="104878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825950"/>
            <a:ext cx="5486400" cy="267661"/>
          </a:xfrm>
          <a:prstGeom prst="rect"/>
        </p:spPr>
        <p:txBody>
          <a:bodyPr anchor="ctr" bIns="0" lIns="0" rIns="0" tIns="0" wrap="square">
            <a:noAutofit/>
          </a:bodyPr>
          <a:lstStyle>
            <a:lvl1pPr algn="ctr" indent="0" marL="0">
              <a:buNone/>
              <a:defRPr baseline="0" b="1" sz="1600" i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indent="0" marL="609600">
              <a:buNone/>
              <a:defRPr sz="1600"/>
            </a:lvl2pPr>
            <a:lvl3pPr indent="0" marL="1219200">
              <a:buNone/>
              <a:defRPr sz="1335"/>
            </a:lvl3pPr>
            <a:lvl4pPr indent="0" marL="1828800">
              <a:buNone/>
              <a:defRPr sz="1200"/>
            </a:lvl4pPr>
            <a:lvl5pPr indent="0" marL="2438400">
              <a:buNone/>
              <a:defRPr sz="1200"/>
            </a:lvl5pPr>
            <a:lvl6pPr indent="0" marL="3048000">
              <a:buNone/>
              <a:defRPr sz="1200"/>
            </a:lvl6pPr>
            <a:lvl7pPr indent="0" marL="3657600">
              <a:buNone/>
              <a:defRPr sz="1200"/>
            </a:lvl7pPr>
            <a:lvl8pPr indent="0" marL="4267200">
              <a:buNone/>
              <a:defRPr sz="1200"/>
            </a:lvl8pPr>
            <a:lvl9pPr indent="0" marL="4876800">
              <a:buNone/>
              <a:defRPr sz="1200"/>
            </a:lvl9pPr>
          </a:lstStyle>
          <a:p>
            <a:pPr lvl="0"/>
            <a:r>
              <a:rPr dirty="0" lang="en-US" smtClean="0"/>
              <a:t>Subtext Goes Here</a:t>
            </a:r>
            <a:endParaRPr dirty="0"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"/>
                                        <p:tgtEl>
                                          <p:spTgt spid="1048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1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3"/>
                                        <p:tgtEl>
                                          <p:spTgt spid="104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6" grpId="0"/>
      <p:bldP spid="1048787" grpId="0" build="p">
        <p:tmplLst>
          <p:tmpl lvl="1">
            <p:tnLst>
              <p:par>
                <p:cTn fill="hold" nodeType="afterEffect" presetClass="entr" presetID="10" presetSubtype="0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487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6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rPr altLang="en-US" lang="zh-CN" smtClean="0"/>
              <a:t>Click to edit Master title style</a:t>
            </a:r>
            <a:endParaRPr altLang="en-US" lang="zh-CN" smtClean="0"/>
          </a:p>
        </p:txBody>
      </p:sp>
      <p:sp>
        <p:nvSpPr>
          <p:cNvPr id="1049007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p>
            <a:fld id="{5A079F21-3BE8-4E0A-A2CF-C18BDEAD91D7}" type="datetime1">
              <a:rPr altLang="en-US" lang="zh-CN"/>
            </a:fld>
            <a:endParaRPr altLang="en-US" dirty="0" sz="1865" lang="zh-CN">
              <a:solidFill>
                <a:schemeClr val="tx1"/>
              </a:solidFill>
            </a:endParaRPr>
          </a:p>
        </p:txBody>
      </p:sp>
      <p:sp>
        <p:nvSpPr>
          <p:cNvPr id="104900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p>
            <a:r>
              <a:rPr altLang="zh-CN" lang="zh-CN"/>
              <a:t> </a:t>
            </a:r>
            <a:endParaRPr altLang="zh-CN" lang="zh-CN"/>
          </a:p>
        </p:txBody>
      </p:sp>
      <p:sp>
        <p:nvSpPr>
          <p:cNvPr id="104900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p>
            <a:fld id="{70336DA7-0B35-4766-B3FA-87CC82BF78CC}" type="slidenum">
              <a:rPr altLang="en-US" lang="zh-CN"/>
            </a:fld>
            <a:endParaRPr altLang="en-US" dirty="0" sz="1865" lang="zh-CN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Click to edit Master title style</a:t>
            </a:r>
            <a:endParaRPr altLang="en-US" lang="zh-CN" smtClean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Click to edit Master text style</a:t>
            </a:r>
            <a:endParaRPr altLang="en-US" lang="zh-CN" smtClean="0"/>
          </a:p>
          <a:p>
            <a:pPr lvl="1"/>
            <a:r>
              <a:rPr altLang="en-US" lang="zh-CN" smtClean="0"/>
              <a:t>Second level</a:t>
            </a:r>
            <a:endParaRPr altLang="en-US" lang="zh-CN" smtClean="0"/>
          </a:p>
          <a:p>
            <a:pPr lvl="2"/>
            <a:r>
              <a:rPr altLang="en-US" lang="zh-CN" smtClean="0"/>
              <a:t>Third level</a:t>
            </a:r>
            <a:endParaRPr altLang="en-US" lang="zh-CN" smtClean="0"/>
          </a:p>
          <a:p>
            <a:pPr lvl="3"/>
            <a:r>
              <a:rPr altLang="en-US" lang="zh-CN" smtClean="0"/>
              <a:t>Fourth level</a:t>
            </a:r>
            <a:endParaRPr altLang="en-US" lang="zh-CN" smtClean="0"/>
          </a:p>
          <a:p>
            <a:pPr lvl="4"/>
            <a:r>
              <a:rPr altLang="en-US" lang="zh-CN" smtClean="0"/>
              <a:t>Fifth level</a:t>
            </a:r>
            <a:endParaRPr altLang="en-US" lang="zh-CN" smtClean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B3066-DC04-451A-9B7E-EA3F4E0CC27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altLang="en-US" lang="zh-CN"/>
              <a:t> </a:t>
            </a:r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3435C-81F9-46E8-ADCA-60EC58ABCD7A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emf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emf"/><Relationship Id="rId2" Type="http://schemas.openxmlformats.org/officeDocument/2006/relationships/slideLayout" Target="../slideLayouts/slideLayout4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矩形 4"/>
          <p:cNvSpPr/>
          <p:nvPr/>
        </p:nvSpPr>
        <p:spPr>
          <a:xfrm>
            <a:off x="0" y="0"/>
            <a:ext cx="6096000" cy="6858000"/>
          </a:xfrm>
          <a:prstGeom prst="rect"/>
          <a:solidFill>
            <a:srgbClr val="B5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587" name="矩形 5"/>
          <p:cNvSpPr/>
          <p:nvPr/>
        </p:nvSpPr>
        <p:spPr>
          <a:xfrm>
            <a:off x="6096000" y="0"/>
            <a:ext cx="6096000" cy="6858000"/>
          </a:xfrm>
          <a:prstGeom prst="rect"/>
          <a:solidFill>
            <a:srgbClr val="1A3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grpSp>
        <p:nvGrpSpPr>
          <p:cNvPr id="20" name="组合 62"/>
          <p:cNvGrpSpPr/>
          <p:nvPr/>
        </p:nvGrpSpPr>
        <p:grpSpPr>
          <a:xfrm>
            <a:off x="6870244" y="502381"/>
            <a:ext cx="3983382" cy="3360991"/>
            <a:chOff x="4093700" y="1153273"/>
            <a:chExt cx="3932179" cy="4012364"/>
          </a:xfrm>
        </p:grpSpPr>
        <p:sp>
          <p:nvSpPr>
            <p:cNvPr id="1048588" name="椭圆 1"/>
            <p:cNvSpPr/>
            <p:nvPr/>
          </p:nvSpPr>
          <p:spPr>
            <a:xfrm>
              <a:off x="4108971" y="1187355"/>
              <a:ext cx="3916908" cy="3944203"/>
            </a:xfrm>
            <a:prstGeom prst="ellipse"/>
            <a:solidFill>
              <a:srgbClr val="E1DD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sp>
          <p:nvSpPr>
            <p:cNvPr id="1048589" name="弦形 47"/>
            <p:cNvSpPr/>
            <p:nvPr/>
          </p:nvSpPr>
          <p:spPr>
            <a:xfrm rot="12021150">
              <a:off x="4093700" y="1153273"/>
              <a:ext cx="3901631" cy="4012364"/>
            </a:xfrm>
            <a:prstGeom prst="chord">
              <a:avLst>
                <a:gd name="adj1" fmla="val 4237953"/>
                <a:gd name="adj2" fmla="val 14932560"/>
              </a:avLst>
            </a:prstGeom>
            <a:solidFill>
              <a:srgbClr val="D5C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grpSp>
          <p:nvGrpSpPr>
            <p:cNvPr id="21" name="Group 4"/>
            <p:cNvGrpSpPr>
              <a:grpSpLocks noChangeAspect="1"/>
            </p:cNvGrpSpPr>
            <p:nvPr/>
          </p:nvGrpSpPr>
          <p:grpSpPr bwMode="auto">
            <a:xfrm>
              <a:off x="5172076" y="1196811"/>
              <a:ext cx="1825748" cy="3857790"/>
              <a:chOff x="422" y="304"/>
              <a:chExt cx="1301" cy="2749"/>
            </a:xfrm>
          </p:grpSpPr>
          <p:sp>
            <p:nvSpPr>
              <p:cNvPr id="1048590" name="Freeform 5"/>
              <p:cNvSpPr/>
              <p:nvPr/>
            </p:nvSpPr>
            <p:spPr bwMode="auto">
              <a:xfrm>
                <a:off x="591" y="2582"/>
                <a:ext cx="480" cy="471"/>
              </a:xfrm>
              <a:custGeom>
                <a:avLst/>
                <a:gdLst>
                  <a:gd name="T0" fmla="*/ 61 w 202"/>
                  <a:gd name="T1" fmla="*/ 0 h 199"/>
                  <a:gd name="T2" fmla="*/ 80 w 202"/>
                  <a:gd name="T3" fmla="*/ 96 h 199"/>
                  <a:gd name="T4" fmla="*/ 71 w 202"/>
                  <a:gd name="T5" fmla="*/ 108 h 199"/>
                  <a:gd name="T6" fmla="*/ 58 w 202"/>
                  <a:gd name="T7" fmla="*/ 199 h 199"/>
                  <a:gd name="T8" fmla="*/ 176 w 202"/>
                  <a:gd name="T9" fmla="*/ 199 h 199"/>
                  <a:gd name="T10" fmla="*/ 201 w 202"/>
                  <a:gd name="T11" fmla="*/ 149 h 199"/>
                  <a:gd name="T12" fmla="*/ 199 w 202"/>
                  <a:gd name="T13" fmla="*/ 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99">
                    <a:moveTo>
                      <a:pt x="61" y="0"/>
                    </a:moveTo>
                    <a:cubicBezTo>
                      <a:pt x="61" y="0"/>
                      <a:pt x="72" y="67"/>
                      <a:pt x="80" y="96"/>
                    </a:cubicBezTo>
                    <a:cubicBezTo>
                      <a:pt x="80" y="96"/>
                      <a:pt x="81" y="107"/>
                      <a:pt x="71" y="108"/>
                    </a:cubicBezTo>
                    <a:cubicBezTo>
                      <a:pt x="61" y="109"/>
                      <a:pt x="0" y="154"/>
                      <a:pt x="58" y="199"/>
                    </a:cubicBezTo>
                    <a:cubicBezTo>
                      <a:pt x="176" y="199"/>
                      <a:pt x="176" y="199"/>
                      <a:pt x="176" y="199"/>
                    </a:cubicBezTo>
                    <a:cubicBezTo>
                      <a:pt x="176" y="199"/>
                      <a:pt x="201" y="199"/>
                      <a:pt x="201" y="149"/>
                    </a:cubicBezTo>
                    <a:cubicBezTo>
                      <a:pt x="202" y="100"/>
                      <a:pt x="199" y="6"/>
                      <a:pt x="199" y="6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1" name="Freeform 6"/>
              <p:cNvSpPr/>
              <p:nvPr/>
            </p:nvSpPr>
            <p:spPr bwMode="auto">
              <a:xfrm>
                <a:off x="1074" y="2580"/>
                <a:ext cx="480" cy="471"/>
              </a:xfrm>
              <a:custGeom>
                <a:avLst/>
                <a:gdLst>
                  <a:gd name="T0" fmla="*/ 141 w 202"/>
                  <a:gd name="T1" fmla="*/ 0 h 199"/>
                  <a:gd name="T2" fmla="*/ 122 w 202"/>
                  <a:gd name="T3" fmla="*/ 96 h 199"/>
                  <a:gd name="T4" fmla="*/ 131 w 202"/>
                  <a:gd name="T5" fmla="*/ 108 h 199"/>
                  <a:gd name="T6" fmla="*/ 145 w 202"/>
                  <a:gd name="T7" fmla="*/ 199 h 199"/>
                  <a:gd name="T8" fmla="*/ 26 w 202"/>
                  <a:gd name="T9" fmla="*/ 199 h 199"/>
                  <a:gd name="T10" fmla="*/ 1 w 202"/>
                  <a:gd name="T11" fmla="*/ 149 h 199"/>
                  <a:gd name="T12" fmla="*/ 3 w 202"/>
                  <a:gd name="T13" fmla="*/ 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99">
                    <a:moveTo>
                      <a:pt x="141" y="0"/>
                    </a:moveTo>
                    <a:cubicBezTo>
                      <a:pt x="141" y="0"/>
                      <a:pt x="130" y="67"/>
                      <a:pt x="122" y="96"/>
                    </a:cubicBezTo>
                    <a:cubicBezTo>
                      <a:pt x="122" y="96"/>
                      <a:pt x="121" y="106"/>
                      <a:pt x="131" y="108"/>
                    </a:cubicBezTo>
                    <a:cubicBezTo>
                      <a:pt x="141" y="109"/>
                      <a:pt x="202" y="154"/>
                      <a:pt x="145" y="199"/>
                    </a:cubicBezTo>
                    <a:cubicBezTo>
                      <a:pt x="26" y="199"/>
                      <a:pt x="26" y="199"/>
                      <a:pt x="26" y="199"/>
                    </a:cubicBezTo>
                    <a:cubicBezTo>
                      <a:pt x="26" y="199"/>
                      <a:pt x="2" y="198"/>
                      <a:pt x="1" y="149"/>
                    </a:cubicBezTo>
                    <a:cubicBezTo>
                      <a:pt x="0" y="100"/>
                      <a:pt x="3" y="6"/>
                      <a:pt x="3" y="6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2" name="Freeform 7"/>
              <p:cNvSpPr/>
              <p:nvPr/>
            </p:nvSpPr>
            <p:spPr bwMode="auto">
              <a:xfrm>
                <a:off x="553" y="1590"/>
                <a:ext cx="1039" cy="1018"/>
              </a:xfrm>
              <a:custGeom>
                <a:avLst/>
                <a:gdLst>
                  <a:gd name="T0" fmla="*/ 340 w 437"/>
                  <a:gd name="T1" fmla="*/ 0 h 430"/>
                  <a:gd name="T2" fmla="*/ 219 w 437"/>
                  <a:gd name="T3" fmla="*/ 9 h 430"/>
                  <a:gd name="T4" fmla="*/ 98 w 437"/>
                  <a:gd name="T5" fmla="*/ 0 h 430"/>
                  <a:gd name="T6" fmla="*/ 13 w 437"/>
                  <a:gd name="T7" fmla="*/ 232 h 430"/>
                  <a:gd name="T8" fmla="*/ 41 w 437"/>
                  <a:gd name="T9" fmla="*/ 372 h 430"/>
                  <a:gd name="T10" fmla="*/ 96 w 437"/>
                  <a:gd name="T11" fmla="*/ 427 h 430"/>
                  <a:gd name="T12" fmla="*/ 219 w 437"/>
                  <a:gd name="T13" fmla="*/ 430 h 430"/>
                  <a:gd name="T14" fmla="*/ 342 w 437"/>
                  <a:gd name="T15" fmla="*/ 427 h 430"/>
                  <a:gd name="T16" fmla="*/ 396 w 437"/>
                  <a:gd name="T17" fmla="*/ 372 h 430"/>
                  <a:gd name="T18" fmla="*/ 424 w 437"/>
                  <a:gd name="T19" fmla="*/ 232 h 430"/>
                  <a:gd name="T20" fmla="*/ 340 w 437"/>
                  <a:gd name="T2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7" h="430">
                    <a:moveTo>
                      <a:pt x="340" y="0"/>
                    </a:moveTo>
                    <a:cubicBezTo>
                      <a:pt x="219" y="9"/>
                      <a:pt x="219" y="9"/>
                      <a:pt x="219" y="9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0"/>
                      <a:pt x="0" y="110"/>
                      <a:pt x="13" y="232"/>
                    </a:cubicBezTo>
                    <a:cubicBezTo>
                      <a:pt x="26" y="353"/>
                      <a:pt x="41" y="372"/>
                      <a:pt x="41" y="372"/>
                    </a:cubicBezTo>
                    <a:cubicBezTo>
                      <a:pt x="41" y="372"/>
                      <a:pt x="26" y="423"/>
                      <a:pt x="96" y="427"/>
                    </a:cubicBezTo>
                    <a:cubicBezTo>
                      <a:pt x="149" y="430"/>
                      <a:pt x="198" y="430"/>
                      <a:pt x="219" y="430"/>
                    </a:cubicBezTo>
                    <a:cubicBezTo>
                      <a:pt x="239" y="430"/>
                      <a:pt x="289" y="430"/>
                      <a:pt x="342" y="427"/>
                    </a:cubicBezTo>
                    <a:cubicBezTo>
                      <a:pt x="411" y="423"/>
                      <a:pt x="396" y="372"/>
                      <a:pt x="396" y="372"/>
                    </a:cubicBezTo>
                    <a:cubicBezTo>
                      <a:pt x="396" y="372"/>
                      <a:pt x="412" y="353"/>
                      <a:pt x="424" y="232"/>
                    </a:cubicBezTo>
                    <a:cubicBezTo>
                      <a:pt x="437" y="110"/>
                      <a:pt x="340" y="0"/>
                      <a:pt x="340" y="0"/>
                    </a:cubicBezTo>
                    <a:close/>
                  </a:path>
                </a:pathLst>
              </a:custGeom>
              <a:solidFill>
                <a:srgbClr val="B5364C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3" name="Freeform 8"/>
              <p:cNvSpPr/>
              <p:nvPr/>
            </p:nvSpPr>
            <p:spPr bwMode="auto">
              <a:xfrm>
                <a:off x="589" y="2298"/>
                <a:ext cx="247" cy="196"/>
              </a:xfrm>
              <a:custGeom>
                <a:avLst/>
                <a:gdLst>
                  <a:gd name="T0" fmla="*/ 5 w 104"/>
                  <a:gd name="T1" fmla="*/ 6 h 83"/>
                  <a:gd name="T2" fmla="*/ 45 w 104"/>
                  <a:gd name="T3" fmla="*/ 79 h 83"/>
                  <a:gd name="T4" fmla="*/ 79 w 104"/>
                  <a:gd name="T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83">
                    <a:moveTo>
                      <a:pt x="5" y="6"/>
                    </a:moveTo>
                    <a:cubicBezTo>
                      <a:pt x="5" y="6"/>
                      <a:pt x="0" y="83"/>
                      <a:pt x="45" y="79"/>
                    </a:cubicBezTo>
                    <a:cubicBezTo>
                      <a:pt x="89" y="75"/>
                      <a:pt x="104" y="44"/>
                      <a:pt x="79" y="0"/>
                    </a:cubicBezTo>
                  </a:path>
                </a:pathLst>
              </a:custGeom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4" name="Freeform 9"/>
              <p:cNvSpPr/>
              <p:nvPr/>
            </p:nvSpPr>
            <p:spPr bwMode="auto">
              <a:xfrm>
                <a:off x="422" y="1730"/>
                <a:ext cx="393" cy="603"/>
              </a:xfrm>
              <a:custGeom>
                <a:avLst/>
                <a:gdLst>
                  <a:gd name="T0" fmla="*/ 145 w 165"/>
                  <a:gd name="T1" fmla="*/ 88 h 255"/>
                  <a:gd name="T2" fmla="*/ 153 w 165"/>
                  <a:gd name="T3" fmla="*/ 243 h 255"/>
                  <a:gd name="T4" fmla="*/ 64 w 165"/>
                  <a:gd name="T5" fmla="*/ 248 h 255"/>
                  <a:gd name="T6" fmla="*/ 57 w 165"/>
                  <a:gd name="T7" fmla="*/ 41 h 255"/>
                  <a:gd name="T8" fmla="*/ 98 w 165"/>
                  <a:gd name="T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55">
                    <a:moveTo>
                      <a:pt x="145" y="88"/>
                    </a:moveTo>
                    <a:cubicBezTo>
                      <a:pt x="165" y="165"/>
                      <a:pt x="153" y="243"/>
                      <a:pt x="153" y="243"/>
                    </a:cubicBezTo>
                    <a:cubicBezTo>
                      <a:pt x="113" y="255"/>
                      <a:pt x="64" y="248"/>
                      <a:pt x="64" y="248"/>
                    </a:cubicBezTo>
                    <a:cubicBezTo>
                      <a:pt x="0" y="165"/>
                      <a:pt x="57" y="41"/>
                      <a:pt x="57" y="41"/>
                    </a:cubicBezTo>
                    <a:cubicBezTo>
                      <a:pt x="98" y="0"/>
                      <a:pt x="98" y="0"/>
                      <a:pt x="98" y="0"/>
                    </a:cubicBezTo>
                  </a:path>
                </a:pathLst>
              </a:custGeom>
              <a:solidFill>
                <a:srgbClr val="B5364C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5" name="Rectangle 10"/>
              <p:cNvSpPr>
                <a:spLocks noChangeArrowheads="1"/>
              </p:cNvSpPr>
              <p:nvPr/>
            </p:nvSpPr>
            <p:spPr bwMode="auto">
              <a:xfrm>
                <a:off x="793" y="2168"/>
                <a:ext cx="561" cy="75"/>
              </a:xfrm>
              <a:prstGeom prst="rect"/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6" name="Freeform 11"/>
              <p:cNvSpPr/>
              <p:nvPr/>
            </p:nvSpPr>
            <p:spPr bwMode="auto">
              <a:xfrm>
                <a:off x="960" y="2139"/>
                <a:ext cx="225" cy="147"/>
              </a:xfrm>
              <a:custGeom>
                <a:avLst/>
                <a:gdLst>
                  <a:gd name="T0" fmla="*/ 95 w 95"/>
                  <a:gd name="T1" fmla="*/ 31 h 62"/>
                  <a:gd name="T2" fmla="*/ 65 w 95"/>
                  <a:gd name="T3" fmla="*/ 62 h 62"/>
                  <a:gd name="T4" fmla="*/ 30 w 95"/>
                  <a:gd name="T5" fmla="*/ 62 h 62"/>
                  <a:gd name="T6" fmla="*/ 0 w 95"/>
                  <a:gd name="T7" fmla="*/ 31 h 62"/>
                  <a:gd name="T8" fmla="*/ 0 w 95"/>
                  <a:gd name="T9" fmla="*/ 31 h 62"/>
                  <a:gd name="T10" fmla="*/ 30 w 95"/>
                  <a:gd name="T11" fmla="*/ 0 h 62"/>
                  <a:gd name="T12" fmla="*/ 65 w 95"/>
                  <a:gd name="T13" fmla="*/ 0 h 62"/>
                  <a:gd name="T14" fmla="*/ 95 w 95"/>
                  <a:gd name="T1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2">
                    <a:moveTo>
                      <a:pt x="95" y="31"/>
                    </a:moveTo>
                    <a:cubicBezTo>
                      <a:pt x="95" y="48"/>
                      <a:pt x="82" y="62"/>
                      <a:pt x="65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82" y="0"/>
                      <a:pt x="95" y="14"/>
                      <a:pt x="95" y="31"/>
                    </a:cubicBezTo>
                    <a:close/>
                  </a:path>
                </a:pathLst>
              </a:custGeom>
              <a:solidFill>
                <a:srgbClr val="FFEDA0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7" name="Freeform 12"/>
              <p:cNvSpPr/>
              <p:nvPr/>
            </p:nvSpPr>
            <p:spPr bwMode="auto">
              <a:xfrm>
                <a:off x="1007" y="2168"/>
                <a:ext cx="133" cy="80"/>
              </a:xfrm>
              <a:custGeom>
                <a:avLst/>
                <a:gdLst>
                  <a:gd name="T0" fmla="*/ 56 w 56"/>
                  <a:gd name="T1" fmla="*/ 17 h 34"/>
                  <a:gd name="T2" fmla="*/ 39 w 56"/>
                  <a:gd name="T3" fmla="*/ 34 h 34"/>
                  <a:gd name="T4" fmla="*/ 16 w 56"/>
                  <a:gd name="T5" fmla="*/ 34 h 34"/>
                  <a:gd name="T6" fmla="*/ 0 w 56"/>
                  <a:gd name="T7" fmla="*/ 17 h 34"/>
                  <a:gd name="T8" fmla="*/ 0 w 56"/>
                  <a:gd name="T9" fmla="*/ 17 h 34"/>
                  <a:gd name="T10" fmla="*/ 16 w 56"/>
                  <a:gd name="T11" fmla="*/ 0 h 34"/>
                  <a:gd name="T12" fmla="*/ 39 w 56"/>
                  <a:gd name="T13" fmla="*/ 0 h 34"/>
                  <a:gd name="T14" fmla="*/ 56 w 56"/>
                  <a:gd name="T1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34">
                    <a:moveTo>
                      <a:pt x="56" y="17"/>
                    </a:moveTo>
                    <a:cubicBezTo>
                      <a:pt x="56" y="26"/>
                      <a:pt x="48" y="34"/>
                      <a:pt x="39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7" y="34"/>
                      <a:pt x="0" y="2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8" y="0"/>
                      <a:pt x="56" y="7"/>
                      <a:pt x="56" y="17"/>
                    </a:cubicBezTo>
                    <a:close/>
                  </a:path>
                </a:pathLst>
              </a:custGeom>
              <a:solidFill>
                <a:srgbClr val="CEC1B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8" name="Freeform 13"/>
              <p:cNvSpPr/>
              <p:nvPr/>
            </p:nvSpPr>
            <p:spPr bwMode="auto">
              <a:xfrm>
                <a:off x="1055" y="2009"/>
                <a:ext cx="66" cy="66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28 h 28"/>
                  <a:gd name="T4" fmla="*/ 14 w 28"/>
                  <a:gd name="T5" fmla="*/ 28 h 28"/>
                  <a:gd name="T6" fmla="*/ 0 w 28"/>
                  <a:gd name="T7" fmla="*/ 14 h 28"/>
                  <a:gd name="T8" fmla="*/ 0 w 28"/>
                  <a:gd name="T9" fmla="*/ 14 h 28"/>
                  <a:gd name="T10" fmla="*/ 14 w 28"/>
                  <a:gd name="T11" fmla="*/ 0 h 28"/>
                  <a:gd name="T12" fmla="*/ 14 w 28"/>
                  <a:gd name="T13" fmla="*/ 0 h 28"/>
                  <a:gd name="T14" fmla="*/ 28 w 28"/>
                  <a:gd name="T1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22"/>
                      <a:pt x="22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lose/>
                  </a:path>
                </a:pathLst>
              </a:custGeom>
              <a:solidFill>
                <a:srgbClr val="FFEDA0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599" name="Freeform 14"/>
              <p:cNvSpPr/>
              <p:nvPr/>
            </p:nvSpPr>
            <p:spPr bwMode="auto">
              <a:xfrm>
                <a:off x="1311" y="2295"/>
                <a:ext cx="245" cy="197"/>
              </a:xfrm>
              <a:custGeom>
                <a:avLst/>
                <a:gdLst>
                  <a:gd name="T0" fmla="*/ 99 w 103"/>
                  <a:gd name="T1" fmla="*/ 6 h 83"/>
                  <a:gd name="T2" fmla="*/ 59 w 103"/>
                  <a:gd name="T3" fmla="*/ 79 h 83"/>
                  <a:gd name="T4" fmla="*/ 25 w 103"/>
                  <a:gd name="T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83">
                    <a:moveTo>
                      <a:pt x="99" y="6"/>
                    </a:moveTo>
                    <a:cubicBezTo>
                      <a:pt x="99" y="6"/>
                      <a:pt x="103" y="83"/>
                      <a:pt x="59" y="79"/>
                    </a:cubicBezTo>
                    <a:cubicBezTo>
                      <a:pt x="14" y="75"/>
                      <a:pt x="0" y="44"/>
                      <a:pt x="25" y="0"/>
                    </a:cubicBezTo>
                  </a:path>
                </a:pathLst>
              </a:custGeom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0" name="Freeform 15"/>
              <p:cNvSpPr/>
              <p:nvPr/>
            </p:nvSpPr>
            <p:spPr bwMode="auto">
              <a:xfrm>
                <a:off x="1330" y="1711"/>
                <a:ext cx="393" cy="618"/>
              </a:xfrm>
              <a:custGeom>
                <a:avLst/>
                <a:gdLst>
                  <a:gd name="T0" fmla="*/ 20 w 165"/>
                  <a:gd name="T1" fmla="*/ 95 h 261"/>
                  <a:gd name="T2" fmla="*/ 12 w 165"/>
                  <a:gd name="T3" fmla="*/ 250 h 261"/>
                  <a:gd name="T4" fmla="*/ 101 w 165"/>
                  <a:gd name="T5" fmla="*/ 255 h 261"/>
                  <a:gd name="T6" fmla="*/ 108 w 165"/>
                  <a:gd name="T7" fmla="*/ 48 h 261"/>
                  <a:gd name="T8" fmla="*/ 55 w 165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61">
                    <a:moveTo>
                      <a:pt x="20" y="95"/>
                    </a:moveTo>
                    <a:cubicBezTo>
                      <a:pt x="0" y="172"/>
                      <a:pt x="12" y="250"/>
                      <a:pt x="12" y="250"/>
                    </a:cubicBezTo>
                    <a:cubicBezTo>
                      <a:pt x="52" y="261"/>
                      <a:pt x="101" y="255"/>
                      <a:pt x="101" y="255"/>
                    </a:cubicBezTo>
                    <a:cubicBezTo>
                      <a:pt x="165" y="171"/>
                      <a:pt x="108" y="48"/>
                      <a:pt x="108" y="48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B5364C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1" name="Freeform 16"/>
              <p:cNvSpPr/>
              <p:nvPr/>
            </p:nvSpPr>
            <p:spPr bwMode="auto">
              <a:xfrm>
                <a:off x="496" y="1590"/>
                <a:ext cx="326" cy="284"/>
              </a:xfrm>
              <a:custGeom>
                <a:avLst/>
                <a:gdLst>
                  <a:gd name="T0" fmla="*/ 116 w 137"/>
                  <a:gd name="T1" fmla="*/ 0 h 120"/>
                  <a:gd name="T2" fmla="*/ 7 w 137"/>
                  <a:gd name="T3" fmla="*/ 82 h 120"/>
                  <a:gd name="T4" fmla="*/ 42 w 137"/>
                  <a:gd name="T5" fmla="*/ 106 h 120"/>
                  <a:gd name="T6" fmla="*/ 137 w 137"/>
                  <a:gd name="T7" fmla="*/ 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120">
                    <a:moveTo>
                      <a:pt x="116" y="0"/>
                    </a:moveTo>
                    <a:cubicBezTo>
                      <a:pt x="116" y="0"/>
                      <a:pt x="0" y="66"/>
                      <a:pt x="7" y="82"/>
                    </a:cubicBezTo>
                    <a:cubicBezTo>
                      <a:pt x="15" y="97"/>
                      <a:pt x="23" y="120"/>
                      <a:pt x="42" y="106"/>
                    </a:cubicBezTo>
                    <a:cubicBezTo>
                      <a:pt x="60" y="93"/>
                      <a:pt x="137" y="16"/>
                      <a:pt x="137" y="16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2" name="Freeform 17"/>
              <p:cNvSpPr/>
              <p:nvPr/>
            </p:nvSpPr>
            <p:spPr bwMode="auto">
              <a:xfrm>
                <a:off x="1055" y="1775"/>
                <a:ext cx="66" cy="66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28 h 28"/>
                  <a:gd name="T4" fmla="*/ 14 w 28"/>
                  <a:gd name="T5" fmla="*/ 28 h 28"/>
                  <a:gd name="T6" fmla="*/ 0 w 28"/>
                  <a:gd name="T7" fmla="*/ 14 h 28"/>
                  <a:gd name="T8" fmla="*/ 0 w 28"/>
                  <a:gd name="T9" fmla="*/ 14 h 28"/>
                  <a:gd name="T10" fmla="*/ 14 w 28"/>
                  <a:gd name="T11" fmla="*/ 0 h 28"/>
                  <a:gd name="T12" fmla="*/ 14 w 28"/>
                  <a:gd name="T13" fmla="*/ 0 h 28"/>
                  <a:gd name="T14" fmla="*/ 28 w 28"/>
                  <a:gd name="T1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22"/>
                      <a:pt x="22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FFEDA0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3" name="Freeform 18"/>
              <p:cNvSpPr/>
              <p:nvPr/>
            </p:nvSpPr>
            <p:spPr bwMode="auto">
              <a:xfrm>
                <a:off x="1055" y="1895"/>
                <a:ext cx="66" cy="67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28 h 28"/>
                  <a:gd name="T4" fmla="*/ 14 w 28"/>
                  <a:gd name="T5" fmla="*/ 28 h 28"/>
                  <a:gd name="T6" fmla="*/ 0 w 28"/>
                  <a:gd name="T7" fmla="*/ 14 h 28"/>
                  <a:gd name="T8" fmla="*/ 0 w 28"/>
                  <a:gd name="T9" fmla="*/ 14 h 28"/>
                  <a:gd name="T10" fmla="*/ 14 w 28"/>
                  <a:gd name="T11" fmla="*/ 0 h 28"/>
                  <a:gd name="T12" fmla="*/ 14 w 28"/>
                  <a:gd name="T13" fmla="*/ 0 h 28"/>
                  <a:gd name="T14" fmla="*/ 28 w 28"/>
                  <a:gd name="T1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22"/>
                      <a:pt x="22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lose/>
                  </a:path>
                </a:pathLst>
              </a:custGeom>
              <a:solidFill>
                <a:srgbClr val="FFEDA0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4" name="Freeform 19"/>
              <p:cNvSpPr/>
              <p:nvPr/>
            </p:nvSpPr>
            <p:spPr bwMode="auto">
              <a:xfrm>
                <a:off x="1314" y="1587"/>
                <a:ext cx="326" cy="285"/>
              </a:xfrm>
              <a:custGeom>
                <a:avLst/>
                <a:gdLst>
                  <a:gd name="T0" fmla="*/ 20 w 137"/>
                  <a:gd name="T1" fmla="*/ 0 h 120"/>
                  <a:gd name="T2" fmla="*/ 129 w 137"/>
                  <a:gd name="T3" fmla="*/ 81 h 120"/>
                  <a:gd name="T4" fmla="*/ 95 w 137"/>
                  <a:gd name="T5" fmla="*/ 106 h 120"/>
                  <a:gd name="T6" fmla="*/ 0 w 137"/>
                  <a:gd name="T7" fmla="*/ 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120">
                    <a:moveTo>
                      <a:pt x="20" y="0"/>
                    </a:moveTo>
                    <a:cubicBezTo>
                      <a:pt x="20" y="0"/>
                      <a:pt x="137" y="66"/>
                      <a:pt x="129" y="81"/>
                    </a:cubicBezTo>
                    <a:cubicBezTo>
                      <a:pt x="122" y="97"/>
                      <a:pt x="114" y="120"/>
                      <a:pt x="95" y="106"/>
                    </a:cubicBezTo>
                    <a:cubicBezTo>
                      <a:pt x="76" y="92"/>
                      <a:pt x="0" y="16"/>
                      <a:pt x="0" y="16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5" name="Freeform 20"/>
              <p:cNvSpPr/>
              <p:nvPr/>
            </p:nvSpPr>
            <p:spPr bwMode="auto">
              <a:xfrm>
                <a:off x="575" y="304"/>
                <a:ext cx="996" cy="1414"/>
              </a:xfrm>
              <a:custGeom>
                <a:avLst/>
                <a:gdLst>
                  <a:gd name="T0" fmla="*/ 419 w 419"/>
                  <a:gd name="T1" fmla="*/ 219 h 597"/>
                  <a:gd name="T2" fmla="*/ 210 w 419"/>
                  <a:gd name="T3" fmla="*/ 594 h 597"/>
                  <a:gd name="T4" fmla="*/ 0 w 419"/>
                  <a:gd name="T5" fmla="*/ 219 h 597"/>
                  <a:gd name="T6" fmla="*/ 210 w 419"/>
                  <a:gd name="T7" fmla="*/ 0 h 597"/>
                  <a:gd name="T8" fmla="*/ 419 w 419"/>
                  <a:gd name="T9" fmla="*/ 219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9" h="597">
                    <a:moveTo>
                      <a:pt x="419" y="219"/>
                    </a:moveTo>
                    <a:cubicBezTo>
                      <a:pt x="419" y="408"/>
                      <a:pt x="362" y="592"/>
                      <a:pt x="210" y="594"/>
                    </a:cubicBezTo>
                    <a:cubicBezTo>
                      <a:pt x="42" y="597"/>
                      <a:pt x="0" y="408"/>
                      <a:pt x="0" y="219"/>
                    </a:cubicBezTo>
                    <a:cubicBezTo>
                      <a:pt x="0" y="29"/>
                      <a:pt x="94" y="0"/>
                      <a:pt x="210" y="0"/>
                    </a:cubicBezTo>
                    <a:cubicBezTo>
                      <a:pt x="325" y="0"/>
                      <a:pt x="419" y="29"/>
                      <a:pt x="419" y="219"/>
                    </a:cubicBezTo>
                    <a:close/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6" name="Freeform 21"/>
              <p:cNvSpPr/>
              <p:nvPr/>
            </p:nvSpPr>
            <p:spPr bwMode="auto">
              <a:xfrm>
                <a:off x="703" y="1306"/>
                <a:ext cx="742" cy="398"/>
              </a:xfrm>
              <a:custGeom>
                <a:avLst/>
                <a:gdLst>
                  <a:gd name="T0" fmla="*/ 0 w 312"/>
                  <a:gd name="T1" fmla="*/ 34 h 168"/>
                  <a:gd name="T2" fmla="*/ 312 w 312"/>
                  <a:gd name="T3" fmla="*/ 34 h 168"/>
                  <a:gd name="T4" fmla="*/ 154 w 312"/>
                  <a:gd name="T5" fmla="*/ 166 h 168"/>
                  <a:gd name="T6" fmla="*/ 0 w 312"/>
                  <a:gd name="T7" fmla="*/ 3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168">
                    <a:moveTo>
                      <a:pt x="0" y="34"/>
                    </a:moveTo>
                    <a:cubicBezTo>
                      <a:pt x="0" y="34"/>
                      <a:pt x="167" y="0"/>
                      <a:pt x="312" y="34"/>
                    </a:cubicBezTo>
                    <a:cubicBezTo>
                      <a:pt x="312" y="34"/>
                      <a:pt x="275" y="164"/>
                      <a:pt x="154" y="166"/>
                    </a:cubicBezTo>
                    <a:cubicBezTo>
                      <a:pt x="33" y="168"/>
                      <a:pt x="0" y="34"/>
                      <a:pt x="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7" name="Oval 22"/>
              <p:cNvSpPr>
                <a:spLocks noChangeArrowheads="1"/>
              </p:cNvSpPr>
              <p:nvPr/>
            </p:nvSpPr>
            <p:spPr bwMode="auto">
              <a:xfrm>
                <a:off x="810" y="1398"/>
                <a:ext cx="55" cy="57"/>
              </a:xfrm>
              <a:prstGeom prst="ellipse"/>
              <a:solidFill>
                <a:srgbClr val="456F54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8" name="Oval 23"/>
              <p:cNvSpPr>
                <a:spLocks noChangeArrowheads="1"/>
              </p:cNvSpPr>
              <p:nvPr/>
            </p:nvSpPr>
            <p:spPr bwMode="auto">
              <a:xfrm>
                <a:off x="1285" y="1391"/>
                <a:ext cx="55" cy="54"/>
              </a:xfrm>
              <a:prstGeom prst="ellipse"/>
              <a:solidFill>
                <a:srgbClr val="456F54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09" name="Freeform 24"/>
              <p:cNvSpPr/>
              <p:nvPr/>
            </p:nvSpPr>
            <p:spPr bwMode="auto">
              <a:xfrm>
                <a:off x="1038" y="1488"/>
                <a:ext cx="69" cy="24"/>
              </a:xfrm>
              <a:custGeom>
                <a:avLst/>
                <a:gdLst>
                  <a:gd name="T0" fmla="*/ 0 w 29"/>
                  <a:gd name="T1" fmla="*/ 0 h 10"/>
                  <a:gd name="T2" fmla="*/ 29 w 29"/>
                  <a:gd name="T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9" h="10">
                    <a:moveTo>
                      <a:pt x="0" y="0"/>
                    </a:moveTo>
                    <a:cubicBezTo>
                      <a:pt x="0" y="0"/>
                      <a:pt x="11" y="10"/>
                      <a:pt x="29" y="2"/>
                    </a:cubicBezTo>
                  </a:path>
                </a:pathLst>
              </a:custGeom>
              <a:noFill/>
              <a:ln w="3175" cap="flat">
                <a:solidFill>
                  <a:srgbClr val="456F54"/>
                </a:solidFill>
                <a:prstDash val="solid"/>
                <a:miter lim="800000"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610" name="Freeform 25"/>
              <p:cNvSpPr/>
              <p:nvPr/>
            </p:nvSpPr>
            <p:spPr bwMode="auto">
              <a:xfrm>
                <a:off x="1021" y="1618"/>
                <a:ext cx="105" cy="36"/>
              </a:xfrm>
              <a:custGeom>
                <a:avLst/>
                <a:gdLst>
                  <a:gd name="T0" fmla="*/ 44 w 44"/>
                  <a:gd name="T1" fmla="*/ 0 h 15"/>
                  <a:gd name="T2" fmla="*/ 22 w 44"/>
                  <a:gd name="T3" fmla="*/ 15 h 15"/>
                  <a:gd name="T4" fmla="*/ 0 w 44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15">
                    <a:moveTo>
                      <a:pt x="44" y="0"/>
                    </a:moveTo>
                    <a:cubicBezTo>
                      <a:pt x="44" y="8"/>
                      <a:pt x="34" y="15"/>
                      <a:pt x="22" y="15"/>
                    </a:cubicBezTo>
                    <a:cubicBezTo>
                      <a:pt x="10" y="15"/>
                      <a:pt x="0" y="8"/>
                      <a:pt x="0" y="0"/>
                    </a:cubicBezTo>
                  </a:path>
                </a:pathLst>
              </a:custGeom>
              <a:noFill/>
              <a:ln w="3175" cap="flat">
                <a:solidFill>
                  <a:srgbClr val="456F54"/>
                </a:solidFill>
                <a:prstDash val="solid"/>
                <a:miter lim="800000"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</p:grpSp>
      </p:grpSp>
      <p:grpSp>
        <p:nvGrpSpPr>
          <p:cNvPr id="22" name="组合 48"/>
          <p:cNvGrpSpPr/>
          <p:nvPr/>
        </p:nvGrpSpPr>
        <p:grpSpPr>
          <a:xfrm rot="21332152">
            <a:off x="2571365" y="783348"/>
            <a:ext cx="2214098" cy="1697408"/>
            <a:chOff x="5995988" y="596900"/>
            <a:chExt cx="1968500" cy="1516063"/>
          </a:xfrm>
        </p:grpSpPr>
        <p:sp>
          <p:nvSpPr>
            <p:cNvPr id="1048611" name="Freeform 44"/>
            <p:cNvSpPr/>
            <p:nvPr/>
          </p:nvSpPr>
          <p:spPr bwMode="auto">
            <a:xfrm>
              <a:off x="5995988" y="596900"/>
              <a:ext cx="1968500" cy="1516063"/>
            </a:xfrm>
            <a:custGeom>
              <a:avLst/>
              <a:gdLst>
                <a:gd name="T0" fmla="*/ 142 w 1240"/>
                <a:gd name="T1" fmla="*/ 955 h 955"/>
                <a:gd name="T2" fmla="*/ 1240 w 1240"/>
                <a:gd name="T3" fmla="*/ 741 h 955"/>
                <a:gd name="T4" fmla="*/ 1097 w 1240"/>
                <a:gd name="T5" fmla="*/ 0 h 955"/>
                <a:gd name="T6" fmla="*/ 0 w 1240"/>
                <a:gd name="T7" fmla="*/ 215 h 955"/>
                <a:gd name="T8" fmla="*/ 142 w 1240"/>
                <a:gd name="T9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0" h="955">
                  <a:moveTo>
                    <a:pt x="142" y="955"/>
                  </a:moveTo>
                  <a:lnTo>
                    <a:pt x="1240" y="741"/>
                  </a:lnTo>
                  <a:lnTo>
                    <a:pt x="1097" y="0"/>
                  </a:lnTo>
                  <a:lnTo>
                    <a:pt x="0" y="215"/>
                  </a:lnTo>
                  <a:lnTo>
                    <a:pt x="142" y="955"/>
                  </a:lnTo>
                  <a:close/>
                </a:path>
              </a:pathLst>
            </a:custGeom>
            <a:solidFill>
              <a:srgbClr val="1A3D59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2" name="Freeform 45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3" name="Freeform 46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4" name="Freeform 47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5" name="Freeform 48"/>
            <p:cNvSpPr/>
            <p:nvPr/>
          </p:nvSpPr>
          <p:spPr bwMode="auto">
            <a:xfrm>
              <a:off x="6980238" y="596900"/>
              <a:ext cx="762000" cy="719138"/>
            </a:xfrm>
            <a:custGeom>
              <a:avLst/>
              <a:gdLst>
                <a:gd name="T0" fmla="*/ 477 w 480"/>
                <a:gd name="T1" fmla="*/ 0 h 453"/>
                <a:gd name="T2" fmla="*/ 422 w 480"/>
                <a:gd name="T3" fmla="*/ 12 h 453"/>
                <a:gd name="T4" fmla="*/ 0 w 480"/>
                <a:gd name="T5" fmla="*/ 422 h 453"/>
                <a:gd name="T6" fmla="*/ 31 w 480"/>
                <a:gd name="T7" fmla="*/ 453 h 453"/>
                <a:gd name="T8" fmla="*/ 480 w 480"/>
                <a:gd name="T9" fmla="*/ 15 h 453"/>
                <a:gd name="T10" fmla="*/ 477 w 480"/>
                <a:gd name="T1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453">
                  <a:moveTo>
                    <a:pt x="477" y="0"/>
                  </a:moveTo>
                  <a:lnTo>
                    <a:pt x="422" y="12"/>
                  </a:lnTo>
                  <a:lnTo>
                    <a:pt x="0" y="422"/>
                  </a:lnTo>
                  <a:lnTo>
                    <a:pt x="31" y="453"/>
                  </a:lnTo>
                  <a:lnTo>
                    <a:pt x="480" y="15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6" name="Freeform 49"/>
            <p:cNvSpPr/>
            <p:nvPr/>
          </p:nvSpPr>
          <p:spPr bwMode="auto">
            <a:xfrm>
              <a:off x="5995988" y="903288"/>
              <a:ext cx="1968500" cy="896938"/>
            </a:xfrm>
            <a:custGeom>
              <a:avLst/>
              <a:gdLst>
                <a:gd name="T0" fmla="*/ 111 w 1240"/>
                <a:gd name="T1" fmla="*/ 0 h 565"/>
                <a:gd name="T2" fmla="*/ 0 w 1240"/>
                <a:gd name="T3" fmla="*/ 22 h 565"/>
                <a:gd name="T4" fmla="*/ 19 w 1240"/>
                <a:gd name="T5" fmla="*/ 126 h 565"/>
                <a:gd name="T6" fmla="*/ 1149 w 1240"/>
                <a:gd name="T7" fmla="*/ 565 h 565"/>
                <a:gd name="T8" fmla="*/ 1240 w 1240"/>
                <a:gd name="T9" fmla="*/ 548 h 565"/>
                <a:gd name="T10" fmla="*/ 1218 w 1240"/>
                <a:gd name="T11" fmla="*/ 434 h 565"/>
                <a:gd name="T12" fmla="*/ 111 w 1240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0" h="565">
                  <a:moveTo>
                    <a:pt x="111" y="0"/>
                  </a:moveTo>
                  <a:lnTo>
                    <a:pt x="0" y="22"/>
                  </a:lnTo>
                  <a:lnTo>
                    <a:pt x="19" y="126"/>
                  </a:lnTo>
                  <a:lnTo>
                    <a:pt x="1149" y="565"/>
                  </a:lnTo>
                  <a:lnTo>
                    <a:pt x="1240" y="548"/>
                  </a:lnTo>
                  <a:lnTo>
                    <a:pt x="1218" y="434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7" name="Freeform 50"/>
            <p:cNvSpPr/>
            <p:nvPr/>
          </p:nvSpPr>
          <p:spPr bwMode="auto">
            <a:xfrm>
              <a:off x="7100888" y="1349375"/>
              <a:ext cx="858838" cy="393700"/>
            </a:xfrm>
            <a:custGeom>
              <a:avLst/>
              <a:gdLst>
                <a:gd name="T0" fmla="*/ 532 w 541"/>
                <a:gd name="T1" fmla="*/ 198 h 248"/>
                <a:gd name="T2" fmla="*/ 16 w 541"/>
                <a:gd name="T3" fmla="*/ 0 h 248"/>
                <a:gd name="T4" fmla="*/ 0 w 541"/>
                <a:gd name="T5" fmla="*/ 43 h 248"/>
                <a:gd name="T6" fmla="*/ 541 w 541"/>
                <a:gd name="T7" fmla="*/ 248 h 248"/>
                <a:gd name="T8" fmla="*/ 532 w 541"/>
                <a:gd name="T9" fmla="*/ 19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248">
                  <a:moveTo>
                    <a:pt x="532" y="198"/>
                  </a:moveTo>
                  <a:lnTo>
                    <a:pt x="16" y="0"/>
                  </a:lnTo>
                  <a:lnTo>
                    <a:pt x="0" y="43"/>
                  </a:lnTo>
                  <a:lnTo>
                    <a:pt x="541" y="248"/>
                  </a:lnTo>
                  <a:lnTo>
                    <a:pt x="532" y="198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8" name="Freeform 51"/>
            <p:cNvSpPr/>
            <p:nvPr/>
          </p:nvSpPr>
          <p:spPr bwMode="auto">
            <a:xfrm>
              <a:off x="6213476" y="1447800"/>
              <a:ext cx="701675" cy="665163"/>
            </a:xfrm>
            <a:custGeom>
              <a:avLst/>
              <a:gdLst>
                <a:gd name="T0" fmla="*/ 5 w 442"/>
                <a:gd name="T1" fmla="*/ 419 h 419"/>
                <a:gd name="T2" fmla="*/ 29 w 442"/>
                <a:gd name="T3" fmla="*/ 414 h 419"/>
                <a:gd name="T4" fmla="*/ 442 w 442"/>
                <a:gd name="T5" fmla="*/ 33 h 419"/>
                <a:gd name="T6" fmla="*/ 411 w 442"/>
                <a:gd name="T7" fmla="*/ 0 h 419"/>
                <a:gd name="T8" fmla="*/ 0 w 442"/>
                <a:gd name="T9" fmla="*/ 386 h 419"/>
                <a:gd name="T10" fmla="*/ 5 w 442"/>
                <a:gd name="T11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419">
                  <a:moveTo>
                    <a:pt x="5" y="419"/>
                  </a:moveTo>
                  <a:lnTo>
                    <a:pt x="29" y="414"/>
                  </a:lnTo>
                  <a:lnTo>
                    <a:pt x="442" y="33"/>
                  </a:lnTo>
                  <a:lnTo>
                    <a:pt x="411" y="0"/>
                  </a:lnTo>
                  <a:lnTo>
                    <a:pt x="0" y="386"/>
                  </a:lnTo>
                  <a:lnTo>
                    <a:pt x="5" y="41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19" name="Freeform 52"/>
            <p:cNvSpPr/>
            <p:nvPr/>
          </p:nvSpPr>
          <p:spPr bwMode="auto">
            <a:xfrm>
              <a:off x="6002338" y="976313"/>
              <a:ext cx="819150" cy="377825"/>
            </a:xfrm>
            <a:custGeom>
              <a:avLst/>
              <a:gdLst>
                <a:gd name="T0" fmla="*/ 10 w 516"/>
                <a:gd name="T1" fmla="*/ 50 h 238"/>
                <a:gd name="T2" fmla="*/ 499 w 516"/>
                <a:gd name="T3" fmla="*/ 238 h 238"/>
                <a:gd name="T4" fmla="*/ 516 w 516"/>
                <a:gd name="T5" fmla="*/ 197 h 238"/>
                <a:gd name="T6" fmla="*/ 0 w 516"/>
                <a:gd name="T7" fmla="*/ 0 h 238"/>
                <a:gd name="T8" fmla="*/ 10 w 516"/>
                <a:gd name="T9" fmla="*/ 5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8">
                  <a:moveTo>
                    <a:pt x="10" y="50"/>
                  </a:moveTo>
                  <a:lnTo>
                    <a:pt x="499" y="238"/>
                  </a:lnTo>
                  <a:lnTo>
                    <a:pt x="516" y="197"/>
                  </a:lnTo>
                  <a:lnTo>
                    <a:pt x="0" y="0"/>
                  </a:lnTo>
                  <a:lnTo>
                    <a:pt x="10" y="50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0" name="Freeform 53"/>
            <p:cNvSpPr/>
            <p:nvPr/>
          </p:nvSpPr>
          <p:spPr bwMode="auto">
            <a:xfrm>
              <a:off x="6723063" y="741363"/>
              <a:ext cx="512763" cy="1228725"/>
            </a:xfrm>
            <a:custGeom>
              <a:avLst/>
              <a:gdLst>
                <a:gd name="T0" fmla="*/ 0 w 323"/>
                <a:gd name="T1" fmla="*/ 36 h 774"/>
                <a:gd name="T2" fmla="*/ 178 w 323"/>
                <a:gd name="T3" fmla="*/ 0 h 774"/>
                <a:gd name="T4" fmla="*/ 323 w 323"/>
                <a:gd name="T5" fmla="*/ 740 h 774"/>
                <a:gd name="T6" fmla="*/ 145 w 323"/>
                <a:gd name="T7" fmla="*/ 774 h 774"/>
                <a:gd name="T8" fmla="*/ 0 w 323"/>
                <a:gd name="T9" fmla="*/ 3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774">
                  <a:moveTo>
                    <a:pt x="0" y="36"/>
                  </a:moveTo>
                  <a:lnTo>
                    <a:pt x="178" y="0"/>
                  </a:lnTo>
                  <a:lnTo>
                    <a:pt x="323" y="740"/>
                  </a:lnTo>
                  <a:lnTo>
                    <a:pt x="145" y="77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1" name="Freeform 54"/>
            <p:cNvSpPr/>
            <p:nvPr/>
          </p:nvSpPr>
          <p:spPr bwMode="auto">
            <a:xfrm>
              <a:off x="6081713" y="1039813"/>
              <a:ext cx="1792288" cy="604838"/>
            </a:xfrm>
            <a:custGeom>
              <a:avLst/>
              <a:gdLst>
                <a:gd name="T0" fmla="*/ 31 w 1129"/>
                <a:gd name="T1" fmla="*/ 381 h 381"/>
                <a:gd name="T2" fmla="*/ 1129 w 1129"/>
                <a:gd name="T3" fmla="*/ 167 h 381"/>
                <a:gd name="T4" fmla="*/ 1095 w 1129"/>
                <a:gd name="T5" fmla="*/ 0 h 381"/>
                <a:gd name="T6" fmla="*/ 0 w 1129"/>
                <a:gd name="T7" fmla="*/ 214 h 381"/>
                <a:gd name="T8" fmla="*/ 31 w 1129"/>
                <a:gd name="T9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" h="381">
                  <a:moveTo>
                    <a:pt x="31" y="381"/>
                  </a:moveTo>
                  <a:lnTo>
                    <a:pt x="1129" y="167"/>
                  </a:lnTo>
                  <a:lnTo>
                    <a:pt x="1095" y="0"/>
                  </a:lnTo>
                  <a:lnTo>
                    <a:pt x="0" y="214"/>
                  </a:lnTo>
                  <a:lnTo>
                    <a:pt x="31" y="3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2" name="Freeform 55"/>
            <p:cNvSpPr/>
            <p:nvPr/>
          </p:nvSpPr>
          <p:spPr bwMode="auto">
            <a:xfrm>
              <a:off x="6786563" y="752475"/>
              <a:ext cx="385763" cy="1206500"/>
            </a:xfrm>
            <a:custGeom>
              <a:avLst/>
              <a:gdLst>
                <a:gd name="T0" fmla="*/ 0 w 243"/>
                <a:gd name="T1" fmla="*/ 19 h 760"/>
                <a:gd name="T2" fmla="*/ 100 w 243"/>
                <a:gd name="T3" fmla="*/ 0 h 760"/>
                <a:gd name="T4" fmla="*/ 243 w 243"/>
                <a:gd name="T5" fmla="*/ 740 h 760"/>
                <a:gd name="T6" fmla="*/ 143 w 243"/>
                <a:gd name="T7" fmla="*/ 760 h 760"/>
                <a:gd name="T8" fmla="*/ 0 w 243"/>
                <a:gd name="T9" fmla="*/ 19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760">
                  <a:moveTo>
                    <a:pt x="0" y="19"/>
                  </a:moveTo>
                  <a:lnTo>
                    <a:pt x="100" y="0"/>
                  </a:lnTo>
                  <a:lnTo>
                    <a:pt x="243" y="740"/>
                  </a:lnTo>
                  <a:lnTo>
                    <a:pt x="143" y="76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3" name="Freeform 56"/>
            <p:cNvSpPr/>
            <p:nvPr/>
          </p:nvSpPr>
          <p:spPr bwMode="auto">
            <a:xfrm>
              <a:off x="6092826" y="1096963"/>
              <a:ext cx="1770063" cy="490538"/>
            </a:xfrm>
            <a:custGeom>
              <a:avLst/>
              <a:gdLst>
                <a:gd name="T0" fmla="*/ 17 w 1115"/>
                <a:gd name="T1" fmla="*/ 309 h 309"/>
                <a:gd name="T2" fmla="*/ 1115 w 1115"/>
                <a:gd name="T3" fmla="*/ 95 h 309"/>
                <a:gd name="T4" fmla="*/ 1096 w 1115"/>
                <a:gd name="T5" fmla="*/ 0 h 309"/>
                <a:gd name="T6" fmla="*/ 0 w 1115"/>
                <a:gd name="T7" fmla="*/ 214 h 309"/>
                <a:gd name="T8" fmla="*/ 17 w 1115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309">
                  <a:moveTo>
                    <a:pt x="17" y="309"/>
                  </a:moveTo>
                  <a:lnTo>
                    <a:pt x="1115" y="95"/>
                  </a:lnTo>
                  <a:lnTo>
                    <a:pt x="1096" y="0"/>
                  </a:lnTo>
                  <a:lnTo>
                    <a:pt x="0" y="214"/>
                  </a:lnTo>
                  <a:lnTo>
                    <a:pt x="17" y="30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</p:grpSp>
      <p:sp>
        <p:nvSpPr>
          <p:cNvPr id="1048624" name="文本框 63"/>
          <p:cNvSpPr txBox="1"/>
          <p:nvPr/>
        </p:nvSpPr>
        <p:spPr>
          <a:xfrm>
            <a:off x="601538" y="4354071"/>
            <a:ext cx="9009948" cy="22250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Р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з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в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т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600" lang="en-US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эмоционального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интеллекта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600" lang="en-US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у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р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о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ках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английского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я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зыка</a:t>
            </a:r>
            <a:r>
              <a:rPr altLang="en-US" dirty="0" sz="3600" lang="en-US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к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к</a:t>
            </a:r>
            <a:r>
              <a:rPr altLang="en-US" dirty="0" sz="3600" lang="en-US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с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р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дство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формирования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ф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у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кциональной </a:t>
            </a:r>
            <a:r>
              <a:rPr altLang="en-US" dirty="0" sz="3600" lang="ru-RU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грамотности</a:t>
            </a:r>
            <a:r>
              <a:rPr altLang="en-US" dirty="0" sz="3600" lang="en-US" smtClean="0">
                <a:solidFill>
                  <a:srgbClr val="E1DDBE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.</a:t>
            </a:r>
            <a:endParaRPr altLang="en-US" dirty="0" sz="3600" lang="zh-CN" smtClean="0">
              <a:solidFill>
                <a:srgbClr val="E1DDBE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2097152" name="图片 8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705883" y="2904806"/>
            <a:ext cx="1097267" cy="648385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"/>
          <p:cNvGrpSpPr>
            <a:grpSpLocks noChangeAspect="1"/>
          </p:cNvGrpSpPr>
          <p:nvPr/>
        </p:nvGrpSpPr>
        <p:grpSpPr bwMode="auto">
          <a:xfrm rot="21431417">
            <a:off x="6450770" y="973198"/>
            <a:ext cx="4326815" cy="2755166"/>
            <a:chOff x="4133" y="2747"/>
            <a:chExt cx="1583" cy="1008"/>
          </a:xfrm>
        </p:grpSpPr>
        <p:sp>
          <p:nvSpPr>
            <p:cNvPr id="1048625" name="Freeform 5"/>
            <p:cNvSpPr/>
            <p:nvPr/>
          </p:nvSpPr>
          <p:spPr bwMode="auto">
            <a:xfrm>
              <a:off x="4133" y="3199"/>
              <a:ext cx="1547" cy="499"/>
            </a:xfrm>
            <a:custGeom>
              <a:avLst/>
              <a:gdLst>
                <a:gd name="T0" fmla="*/ 55 w 652"/>
                <a:gd name="T1" fmla="*/ 0 h 210"/>
                <a:gd name="T2" fmla="*/ 652 w 652"/>
                <a:gd name="T3" fmla="*/ 7 h 210"/>
                <a:gd name="T4" fmla="*/ 650 w 652"/>
                <a:gd name="T5" fmla="*/ 210 h 210"/>
                <a:gd name="T6" fmla="*/ 510 w 652"/>
                <a:gd name="T7" fmla="*/ 209 h 210"/>
                <a:gd name="T8" fmla="*/ 434 w 652"/>
                <a:gd name="T9" fmla="*/ 124 h 210"/>
                <a:gd name="T10" fmla="*/ 376 w 652"/>
                <a:gd name="T11" fmla="*/ 207 h 210"/>
                <a:gd name="T12" fmla="*/ 154 w 652"/>
                <a:gd name="T13" fmla="*/ 197 h 210"/>
                <a:gd name="T14" fmla="*/ 83 w 652"/>
                <a:gd name="T15" fmla="*/ 126 h 210"/>
                <a:gd name="T16" fmla="*/ 28 w 652"/>
                <a:gd name="T17" fmla="*/ 172 h 210"/>
                <a:gd name="T18" fmla="*/ 11 w 652"/>
                <a:gd name="T19" fmla="*/ 175 h 210"/>
                <a:gd name="T20" fmla="*/ 54 w 652"/>
                <a:gd name="T21" fmla="*/ 80 h 210"/>
                <a:gd name="T22" fmla="*/ 55 w 652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2" h="210">
                  <a:moveTo>
                    <a:pt x="55" y="0"/>
                  </a:moveTo>
                  <a:cubicBezTo>
                    <a:pt x="652" y="7"/>
                    <a:pt x="652" y="7"/>
                    <a:pt x="652" y="7"/>
                  </a:cubicBezTo>
                  <a:cubicBezTo>
                    <a:pt x="650" y="210"/>
                    <a:pt x="650" y="210"/>
                    <a:pt x="650" y="210"/>
                  </a:cubicBezTo>
                  <a:cubicBezTo>
                    <a:pt x="510" y="209"/>
                    <a:pt x="510" y="209"/>
                    <a:pt x="510" y="209"/>
                  </a:cubicBezTo>
                  <a:cubicBezTo>
                    <a:pt x="510" y="209"/>
                    <a:pt x="507" y="116"/>
                    <a:pt x="434" y="124"/>
                  </a:cubicBezTo>
                  <a:cubicBezTo>
                    <a:pt x="434" y="124"/>
                    <a:pt x="375" y="121"/>
                    <a:pt x="376" y="207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197"/>
                    <a:pt x="154" y="116"/>
                    <a:pt x="83" y="126"/>
                  </a:cubicBezTo>
                  <a:cubicBezTo>
                    <a:pt x="83" y="126"/>
                    <a:pt x="54" y="129"/>
                    <a:pt x="28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1" y="175"/>
                    <a:pt x="0" y="68"/>
                    <a:pt x="54" y="80"/>
                  </a:cubicBezTo>
                  <a:cubicBezTo>
                    <a:pt x="51" y="5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6" name="Freeform 6"/>
            <p:cNvSpPr/>
            <p:nvPr/>
          </p:nvSpPr>
          <p:spPr bwMode="auto">
            <a:xfrm>
              <a:off x="4216" y="2763"/>
              <a:ext cx="1471" cy="409"/>
            </a:xfrm>
            <a:custGeom>
              <a:avLst/>
              <a:gdLst>
                <a:gd name="T0" fmla="*/ 2 w 620"/>
                <a:gd name="T1" fmla="*/ 139 h 172"/>
                <a:gd name="T2" fmla="*/ 27 w 620"/>
                <a:gd name="T3" fmla="*/ 28 h 172"/>
                <a:gd name="T4" fmla="*/ 73 w 620"/>
                <a:gd name="T5" fmla="*/ 3 h 172"/>
                <a:gd name="T6" fmla="*/ 551 w 620"/>
                <a:gd name="T7" fmla="*/ 21 h 172"/>
                <a:gd name="T8" fmla="*/ 599 w 620"/>
                <a:gd name="T9" fmla="*/ 109 h 172"/>
                <a:gd name="T10" fmla="*/ 619 w 620"/>
                <a:gd name="T11" fmla="*/ 157 h 172"/>
                <a:gd name="T12" fmla="*/ 618 w 620"/>
                <a:gd name="T13" fmla="*/ 172 h 172"/>
                <a:gd name="T14" fmla="*/ 0 w 620"/>
                <a:gd name="T15" fmla="*/ 162 h 172"/>
                <a:gd name="T16" fmla="*/ 2 w 620"/>
                <a:gd name="T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0" h="172">
                  <a:moveTo>
                    <a:pt x="2" y="139"/>
                  </a:moveTo>
                  <a:cubicBezTo>
                    <a:pt x="2" y="139"/>
                    <a:pt x="20" y="38"/>
                    <a:pt x="27" y="28"/>
                  </a:cubicBezTo>
                  <a:cubicBezTo>
                    <a:pt x="35" y="18"/>
                    <a:pt x="53" y="5"/>
                    <a:pt x="73" y="3"/>
                  </a:cubicBezTo>
                  <a:cubicBezTo>
                    <a:pt x="92" y="0"/>
                    <a:pt x="551" y="21"/>
                    <a:pt x="551" y="21"/>
                  </a:cubicBezTo>
                  <a:cubicBezTo>
                    <a:pt x="551" y="21"/>
                    <a:pt x="603" y="21"/>
                    <a:pt x="599" y="109"/>
                  </a:cubicBezTo>
                  <a:cubicBezTo>
                    <a:pt x="599" y="109"/>
                    <a:pt x="620" y="115"/>
                    <a:pt x="619" y="157"/>
                  </a:cubicBezTo>
                  <a:cubicBezTo>
                    <a:pt x="618" y="172"/>
                    <a:pt x="618" y="172"/>
                    <a:pt x="618" y="172"/>
                  </a:cubicBezTo>
                  <a:cubicBezTo>
                    <a:pt x="0" y="162"/>
                    <a:pt x="0" y="162"/>
                    <a:pt x="0" y="162"/>
                  </a:cubicBezTo>
                  <a:lnTo>
                    <a:pt x="2" y="13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7" name="Freeform 7"/>
            <p:cNvSpPr/>
            <p:nvPr/>
          </p:nvSpPr>
          <p:spPr bwMode="auto">
            <a:xfrm>
              <a:off x="4202" y="2747"/>
              <a:ext cx="1492" cy="437"/>
            </a:xfrm>
            <a:custGeom>
              <a:avLst/>
              <a:gdLst>
                <a:gd name="T0" fmla="*/ 0 w 629"/>
                <a:gd name="T1" fmla="*/ 157 h 184"/>
                <a:gd name="T2" fmla="*/ 29 w 629"/>
                <a:gd name="T3" fmla="*/ 26 h 184"/>
                <a:gd name="T4" fmla="*/ 66 w 629"/>
                <a:gd name="T5" fmla="*/ 1 h 184"/>
                <a:gd name="T6" fmla="*/ 91 w 629"/>
                <a:gd name="T7" fmla="*/ 3 h 184"/>
                <a:gd name="T8" fmla="*/ 555 w 629"/>
                <a:gd name="T9" fmla="*/ 18 h 184"/>
                <a:gd name="T10" fmla="*/ 612 w 629"/>
                <a:gd name="T11" fmla="*/ 115 h 184"/>
                <a:gd name="T12" fmla="*/ 627 w 629"/>
                <a:gd name="T13" fmla="*/ 134 h 184"/>
                <a:gd name="T14" fmla="*/ 626 w 629"/>
                <a:gd name="T15" fmla="*/ 184 h 184"/>
                <a:gd name="T16" fmla="*/ 619 w 629"/>
                <a:gd name="T17" fmla="*/ 122 h 184"/>
                <a:gd name="T18" fmla="*/ 607 w 629"/>
                <a:gd name="T19" fmla="*/ 118 h 184"/>
                <a:gd name="T20" fmla="*/ 550 w 629"/>
                <a:gd name="T21" fmla="*/ 23 h 184"/>
                <a:gd name="T22" fmla="*/ 100 w 629"/>
                <a:gd name="T23" fmla="*/ 9 h 184"/>
                <a:gd name="T24" fmla="*/ 76 w 629"/>
                <a:gd name="T25" fmla="*/ 4 h 184"/>
                <a:gd name="T26" fmla="*/ 26 w 629"/>
                <a:gd name="T27" fmla="*/ 48 h 184"/>
                <a:gd name="T28" fmla="*/ 0 w 629"/>
                <a:gd name="T29" fmla="*/ 15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84">
                  <a:moveTo>
                    <a:pt x="0" y="157"/>
                  </a:moveTo>
                  <a:cubicBezTo>
                    <a:pt x="0" y="157"/>
                    <a:pt x="20" y="37"/>
                    <a:pt x="29" y="26"/>
                  </a:cubicBezTo>
                  <a:cubicBezTo>
                    <a:pt x="36" y="17"/>
                    <a:pt x="45" y="5"/>
                    <a:pt x="66" y="1"/>
                  </a:cubicBezTo>
                  <a:cubicBezTo>
                    <a:pt x="73" y="0"/>
                    <a:pt x="82" y="2"/>
                    <a:pt x="91" y="3"/>
                  </a:cubicBezTo>
                  <a:cubicBezTo>
                    <a:pt x="130" y="4"/>
                    <a:pt x="555" y="18"/>
                    <a:pt x="555" y="18"/>
                  </a:cubicBezTo>
                  <a:cubicBezTo>
                    <a:pt x="555" y="18"/>
                    <a:pt x="614" y="27"/>
                    <a:pt x="612" y="115"/>
                  </a:cubicBezTo>
                  <a:cubicBezTo>
                    <a:pt x="612" y="115"/>
                    <a:pt x="627" y="118"/>
                    <a:pt x="627" y="134"/>
                  </a:cubicBezTo>
                  <a:cubicBezTo>
                    <a:pt x="627" y="150"/>
                    <a:pt x="626" y="184"/>
                    <a:pt x="626" y="184"/>
                  </a:cubicBezTo>
                  <a:cubicBezTo>
                    <a:pt x="626" y="184"/>
                    <a:pt x="629" y="125"/>
                    <a:pt x="619" y="122"/>
                  </a:cubicBezTo>
                  <a:cubicBezTo>
                    <a:pt x="607" y="118"/>
                    <a:pt x="607" y="118"/>
                    <a:pt x="607" y="118"/>
                  </a:cubicBezTo>
                  <a:cubicBezTo>
                    <a:pt x="607" y="118"/>
                    <a:pt x="614" y="33"/>
                    <a:pt x="550" y="23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33" y="9"/>
                    <a:pt x="26" y="48"/>
                  </a:cubicBezTo>
                  <a:cubicBezTo>
                    <a:pt x="33" y="9"/>
                    <a:pt x="0" y="157"/>
                    <a:pt x="0" y="1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8" name="Freeform 8"/>
            <p:cNvSpPr/>
            <p:nvPr/>
          </p:nvSpPr>
          <p:spPr bwMode="auto">
            <a:xfrm>
              <a:off x="4264" y="2830"/>
              <a:ext cx="237" cy="121"/>
            </a:xfrm>
            <a:custGeom>
              <a:avLst/>
              <a:gdLst>
                <a:gd name="T0" fmla="*/ 6 w 100"/>
                <a:gd name="T1" fmla="*/ 22 h 51"/>
                <a:gd name="T2" fmla="*/ 19 w 100"/>
                <a:gd name="T3" fmla="*/ 1 h 51"/>
                <a:gd name="T4" fmla="*/ 89 w 100"/>
                <a:gd name="T5" fmla="*/ 3 h 51"/>
                <a:gd name="T6" fmla="*/ 94 w 100"/>
                <a:gd name="T7" fmla="*/ 11 h 51"/>
                <a:gd name="T8" fmla="*/ 87 w 100"/>
                <a:gd name="T9" fmla="*/ 49 h 51"/>
                <a:gd name="T10" fmla="*/ 9 w 100"/>
                <a:gd name="T11" fmla="*/ 46 h 51"/>
                <a:gd name="T12" fmla="*/ 6 w 100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51">
                  <a:moveTo>
                    <a:pt x="6" y="22"/>
                  </a:moveTo>
                  <a:cubicBezTo>
                    <a:pt x="11" y="5"/>
                    <a:pt x="10" y="1"/>
                    <a:pt x="19" y="1"/>
                  </a:cubicBezTo>
                  <a:cubicBezTo>
                    <a:pt x="29" y="0"/>
                    <a:pt x="89" y="3"/>
                    <a:pt x="89" y="3"/>
                  </a:cubicBezTo>
                  <a:cubicBezTo>
                    <a:pt x="89" y="3"/>
                    <a:pt x="95" y="2"/>
                    <a:pt x="94" y="11"/>
                  </a:cubicBezTo>
                  <a:cubicBezTo>
                    <a:pt x="94" y="20"/>
                    <a:pt x="100" y="47"/>
                    <a:pt x="87" y="49"/>
                  </a:cubicBezTo>
                  <a:cubicBezTo>
                    <a:pt x="74" y="51"/>
                    <a:pt x="9" y="46"/>
                    <a:pt x="9" y="46"/>
                  </a:cubicBezTo>
                  <a:cubicBezTo>
                    <a:pt x="9" y="46"/>
                    <a:pt x="0" y="40"/>
                    <a:pt x="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29" name="Freeform 9"/>
            <p:cNvSpPr>
              <a:spLocks noEditPoints="1"/>
            </p:cNvSpPr>
            <p:nvPr/>
          </p:nvSpPr>
          <p:spPr bwMode="auto">
            <a:xfrm>
              <a:off x="4268" y="2825"/>
              <a:ext cx="228" cy="129"/>
            </a:xfrm>
            <a:custGeom>
              <a:avLst/>
              <a:gdLst>
                <a:gd name="T0" fmla="*/ 6 w 96"/>
                <a:gd name="T1" fmla="*/ 50 h 54"/>
                <a:gd name="T2" fmla="*/ 0 w 96"/>
                <a:gd name="T3" fmla="*/ 35 h 54"/>
                <a:gd name="T4" fmla="*/ 2 w 96"/>
                <a:gd name="T5" fmla="*/ 24 h 54"/>
                <a:gd name="T6" fmla="*/ 2 w 96"/>
                <a:gd name="T7" fmla="*/ 24 h 54"/>
                <a:gd name="T8" fmla="*/ 7 w 96"/>
                <a:gd name="T9" fmla="*/ 6 h 54"/>
                <a:gd name="T10" fmla="*/ 17 w 96"/>
                <a:gd name="T11" fmla="*/ 0 h 54"/>
                <a:gd name="T12" fmla="*/ 22 w 96"/>
                <a:gd name="T13" fmla="*/ 0 h 54"/>
                <a:gd name="T14" fmla="*/ 87 w 96"/>
                <a:gd name="T15" fmla="*/ 2 h 54"/>
                <a:gd name="T16" fmla="*/ 87 w 96"/>
                <a:gd name="T17" fmla="*/ 2 h 54"/>
                <a:gd name="T18" fmla="*/ 92 w 96"/>
                <a:gd name="T19" fmla="*/ 4 h 54"/>
                <a:gd name="T20" fmla="*/ 94 w 96"/>
                <a:gd name="T21" fmla="*/ 12 h 54"/>
                <a:gd name="T22" fmla="*/ 94 w 96"/>
                <a:gd name="T23" fmla="*/ 13 h 54"/>
                <a:gd name="T24" fmla="*/ 94 w 96"/>
                <a:gd name="T25" fmla="*/ 14 h 54"/>
                <a:gd name="T26" fmla="*/ 96 w 96"/>
                <a:gd name="T27" fmla="*/ 34 h 54"/>
                <a:gd name="T28" fmla="*/ 94 w 96"/>
                <a:gd name="T29" fmla="*/ 46 h 54"/>
                <a:gd name="T30" fmla="*/ 86 w 96"/>
                <a:gd name="T31" fmla="*/ 53 h 54"/>
                <a:gd name="T32" fmla="*/ 77 w 96"/>
                <a:gd name="T33" fmla="*/ 54 h 54"/>
                <a:gd name="T34" fmla="*/ 77 w 96"/>
                <a:gd name="T35" fmla="*/ 50 h 54"/>
                <a:gd name="T36" fmla="*/ 85 w 96"/>
                <a:gd name="T37" fmla="*/ 49 h 54"/>
                <a:gd name="T38" fmla="*/ 90 w 96"/>
                <a:gd name="T39" fmla="*/ 45 h 54"/>
                <a:gd name="T40" fmla="*/ 91 w 96"/>
                <a:gd name="T41" fmla="*/ 34 h 54"/>
                <a:gd name="T42" fmla="*/ 90 w 96"/>
                <a:gd name="T43" fmla="*/ 14 h 54"/>
                <a:gd name="T44" fmla="*/ 90 w 96"/>
                <a:gd name="T45" fmla="*/ 13 h 54"/>
                <a:gd name="T46" fmla="*/ 90 w 96"/>
                <a:gd name="T47" fmla="*/ 12 h 54"/>
                <a:gd name="T48" fmla="*/ 87 w 96"/>
                <a:gd name="T49" fmla="*/ 7 h 54"/>
                <a:gd name="T50" fmla="*/ 87 w 96"/>
                <a:gd name="T51" fmla="*/ 7 h 54"/>
                <a:gd name="T52" fmla="*/ 22 w 96"/>
                <a:gd name="T53" fmla="*/ 5 h 54"/>
                <a:gd name="T54" fmla="*/ 17 w 96"/>
                <a:gd name="T55" fmla="*/ 5 h 54"/>
                <a:gd name="T56" fmla="*/ 11 w 96"/>
                <a:gd name="T57" fmla="*/ 8 h 54"/>
                <a:gd name="T58" fmla="*/ 6 w 96"/>
                <a:gd name="T59" fmla="*/ 25 h 54"/>
                <a:gd name="T60" fmla="*/ 4 w 96"/>
                <a:gd name="T61" fmla="*/ 24 h 54"/>
                <a:gd name="T62" fmla="*/ 4 w 96"/>
                <a:gd name="T63" fmla="*/ 35 h 54"/>
                <a:gd name="T64" fmla="*/ 8 w 96"/>
                <a:gd name="T65" fmla="*/ 45 h 54"/>
                <a:gd name="T66" fmla="*/ 8 w 96"/>
                <a:gd name="T67" fmla="*/ 45 h 54"/>
                <a:gd name="T68" fmla="*/ 77 w 96"/>
                <a:gd name="T6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54">
                  <a:moveTo>
                    <a:pt x="7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0" y="4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2"/>
                    <a:pt x="0" y="28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15"/>
                    <a:pt x="5" y="10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9" y="0"/>
                    <a:pt x="84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8" y="2"/>
                    <a:pt x="90" y="3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6"/>
                    <a:pt x="94" y="8"/>
                    <a:pt x="94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8"/>
                    <a:pt x="96" y="27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9"/>
                    <a:pt x="95" y="43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3" y="50"/>
                    <a:pt x="90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4" y="54"/>
                    <a:pt x="81" y="54"/>
                    <a:pt x="77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55" y="54"/>
                    <a:pt x="7" y="50"/>
                    <a:pt x="7" y="50"/>
                  </a:cubicBezTo>
                  <a:close/>
                  <a:moveTo>
                    <a:pt x="77" y="50"/>
                  </a:moveTo>
                  <a:cubicBezTo>
                    <a:pt x="81" y="50"/>
                    <a:pt x="83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8" y="49"/>
                    <a:pt x="89" y="48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1" y="42"/>
                    <a:pt x="91" y="39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27"/>
                    <a:pt x="90" y="19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6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39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5"/>
                    <a:pt x="12" y="5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1"/>
                    <a:pt x="8" y="1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9"/>
                    <a:pt x="4" y="32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1"/>
                    <a:pt x="7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4" y="46"/>
                    <a:pt x="57" y="50"/>
                    <a:pt x="7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0" name="Freeform 10"/>
            <p:cNvSpPr/>
            <p:nvPr/>
          </p:nvSpPr>
          <p:spPr bwMode="auto">
            <a:xfrm>
              <a:off x="4743" y="2847"/>
              <a:ext cx="204" cy="114"/>
            </a:xfrm>
            <a:custGeom>
              <a:avLst/>
              <a:gdLst>
                <a:gd name="T0" fmla="*/ 13 w 86"/>
                <a:gd name="T1" fmla="*/ 0 h 48"/>
                <a:gd name="T2" fmla="*/ 74 w 86"/>
                <a:gd name="T3" fmla="*/ 2 h 48"/>
                <a:gd name="T4" fmla="*/ 85 w 86"/>
                <a:gd name="T5" fmla="*/ 9 h 48"/>
                <a:gd name="T6" fmla="*/ 83 w 86"/>
                <a:gd name="T7" fmla="*/ 39 h 48"/>
                <a:gd name="T8" fmla="*/ 70 w 86"/>
                <a:gd name="T9" fmla="*/ 47 h 48"/>
                <a:gd name="T10" fmla="*/ 10 w 86"/>
                <a:gd name="T11" fmla="*/ 45 h 48"/>
                <a:gd name="T12" fmla="*/ 1 w 86"/>
                <a:gd name="T13" fmla="*/ 36 h 48"/>
                <a:gd name="T14" fmla="*/ 2 w 86"/>
                <a:gd name="T15" fmla="*/ 8 h 48"/>
                <a:gd name="T16" fmla="*/ 13 w 86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48">
                  <a:moveTo>
                    <a:pt x="13" y="0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86" y="2"/>
                    <a:pt x="85" y="9"/>
                  </a:cubicBezTo>
                  <a:cubicBezTo>
                    <a:pt x="84" y="17"/>
                    <a:pt x="83" y="39"/>
                    <a:pt x="83" y="39"/>
                  </a:cubicBezTo>
                  <a:cubicBezTo>
                    <a:pt x="83" y="39"/>
                    <a:pt x="76" y="48"/>
                    <a:pt x="70" y="47"/>
                  </a:cubicBezTo>
                  <a:cubicBezTo>
                    <a:pt x="64" y="46"/>
                    <a:pt x="10" y="45"/>
                    <a:pt x="10" y="45"/>
                  </a:cubicBezTo>
                  <a:cubicBezTo>
                    <a:pt x="10" y="45"/>
                    <a:pt x="0" y="43"/>
                    <a:pt x="1" y="36"/>
                  </a:cubicBezTo>
                  <a:cubicBezTo>
                    <a:pt x="2" y="28"/>
                    <a:pt x="2" y="8"/>
                    <a:pt x="2" y="8"/>
                  </a:cubicBezTo>
                  <a:cubicBezTo>
                    <a:pt x="2" y="8"/>
                    <a:pt x="2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1" name="Freeform 11"/>
            <p:cNvSpPr>
              <a:spLocks noEditPoints="1"/>
            </p:cNvSpPr>
            <p:nvPr/>
          </p:nvSpPr>
          <p:spPr bwMode="auto">
            <a:xfrm>
              <a:off x="4741" y="2842"/>
              <a:ext cx="208" cy="121"/>
            </a:xfrm>
            <a:custGeom>
              <a:avLst/>
              <a:gdLst>
                <a:gd name="T0" fmla="*/ 11 w 88"/>
                <a:gd name="T1" fmla="*/ 49 h 51"/>
                <a:gd name="T2" fmla="*/ 11 w 88"/>
                <a:gd name="T3" fmla="*/ 49 h 51"/>
                <a:gd name="T4" fmla="*/ 6 w 88"/>
                <a:gd name="T5" fmla="*/ 47 h 51"/>
                <a:gd name="T6" fmla="*/ 0 w 88"/>
                <a:gd name="T7" fmla="*/ 39 h 51"/>
                <a:gd name="T8" fmla="*/ 0 w 88"/>
                <a:gd name="T9" fmla="*/ 37 h 51"/>
                <a:gd name="T10" fmla="*/ 1 w 88"/>
                <a:gd name="T11" fmla="*/ 12 h 51"/>
                <a:gd name="T12" fmla="*/ 1 w 88"/>
                <a:gd name="T13" fmla="*/ 10 h 51"/>
                <a:gd name="T14" fmla="*/ 1 w 88"/>
                <a:gd name="T15" fmla="*/ 10 h 51"/>
                <a:gd name="T16" fmla="*/ 1 w 88"/>
                <a:gd name="T17" fmla="*/ 10 h 51"/>
                <a:gd name="T18" fmla="*/ 2 w 88"/>
                <a:gd name="T19" fmla="*/ 5 h 51"/>
                <a:gd name="T20" fmla="*/ 13 w 88"/>
                <a:gd name="T21" fmla="*/ 0 h 51"/>
                <a:gd name="T22" fmla="*/ 14 w 88"/>
                <a:gd name="T23" fmla="*/ 0 h 51"/>
                <a:gd name="T24" fmla="*/ 75 w 88"/>
                <a:gd name="T25" fmla="*/ 2 h 51"/>
                <a:gd name="T26" fmla="*/ 75 w 88"/>
                <a:gd name="T27" fmla="*/ 2 h 51"/>
                <a:gd name="T28" fmla="*/ 82 w 88"/>
                <a:gd name="T29" fmla="*/ 3 h 51"/>
                <a:gd name="T30" fmla="*/ 88 w 88"/>
                <a:gd name="T31" fmla="*/ 11 h 51"/>
                <a:gd name="T32" fmla="*/ 88 w 88"/>
                <a:gd name="T33" fmla="*/ 12 h 51"/>
                <a:gd name="T34" fmla="*/ 86 w 88"/>
                <a:gd name="T35" fmla="*/ 42 h 51"/>
                <a:gd name="T36" fmla="*/ 85 w 88"/>
                <a:gd name="T37" fmla="*/ 43 h 51"/>
                <a:gd name="T38" fmla="*/ 72 w 88"/>
                <a:gd name="T39" fmla="*/ 51 h 51"/>
                <a:gd name="T40" fmla="*/ 72 w 88"/>
                <a:gd name="T41" fmla="*/ 47 h 51"/>
                <a:gd name="T42" fmla="*/ 72 w 88"/>
                <a:gd name="T43" fmla="*/ 47 h 51"/>
                <a:gd name="T44" fmla="*/ 79 w 88"/>
                <a:gd name="T45" fmla="*/ 44 h 51"/>
                <a:gd name="T46" fmla="*/ 82 w 88"/>
                <a:gd name="T47" fmla="*/ 41 h 51"/>
                <a:gd name="T48" fmla="*/ 84 w 88"/>
                <a:gd name="T49" fmla="*/ 11 h 51"/>
                <a:gd name="T50" fmla="*/ 84 w 88"/>
                <a:gd name="T51" fmla="*/ 11 h 51"/>
                <a:gd name="T52" fmla="*/ 81 w 88"/>
                <a:gd name="T53" fmla="*/ 7 h 51"/>
                <a:gd name="T54" fmla="*/ 75 w 88"/>
                <a:gd name="T55" fmla="*/ 6 h 51"/>
                <a:gd name="T56" fmla="*/ 75 w 88"/>
                <a:gd name="T57" fmla="*/ 6 h 51"/>
                <a:gd name="T58" fmla="*/ 14 w 88"/>
                <a:gd name="T59" fmla="*/ 2 h 51"/>
                <a:gd name="T60" fmla="*/ 13 w 88"/>
                <a:gd name="T61" fmla="*/ 5 h 51"/>
                <a:gd name="T62" fmla="*/ 5 w 88"/>
                <a:gd name="T63" fmla="*/ 9 h 51"/>
                <a:gd name="T64" fmla="*/ 5 w 88"/>
                <a:gd name="T65" fmla="*/ 10 h 51"/>
                <a:gd name="T66" fmla="*/ 5 w 88"/>
                <a:gd name="T67" fmla="*/ 10 h 51"/>
                <a:gd name="T68" fmla="*/ 5 w 88"/>
                <a:gd name="T69" fmla="*/ 12 h 51"/>
                <a:gd name="T70" fmla="*/ 4 w 88"/>
                <a:gd name="T71" fmla="*/ 38 h 51"/>
                <a:gd name="T72" fmla="*/ 4 w 88"/>
                <a:gd name="T73" fmla="*/ 39 h 51"/>
                <a:gd name="T74" fmla="*/ 8 w 88"/>
                <a:gd name="T75" fmla="*/ 44 h 51"/>
                <a:gd name="T76" fmla="*/ 12 w 88"/>
                <a:gd name="T77" fmla="*/ 45 h 51"/>
                <a:gd name="T78" fmla="*/ 72 w 88"/>
                <a:gd name="T79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" h="51">
                  <a:moveTo>
                    <a:pt x="71" y="51"/>
                  </a:moveTo>
                  <a:cubicBezTo>
                    <a:pt x="65" y="50"/>
                    <a:pt x="12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8" y="49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6"/>
                    <a:pt x="0" y="4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1"/>
                    <a:pt x="1" y="17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2"/>
                    <a:pt x="7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9" y="2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5" y="4"/>
                    <a:pt x="88" y="6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9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0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51"/>
                    <a:pt x="71" y="51"/>
                  </a:cubicBezTo>
                  <a:close/>
                  <a:moveTo>
                    <a:pt x="72" y="47"/>
                  </a:move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4" y="47"/>
                    <a:pt x="77" y="45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2"/>
                    <a:pt x="81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37"/>
                    <a:pt x="83" y="18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9"/>
                    <a:pt x="83" y="8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8" y="6"/>
                    <a:pt x="76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5"/>
                    <a:pt x="6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7"/>
                    <a:pt x="5" y="31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6" y="42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5"/>
                    <a:pt x="11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5" y="45"/>
                    <a:pt x="65" y="46"/>
                    <a:pt x="72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2" name="Freeform 12"/>
            <p:cNvSpPr/>
            <p:nvPr/>
          </p:nvSpPr>
          <p:spPr bwMode="auto">
            <a:xfrm>
              <a:off x="4956" y="2854"/>
              <a:ext cx="205" cy="112"/>
            </a:xfrm>
            <a:custGeom>
              <a:avLst/>
              <a:gdLst>
                <a:gd name="T0" fmla="*/ 13 w 86"/>
                <a:gd name="T1" fmla="*/ 0 h 47"/>
                <a:gd name="T2" fmla="*/ 74 w 86"/>
                <a:gd name="T3" fmla="*/ 2 h 47"/>
                <a:gd name="T4" fmla="*/ 85 w 86"/>
                <a:gd name="T5" fmla="*/ 9 h 47"/>
                <a:gd name="T6" fmla="*/ 83 w 86"/>
                <a:gd name="T7" fmla="*/ 39 h 47"/>
                <a:gd name="T8" fmla="*/ 70 w 86"/>
                <a:gd name="T9" fmla="*/ 46 h 47"/>
                <a:gd name="T10" fmla="*/ 10 w 86"/>
                <a:gd name="T11" fmla="*/ 45 h 47"/>
                <a:gd name="T12" fmla="*/ 1 w 86"/>
                <a:gd name="T13" fmla="*/ 35 h 47"/>
                <a:gd name="T14" fmla="*/ 1 w 86"/>
                <a:gd name="T15" fmla="*/ 7 h 47"/>
                <a:gd name="T16" fmla="*/ 13 w 86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47">
                  <a:moveTo>
                    <a:pt x="13" y="0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86" y="1"/>
                    <a:pt x="85" y="9"/>
                  </a:cubicBezTo>
                  <a:cubicBezTo>
                    <a:pt x="84" y="17"/>
                    <a:pt x="83" y="39"/>
                    <a:pt x="83" y="39"/>
                  </a:cubicBezTo>
                  <a:cubicBezTo>
                    <a:pt x="83" y="39"/>
                    <a:pt x="76" y="47"/>
                    <a:pt x="70" y="46"/>
                  </a:cubicBezTo>
                  <a:cubicBezTo>
                    <a:pt x="64" y="45"/>
                    <a:pt x="10" y="45"/>
                    <a:pt x="10" y="45"/>
                  </a:cubicBezTo>
                  <a:cubicBezTo>
                    <a:pt x="10" y="45"/>
                    <a:pt x="0" y="43"/>
                    <a:pt x="1" y="35"/>
                  </a:cubicBezTo>
                  <a:cubicBezTo>
                    <a:pt x="2" y="28"/>
                    <a:pt x="1" y="7"/>
                    <a:pt x="1" y="7"/>
                  </a:cubicBezTo>
                  <a:cubicBezTo>
                    <a:pt x="1" y="7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3" name="Freeform 13"/>
            <p:cNvSpPr>
              <a:spLocks noEditPoints="1"/>
            </p:cNvSpPr>
            <p:nvPr/>
          </p:nvSpPr>
          <p:spPr bwMode="auto">
            <a:xfrm>
              <a:off x="4952" y="2849"/>
              <a:ext cx="211" cy="121"/>
            </a:xfrm>
            <a:custGeom>
              <a:avLst/>
              <a:gdLst>
                <a:gd name="T0" fmla="*/ 12 w 89"/>
                <a:gd name="T1" fmla="*/ 49 h 51"/>
                <a:gd name="T2" fmla="*/ 12 w 89"/>
                <a:gd name="T3" fmla="*/ 49 h 51"/>
                <a:gd name="T4" fmla="*/ 6 w 89"/>
                <a:gd name="T5" fmla="*/ 47 h 51"/>
                <a:gd name="T6" fmla="*/ 0 w 89"/>
                <a:gd name="T7" fmla="*/ 38 h 51"/>
                <a:gd name="T8" fmla="*/ 0 w 89"/>
                <a:gd name="T9" fmla="*/ 37 h 51"/>
                <a:gd name="T10" fmla="*/ 1 w 89"/>
                <a:gd name="T11" fmla="*/ 16 h 51"/>
                <a:gd name="T12" fmla="*/ 1 w 89"/>
                <a:gd name="T13" fmla="*/ 10 h 51"/>
                <a:gd name="T14" fmla="*/ 1 w 89"/>
                <a:gd name="T15" fmla="*/ 10 h 51"/>
                <a:gd name="T16" fmla="*/ 1 w 89"/>
                <a:gd name="T17" fmla="*/ 9 h 51"/>
                <a:gd name="T18" fmla="*/ 3 w 89"/>
                <a:gd name="T19" fmla="*/ 4 h 51"/>
                <a:gd name="T20" fmla="*/ 14 w 89"/>
                <a:gd name="T21" fmla="*/ 0 h 51"/>
                <a:gd name="T22" fmla="*/ 15 w 89"/>
                <a:gd name="T23" fmla="*/ 0 h 51"/>
                <a:gd name="T24" fmla="*/ 75 w 89"/>
                <a:gd name="T25" fmla="*/ 2 h 51"/>
                <a:gd name="T26" fmla="*/ 76 w 89"/>
                <a:gd name="T27" fmla="*/ 2 h 51"/>
                <a:gd name="T28" fmla="*/ 83 w 89"/>
                <a:gd name="T29" fmla="*/ 3 h 51"/>
                <a:gd name="T30" fmla="*/ 89 w 89"/>
                <a:gd name="T31" fmla="*/ 10 h 51"/>
                <a:gd name="T32" fmla="*/ 89 w 89"/>
                <a:gd name="T33" fmla="*/ 11 h 51"/>
                <a:gd name="T34" fmla="*/ 87 w 89"/>
                <a:gd name="T35" fmla="*/ 41 h 51"/>
                <a:gd name="T36" fmla="*/ 86 w 89"/>
                <a:gd name="T37" fmla="*/ 42 h 51"/>
                <a:gd name="T38" fmla="*/ 73 w 89"/>
                <a:gd name="T39" fmla="*/ 51 h 51"/>
                <a:gd name="T40" fmla="*/ 72 w 89"/>
                <a:gd name="T41" fmla="*/ 46 h 51"/>
                <a:gd name="T42" fmla="*/ 73 w 89"/>
                <a:gd name="T43" fmla="*/ 46 h 51"/>
                <a:gd name="T44" fmla="*/ 80 w 89"/>
                <a:gd name="T45" fmla="*/ 43 h 51"/>
                <a:gd name="T46" fmla="*/ 82 w 89"/>
                <a:gd name="T47" fmla="*/ 40 h 51"/>
                <a:gd name="T48" fmla="*/ 85 w 89"/>
                <a:gd name="T49" fmla="*/ 11 h 51"/>
                <a:gd name="T50" fmla="*/ 85 w 89"/>
                <a:gd name="T51" fmla="*/ 10 h 51"/>
                <a:gd name="T52" fmla="*/ 81 w 89"/>
                <a:gd name="T53" fmla="*/ 7 h 51"/>
                <a:gd name="T54" fmla="*/ 76 w 89"/>
                <a:gd name="T55" fmla="*/ 6 h 51"/>
                <a:gd name="T56" fmla="*/ 76 w 89"/>
                <a:gd name="T57" fmla="*/ 6 h 51"/>
                <a:gd name="T58" fmla="*/ 14 w 89"/>
                <a:gd name="T59" fmla="*/ 2 h 51"/>
                <a:gd name="T60" fmla="*/ 14 w 89"/>
                <a:gd name="T61" fmla="*/ 4 h 51"/>
                <a:gd name="T62" fmla="*/ 6 w 89"/>
                <a:gd name="T63" fmla="*/ 9 h 51"/>
                <a:gd name="T64" fmla="*/ 6 w 89"/>
                <a:gd name="T65" fmla="*/ 9 h 51"/>
                <a:gd name="T66" fmla="*/ 6 w 89"/>
                <a:gd name="T67" fmla="*/ 16 h 51"/>
                <a:gd name="T68" fmla="*/ 5 w 89"/>
                <a:gd name="T69" fmla="*/ 37 h 51"/>
                <a:gd name="T70" fmla="*/ 5 w 89"/>
                <a:gd name="T71" fmla="*/ 38 h 51"/>
                <a:gd name="T72" fmla="*/ 8 w 89"/>
                <a:gd name="T73" fmla="*/ 43 h 51"/>
                <a:gd name="T74" fmla="*/ 13 w 89"/>
                <a:gd name="T75" fmla="*/ 45 h 51"/>
                <a:gd name="T76" fmla="*/ 72 w 89"/>
                <a:gd name="T77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" h="51">
                  <a:moveTo>
                    <a:pt x="72" y="51"/>
                  </a:moveTo>
                  <a:cubicBezTo>
                    <a:pt x="66" y="50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9" y="48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4" y="46"/>
                    <a:pt x="0" y="43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2"/>
                    <a:pt x="1" y="22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2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7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8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7" y="2"/>
                    <a:pt x="80" y="2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5" y="3"/>
                    <a:pt x="89" y="6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9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0" y="50"/>
                    <a:pt x="73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1"/>
                    <a:pt x="72" y="51"/>
                    <a:pt x="72" y="51"/>
                  </a:cubicBezTo>
                  <a:close/>
                  <a:moveTo>
                    <a:pt x="72" y="46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5" y="46"/>
                    <a:pt x="78" y="45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1" y="42"/>
                    <a:pt x="82" y="41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3" y="36"/>
                    <a:pt x="84" y="18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8"/>
                    <a:pt x="84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9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4"/>
                    <a:pt x="6" y="7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2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22"/>
                    <a:pt x="5" y="32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0"/>
                    <a:pt x="6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44"/>
                    <a:pt x="12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66" y="45"/>
                    <a:pt x="72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4" name="Freeform 14"/>
            <p:cNvSpPr/>
            <p:nvPr/>
          </p:nvSpPr>
          <p:spPr bwMode="auto">
            <a:xfrm>
              <a:off x="5184" y="2858"/>
              <a:ext cx="204" cy="115"/>
            </a:xfrm>
            <a:custGeom>
              <a:avLst/>
              <a:gdLst>
                <a:gd name="T0" fmla="*/ 13 w 86"/>
                <a:gd name="T1" fmla="*/ 1 h 48"/>
                <a:gd name="T2" fmla="*/ 74 w 86"/>
                <a:gd name="T3" fmla="*/ 2 h 48"/>
                <a:gd name="T4" fmla="*/ 85 w 86"/>
                <a:gd name="T5" fmla="*/ 10 h 48"/>
                <a:gd name="T6" fmla="*/ 83 w 86"/>
                <a:gd name="T7" fmla="*/ 40 h 48"/>
                <a:gd name="T8" fmla="*/ 70 w 86"/>
                <a:gd name="T9" fmla="*/ 47 h 48"/>
                <a:gd name="T10" fmla="*/ 10 w 86"/>
                <a:gd name="T11" fmla="*/ 46 h 48"/>
                <a:gd name="T12" fmla="*/ 1 w 86"/>
                <a:gd name="T13" fmla="*/ 36 h 48"/>
                <a:gd name="T14" fmla="*/ 2 w 86"/>
                <a:gd name="T15" fmla="*/ 8 h 48"/>
                <a:gd name="T16" fmla="*/ 13 w 86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48">
                  <a:moveTo>
                    <a:pt x="13" y="1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86" y="2"/>
                    <a:pt x="85" y="10"/>
                  </a:cubicBezTo>
                  <a:cubicBezTo>
                    <a:pt x="84" y="18"/>
                    <a:pt x="83" y="40"/>
                    <a:pt x="83" y="40"/>
                  </a:cubicBezTo>
                  <a:cubicBezTo>
                    <a:pt x="83" y="40"/>
                    <a:pt x="76" y="48"/>
                    <a:pt x="70" y="47"/>
                  </a:cubicBezTo>
                  <a:cubicBezTo>
                    <a:pt x="64" y="46"/>
                    <a:pt x="10" y="46"/>
                    <a:pt x="10" y="46"/>
                  </a:cubicBezTo>
                  <a:cubicBezTo>
                    <a:pt x="10" y="46"/>
                    <a:pt x="0" y="44"/>
                    <a:pt x="1" y="36"/>
                  </a:cubicBezTo>
                  <a:cubicBezTo>
                    <a:pt x="2" y="28"/>
                    <a:pt x="2" y="8"/>
                    <a:pt x="2" y="8"/>
                  </a:cubicBezTo>
                  <a:cubicBezTo>
                    <a:pt x="2" y="8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5" name="Freeform 15"/>
            <p:cNvSpPr>
              <a:spLocks noEditPoints="1"/>
            </p:cNvSpPr>
            <p:nvPr/>
          </p:nvSpPr>
          <p:spPr bwMode="auto">
            <a:xfrm>
              <a:off x="5182" y="2856"/>
              <a:ext cx="209" cy="119"/>
            </a:xfrm>
            <a:custGeom>
              <a:avLst/>
              <a:gdLst>
                <a:gd name="T0" fmla="*/ 11 w 88"/>
                <a:gd name="T1" fmla="*/ 49 h 50"/>
                <a:gd name="T2" fmla="*/ 11 w 88"/>
                <a:gd name="T3" fmla="*/ 49 h 50"/>
                <a:gd name="T4" fmla="*/ 6 w 88"/>
                <a:gd name="T5" fmla="*/ 47 h 50"/>
                <a:gd name="T6" fmla="*/ 0 w 88"/>
                <a:gd name="T7" fmla="*/ 38 h 50"/>
                <a:gd name="T8" fmla="*/ 0 w 88"/>
                <a:gd name="T9" fmla="*/ 37 h 50"/>
                <a:gd name="T10" fmla="*/ 1 w 88"/>
                <a:gd name="T11" fmla="*/ 11 h 50"/>
                <a:gd name="T12" fmla="*/ 1 w 88"/>
                <a:gd name="T13" fmla="*/ 9 h 50"/>
                <a:gd name="T14" fmla="*/ 2 w 88"/>
                <a:gd name="T15" fmla="*/ 4 h 50"/>
                <a:gd name="T16" fmla="*/ 13 w 88"/>
                <a:gd name="T17" fmla="*/ 0 h 50"/>
                <a:gd name="T18" fmla="*/ 14 w 88"/>
                <a:gd name="T19" fmla="*/ 0 h 50"/>
                <a:gd name="T20" fmla="*/ 14 w 88"/>
                <a:gd name="T21" fmla="*/ 0 h 50"/>
                <a:gd name="T22" fmla="*/ 75 w 88"/>
                <a:gd name="T23" fmla="*/ 1 h 50"/>
                <a:gd name="T24" fmla="*/ 82 w 88"/>
                <a:gd name="T25" fmla="*/ 2 h 50"/>
                <a:gd name="T26" fmla="*/ 88 w 88"/>
                <a:gd name="T27" fmla="*/ 10 h 50"/>
                <a:gd name="T28" fmla="*/ 88 w 88"/>
                <a:gd name="T29" fmla="*/ 11 h 50"/>
                <a:gd name="T30" fmla="*/ 86 w 88"/>
                <a:gd name="T31" fmla="*/ 41 h 50"/>
                <a:gd name="T32" fmla="*/ 86 w 88"/>
                <a:gd name="T33" fmla="*/ 42 h 50"/>
                <a:gd name="T34" fmla="*/ 72 w 88"/>
                <a:gd name="T35" fmla="*/ 50 h 50"/>
                <a:gd name="T36" fmla="*/ 71 w 88"/>
                <a:gd name="T37" fmla="*/ 50 h 50"/>
                <a:gd name="T38" fmla="*/ 72 w 88"/>
                <a:gd name="T39" fmla="*/ 46 h 50"/>
                <a:gd name="T40" fmla="*/ 79 w 88"/>
                <a:gd name="T41" fmla="*/ 43 h 50"/>
                <a:gd name="T42" fmla="*/ 82 w 88"/>
                <a:gd name="T43" fmla="*/ 40 h 50"/>
                <a:gd name="T44" fmla="*/ 84 w 88"/>
                <a:gd name="T45" fmla="*/ 10 h 50"/>
                <a:gd name="T46" fmla="*/ 84 w 88"/>
                <a:gd name="T47" fmla="*/ 10 h 50"/>
                <a:gd name="T48" fmla="*/ 81 w 88"/>
                <a:gd name="T49" fmla="*/ 6 h 50"/>
                <a:gd name="T50" fmla="*/ 75 w 88"/>
                <a:gd name="T51" fmla="*/ 6 h 50"/>
                <a:gd name="T52" fmla="*/ 75 w 88"/>
                <a:gd name="T53" fmla="*/ 6 h 50"/>
                <a:gd name="T54" fmla="*/ 14 w 88"/>
                <a:gd name="T55" fmla="*/ 4 h 50"/>
                <a:gd name="T56" fmla="*/ 13 w 88"/>
                <a:gd name="T57" fmla="*/ 4 h 50"/>
                <a:gd name="T58" fmla="*/ 13 w 88"/>
                <a:gd name="T59" fmla="*/ 4 h 50"/>
                <a:gd name="T60" fmla="*/ 5 w 88"/>
                <a:gd name="T61" fmla="*/ 9 h 50"/>
                <a:gd name="T62" fmla="*/ 5 w 88"/>
                <a:gd name="T63" fmla="*/ 9 h 50"/>
                <a:gd name="T64" fmla="*/ 5 w 88"/>
                <a:gd name="T65" fmla="*/ 11 h 50"/>
                <a:gd name="T66" fmla="*/ 4 w 88"/>
                <a:gd name="T67" fmla="*/ 37 h 50"/>
                <a:gd name="T68" fmla="*/ 4 w 88"/>
                <a:gd name="T69" fmla="*/ 38 h 50"/>
                <a:gd name="T70" fmla="*/ 8 w 88"/>
                <a:gd name="T71" fmla="*/ 43 h 50"/>
                <a:gd name="T72" fmla="*/ 12 w 88"/>
                <a:gd name="T7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" h="50">
                  <a:moveTo>
                    <a:pt x="71" y="50"/>
                  </a:moveTo>
                  <a:cubicBezTo>
                    <a:pt x="65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8" y="48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5"/>
                    <a:pt x="0" y="43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1"/>
                    <a:pt x="1" y="16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7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1"/>
                    <a:pt x="79" y="1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5" y="3"/>
                    <a:pt x="88" y="6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9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0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1" y="50"/>
                    <a:pt x="71" y="50"/>
                  </a:cubicBezTo>
                  <a:close/>
                  <a:moveTo>
                    <a:pt x="71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4" y="46"/>
                    <a:pt x="77" y="45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0" y="42"/>
                    <a:pt x="81" y="41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36"/>
                    <a:pt x="83" y="18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8"/>
                    <a:pt x="83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8" y="6"/>
                    <a:pt x="76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6" y="4"/>
                    <a:pt x="5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6"/>
                    <a:pt x="5" y="31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0"/>
                    <a:pt x="6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4"/>
                    <a:pt x="11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4"/>
                    <a:pt x="65" y="45"/>
                    <a:pt x="71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6" name="Freeform 16"/>
            <p:cNvSpPr/>
            <p:nvPr/>
          </p:nvSpPr>
          <p:spPr bwMode="auto">
            <a:xfrm>
              <a:off x="5400" y="2875"/>
              <a:ext cx="197" cy="105"/>
            </a:xfrm>
            <a:custGeom>
              <a:avLst/>
              <a:gdLst>
                <a:gd name="T0" fmla="*/ 12 w 83"/>
                <a:gd name="T1" fmla="*/ 0 h 44"/>
                <a:gd name="T2" fmla="*/ 71 w 83"/>
                <a:gd name="T3" fmla="*/ 2 h 44"/>
                <a:gd name="T4" fmla="*/ 82 w 83"/>
                <a:gd name="T5" fmla="*/ 9 h 44"/>
                <a:gd name="T6" fmla="*/ 80 w 83"/>
                <a:gd name="T7" fmla="*/ 36 h 44"/>
                <a:gd name="T8" fmla="*/ 68 w 83"/>
                <a:gd name="T9" fmla="*/ 43 h 44"/>
                <a:gd name="T10" fmla="*/ 10 w 83"/>
                <a:gd name="T11" fmla="*/ 41 h 44"/>
                <a:gd name="T12" fmla="*/ 1 w 83"/>
                <a:gd name="T13" fmla="*/ 32 h 44"/>
                <a:gd name="T14" fmla="*/ 2 w 83"/>
                <a:gd name="T15" fmla="*/ 7 h 44"/>
                <a:gd name="T16" fmla="*/ 12 w 8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4">
                  <a:moveTo>
                    <a:pt x="12" y="0"/>
                  </a:moveTo>
                  <a:cubicBezTo>
                    <a:pt x="71" y="2"/>
                    <a:pt x="71" y="2"/>
                    <a:pt x="71" y="2"/>
                  </a:cubicBezTo>
                  <a:cubicBezTo>
                    <a:pt x="71" y="2"/>
                    <a:pt x="83" y="2"/>
                    <a:pt x="82" y="9"/>
                  </a:cubicBezTo>
                  <a:cubicBezTo>
                    <a:pt x="81" y="16"/>
                    <a:pt x="80" y="36"/>
                    <a:pt x="80" y="36"/>
                  </a:cubicBezTo>
                  <a:cubicBezTo>
                    <a:pt x="80" y="36"/>
                    <a:pt x="74" y="44"/>
                    <a:pt x="68" y="43"/>
                  </a:cubicBezTo>
                  <a:cubicBezTo>
                    <a:pt x="62" y="42"/>
                    <a:pt x="10" y="41"/>
                    <a:pt x="10" y="41"/>
                  </a:cubicBezTo>
                  <a:cubicBezTo>
                    <a:pt x="10" y="41"/>
                    <a:pt x="0" y="39"/>
                    <a:pt x="1" y="32"/>
                  </a:cubicBezTo>
                  <a:cubicBezTo>
                    <a:pt x="2" y="25"/>
                    <a:pt x="2" y="7"/>
                    <a:pt x="2" y="7"/>
                  </a:cubicBezTo>
                  <a:cubicBezTo>
                    <a:pt x="2" y="7"/>
                    <a:pt x="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7" name="Freeform 17"/>
            <p:cNvSpPr>
              <a:spLocks noEditPoints="1"/>
            </p:cNvSpPr>
            <p:nvPr/>
          </p:nvSpPr>
          <p:spPr bwMode="auto">
            <a:xfrm>
              <a:off x="5398" y="2870"/>
              <a:ext cx="201" cy="112"/>
            </a:xfrm>
            <a:custGeom>
              <a:avLst/>
              <a:gdLst>
                <a:gd name="T0" fmla="*/ 38 w 85"/>
                <a:gd name="T1" fmla="*/ 46 h 47"/>
                <a:gd name="T2" fmla="*/ 11 w 85"/>
                <a:gd name="T3" fmla="*/ 45 h 47"/>
                <a:gd name="T4" fmla="*/ 11 w 85"/>
                <a:gd name="T5" fmla="*/ 45 h 47"/>
                <a:gd name="T6" fmla="*/ 0 w 85"/>
                <a:gd name="T7" fmla="*/ 35 h 47"/>
                <a:gd name="T8" fmla="*/ 0 w 85"/>
                <a:gd name="T9" fmla="*/ 34 h 47"/>
                <a:gd name="T10" fmla="*/ 1 w 85"/>
                <a:gd name="T11" fmla="*/ 12 h 47"/>
                <a:gd name="T12" fmla="*/ 1 w 85"/>
                <a:gd name="T13" fmla="*/ 9 h 47"/>
                <a:gd name="T14" fmla="*/ 1 w 85"/>
                <a:gd name="T15" fmla="*/ 9 h 47"/>
                <a:gd name="T16" fmla="*/ 1 w 85"/>
                <a:gd name="T17" fmla="*/ 9 h 47"/>
                <a:gd name="T18" fmla="*/ 2 w 85"/>
                <a:gd name="T19" fmla="*/ 4 h 47"/>
                <a:gd name="T20" fmla="*/ 13 w 85"/>
                <a:gd name="T21" fmla="*/ 0 h 47"/>
                <a:gd name="T22" fmla="*/ 14 w 85"/>
                <a:gd name="T23" fmla="*/ 0 h 47"/>
                <a:gd name="T24" fmla="*/ 72 w 85"/>
                <a:gd name="T25" fmla="*/ 2 h 47"/>
                <a:gd name="T26" fmla="*/ 73 w 85"/>
                <a:gd name="T27" fmla="*/ 2 h 47"/>
                <a:gd name="T28" fmla="*/ 79 w 85"/>
                <a:gd name="T29" fmla="*/ 3 h 47"/>
                <a:gd name="T30" fmla="*/ 85 w 85"/>
                <a:gd name="T31" fmla="*/ 10 h 47"/>
                <a:gd name="T32" fmla="*/ 85 w 85"/>
                <a:gd name="T33" fmla="*/ 11 h 47"/>
                <a:gd name="T34" fmla="*/ 83 w 85"/>
                <a:gd name="T35" fmla="*/ 38 h 47"/>
                <a:gd name="T36" fmla="*/ 83 w 85"/>
                <a:gd name="T37" fmla="*/ 39 h 47"/>
                <a:gd name="T38" fmla="*/ 70 w 85"/>
                <a:gd name="T39" fmla="*/ 47 h 47"/>
                <a:gd name="T40" fmla="*/ 69 w 85"/>
                <a:gd name="T41" fmla="*/ 43 h 47"/>
                <a:gd name="T42" fmla="*/ 70 w 85"/>
                <a:gd name="T43" fmla="*/ 43 h 47"/>
                <a:gd name="T44" fmla="*/ 76 w 85"/>
                <a:gd name="T45" fmla="*/ 40 h 47"/>
                <a:gd name="T46" fmla="*/ 79 w 85"/>
                <a:gd name="T47" fmla="*/ 37 h 47"/>
                <a:gd name="T48" fmla="*/ 81 w 85"/>
                <a:gd name="T49" fmla="*/ 10 h 47"/>
                <a:gd name="T50" fmla="*/ 81 w 85"/>
                <a:gd name="T51" fmla="*/ 10 h 47"/>
                <a:gd name="T52" fmla="*/ 78 w 85"/>
                <a:gd name="T53" fmla="*/ 7 h 47"/>
                <a:gd name="T54" fmla="*/ 73 w 85"/>
                <a:gd name="T55" fmla="*/ 6 h 47"/>
                <a:gd name="T56" fmla="*/ 72 w 85"/>
                <a:gd name="T57" fmla="*/ 6 h 47"/>
                <a:gd name="T58" fmla="*/ 13 w 85"/>
                <a:gd name="T59" fmla="*/ 2 h 47"/>
                <a:gd name="T60" fmla="*/ 13 w 85"/>
                <a:gd name="T61" fmla="*/ 4 h 47"/>
                <a:gd name="T62" fmla="*/ 6 w 85"/>
                <a:gd name="T63" fmla="*/ 7 h 47"/>
                <a:gd name="T64" fmla="*/ 5 w 85"/>
                <a:gd name="T65" fmla="*/ 9 h 47"/>
                <a:gd name="T66" fmla="*/ 5 w 85"/>
                <a:gd name="T67" fmla="*/ 9 h 47"/>
                <a:gd name="T68" fmla="*/ 5 w 85"/>
                <a:gd name="T69" fmla="*/ 12 h 47"/>
                <a:gd name="T70" fmla="*/ 4 w 85"/>
                <a:gd name="T71" fmla="*/ 35 h 47"/>
                <a:gd name="T72" fmla="*/ 4 w 85"/>
                <a:gd name="T73" fmla="*/ 35 h 47"/>
                <a:gd name="T74" fmla="*/ 8 w 85"/>
                <a:gd name="T75" fmla="*/ 40 h 47"/>
                <a:gd name="T76" fmla="*/ 12 w 85"/>
                <a:gd name="T7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47">
                  <a:moveTo>
                    <a:pt x="69" y="47"/>
                  </a:moveTo>
                  <a:cubicBezTo>
                    <a:pt x="66" y="46"/>
                    <a:pt x="52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24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" y="4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29"/>
                    <a:pt x="1" y="17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7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6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2" y="3"/>
                    <a:pt x="85" y="6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4" y="1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39"/>
                    <a:pt x="77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9" y="47"/>
                    <a:pt x="69" y="47"/>
                    <a:pt x="69" y="47"/>
                  </a:cubicBezTo>
                  <a:close/>
                  <a:moveTo>
                    <a:pt x="69" y="43"/>
                  </a:moveTo>
                  <a:cubicBezTo>
                    <a:pt x="69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2" y="43"/>
                    <a:pt x="74" y="41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39"/>
                    <a:pt x="78" y="38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3"/>
                    <a:pt x="80" y="17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8"/>
                    <a:pt x="80" y="8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6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5"/>
                    <a:pt x="7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7"/>
                    <a:pt x="5" y="29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7"/>
                    <a:pt x="6" y="39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5" y="41"/>
                    <a:pt x="63" y="42"/>
                    <a:pt x="69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8" name="Freeform 18"/>
            <p:cNvSpPr/>
            <p:nvPr/>
          </p:nvSpPr>
          <p:spPr bwMode="auto">
            <a:xfrm>
              <a:off x="4517" y="3244"/>
              <a:ext cx="224" cy="140"/>
            </a:xfrm>
            <a:custGeom>
              <a:avLst/>
              <a:gdLst>
                <a:gd name="T0" fmla="*/ 13 w 94"/>
                <a:gd name="T1" fmla="*/ 1 h 59"/>
                <a:gd name="T2" fmla="*/ 81 w 94"/>
                <a:gd name="T3" fmla="*/ 3 h 59"/>
                <a:gd name="T4" fmla="*/ 93 w 94"/>
                <a:gd name="T5" fmla="*/ 12 h 59"/>
                <a:gd name="T6" fmla="*/ 90 w 94"/>
                <a:gd name="T7" fmla="*/ 48 h 59"/>
                <a:gd name="T8" fmla="*/ 76 w 94"/>
                <a:gd name="T9" fmla="*/ 57 h 59"/>
                <a:gd name="T10" fmla="*/ 11 w 94"/>
                <a:gd name="T11" fmla="*/ 55 h 59"/>
                <a:gd name="T12" fmla="*/ 1 w 94"/>
                <a:gd name="T13" fmla="*/ 44 h 59"/>
                <a:gd name="T14" fmla="*/ 2 w 94"/>
                <a:gd name="T15" fmla="*/ 10 h 59"/>
                <a:gd name="T16" fmla="*/ 13 w 94"/>
                <a:gd name="T17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9">
                  <a:moveTo>
                    <a:pt x="13" y="1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94" y="2"/>
                    <a:pt x="93" y="12"/>
                  </a:cubicBezTo>
                  <a:cubicBezTo>
                    <a:pt x="92" y="21"/>
                    <a:pt x="90" y="48"/>
                    <a:pt x="90" y="48"/>
                  </a:cubicBezTo>
                  <a:cubicBezTo>
                    <a:pt x="90" y="48"/>
                    <a:pt x="83" y="59"/>
                    <a:pt x="76" y="57"/>
                  </a:cubicBezTo>
                  <a:cubicBezTo>
                    <a:pt x="70" y="56"/>
                    <a:pt x="11" y="55"/>
                    <a:pt x="11" y="55"/>
                  </a:cubicBezTo>
                  <a:cubicBezTo>
                    <a:pt x="11" y="55"/>
                    <a:pt x="0" y="53"/>
                    <a:pt x="1" y="44"/>
                  </a:cubicBezTo>
                  <a:cubicBezTo>
                    <a:pt x="2" y="34"/>
                    <a:pt x="2" y="10"/>
                    <a:pt x="2" y="10"/>
                  </a:cubicBezTo>
                  <a:cubicBezTo>
                    <a:pt x="2" y="10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39" name="Freeform 19"/>
            <p:cNvSpPr>
              <a:spLocks noEditPoints="1"/>
            </p:cNvSpPr>
            <p:nvPr/>
          </p:nvSpPr>
          <p:spPr bwMode="auto">
            <a:xfrm>
              <a:off x="4513" y="3241"/>
              <a:ext cx="230" cy="145"/>
            </a:xfrm>
            <a:custGeom>
              <a:avLst/>
              <a:gdLst>
                <a:gd name="T0" fmla="*/ 13 w 97"/>
                <a:gd name="T1" fmla="*/ 59 h 61"/>
                <a:gd name="T2" fmla="*/ 13 w 97"/>
                <a:gd name="T3" fmla="*/ 59 h 61"/>
                <a:gd name="T4" fmla="*/ 7 w 97"/>
                <a:gd name="T5" fmla="*/ 56 h 61"/>
                <a:gd name="T6" fmla="*/ 0 w 97"/>
                <a:gd name="T7" fmla="*/ 46 h 61"/>
                <a:gd name="T8" fmla="*/ 0 w 97"/>
                <a:gd name="T9" fmla="*/ 45 h 61"/>
                <a:gd name="T10" fmla="*/ 1 w 97"/>
                <a:gd name="T11" fmla="*/ 15 h 61"/>
                <a:gd name="T12" fmla="*/ 1 w 97"/>
                <a:gd name="T13" fmla="*/ 11 h 61"/>
                <a:gd name="T14" fmla="*/ 3 w 97"/>
                <a:gd name="T15" fmla="*/ 5 h 61"/>
                <a:gd name="T16" fmla="*/ 15 w 97"/>
                <a:gd name="T17" fmla="*/ 0 h 61"/>
                <a:gd name="T18" fmla="*/ 15 w 97"/>
                <a:gd name="T19" fmla="*/ 0 h 61"/>
                <a:gd name="T20" fmla="*/ 15 w 97"/>
                <a:gd name="T21" fmla="*/ 0 h 61"/>
                <a:gd name="T22" fmla="*/ 83 w 97"/>
                <a:gd name="T23" fmla="*/ 2 h 61"/>
                <a:gd name="T24" fmla="*/ 91 w 97"/>
                <a:gd name="T25" fmla="*/ 3 h 61"/>
                <a:gd name="T26" fmla="*/ 97 w 97"/>
                <a:gd name="T27" fmla="*/ 11 h 61"/>
                <a:gd name="T28" fmla="*/ 97 w 97"/>
                <a:gd name="T29" fmla="*/ 13 h 61"/>
                <a:gd name="T30" fmla="*/ 94 w 97"/>
                <a:gd name="T31" fmla="*/ 49 h 61"/>
                <a:gd name="T32" fmla="*/ 94 w 97"/>
                <a:gd name="T33" fmla="*/ 50 h 61"/>
                <a:gd name="T34" fmla="*/ 79 w 97"/>
                <a:gd name="T35" fmla="*/ 61 h 61"/>
                <a:gd name="T36" fmla="*/ 78 w 97"/>
                <a:gd name="T37" fmla="*/ 60 h 61"/>
                <a:gd name="T38" fmla="*/ 79 w 97"/>
                <a:gd name="T39" fmla="*/ 56 h 61"/>
                <a:gd name="T40" fmla="*/ 87 w 97"/>
                <a:gd name="T41" fmla="*/ 52 h 61"/>
                <a:gd name="T42" fmla="*/ 90 w 97"/>
                <a:gd name="T43" fmla="*/ 49 h 61"/>
                <a:gd name="T44" fmla="*/ 92 w 97"/>
                <a:gd name="T45" fmla="*/ 12 h 61"/>
                <a:gd name="T46" fmla="*/ 92 w 97"/>
                <a:gd name="T47" fmla="*/ 11 h 61"/>
                <a:gd name="T48" fmla="*/ 89 w 97"/>
                <a:gd name="T49" fmla="*/ 7 h 61"/>
                <a:gd name="T50" fmla="*/ 83 w 97"/>
                <a:gd name="T51" fmla="*/ 6 h 61"/>
                <a:gd name="T52" fmla="*/ 82 w 97"/>
                <a:gd name="T53" fmla="*/ 6 h 61"/>
                <a:gd name="T54" fmla="*/ 15 w 97"/>
                <a:gd name="T55" fmla="*/ 4 h 61"/>
                <a:gd name="T56" fmla="*/ 15 w 97"/>
                <a:gd name="T57" fmla="*/ 4 h 61"/>
                <a:gd name="T58" fmla="*/ 15 w 97"/>
                <a:gd name="T59" fmla="*/ 4 h 61"/>
                <a:gd name="T60" fmla="*/ 6 w 97"/>
                <a:gd name="T61" fmla="*/ 10 h 61"/>
                <a:gd name="T62" fmla="*/ 6 w 97"/>
                <a:gd name="T63" fmla="*/ 11 h 61"/>
                <a:gd name="T64" fmla="*/ 6 w 97"/>
                <a:gd name="T65" fmla="*/ 15 h 61"/>
                <a:gd name="T66" fmla="*/ 5 w 97"/>
                <a:gd name="T67" fmla="*/ 45 h 61"/>
                <a:gd name="T68" fmla="*/ 5 w 97"/>
                <a:gd name="T69" fmla="*/ 46 h 61"/>
                <a:gd name="T70" fmla="*/ 9 w 97"/>
                <a:gd name="T71" fmla="*/ 53 h 61"/>
                <a:gd name="T72" fmla="*/ 13 w 97"/>
                <a:gd name="T7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1">
                  <a:moveTo>
                    <a:pt x="78" y="60"/>
                  </a:moveTo>
                  <a:cubicBezTo>
                    <a:pt x="72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8"/>
                    <a:pt x="10" y="58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38"/>
                    <a:pt x="1" y="22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8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9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2"/>
                    <a:pt x="88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4" y="4"/>
                    <a:pt x="97" y="7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2"/>
                    <a:pt x="97" y="12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22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3" y="51"/>
                    <a:pt x="88" y="60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8" y="60"/>
                    <a:pt x="78" y="60"/>
                  </a:cubicBezTo>
                  <a:close/>
                  <a:moveTo>
                    <a:pt x="79" y="56"/>
                  </a:move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2" y="56"/>
                    <a:pt x="84" y="54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1"/>
                    <a:pt x="89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4"/>
                    <a:pt x="92" y="21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12"/>
                    <a:pt x="92" y="12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9"/>
                    <a:pt x="91" y="8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7" y="6"/>
                    <a:pt x="84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4"/>
                    <a:pt x="6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22"/>
                    <a:pt x="6" y="38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9"/>
                    <a:pt x="7" y="51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7" y="54"/>
                    <a:pt x="72" y="55"/>
                    <a:pt x="79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0" name="Freeform 20"/>
            <p:cNvSpPr/>
            <p:nvPr/>
          </p:nvSpPr>
          <p:spPr bwMode="auto">
            <a:xfrm>
              <a:off x="4748" y="3251"/>
              <a:ext cx="223" cy="138"/>
            </a:xfrm>
            <a:custGeom>
              <a:avLst/>
              <a:gdLst>
                <a:gd name="T0" fmla="*/ 14 w 94"/>
                <a:gd name="T1" fmla="*/ 1 h 58"/>
                <a:gd name="T2" fmla="*/ 81 w 94"/>
                <a:gd name="T3" fmla="*/ 2 h 58"/>
                <a:gd name="T4" fmla="*/ 93 w 94"/>
                <a:gd name="T5" fmla="*/ 11 h 58"/>
                <a:gd name="T6" fmla="*/ 90 w 94"/>
                <a:gd name="T7" fmla="*/ 48 h 58"/>
                <a:gd name="T8" fmla="*/ 77 w 94"/>
                <a:gd name="T9" fmla="*/ 57 h 58"/>
                <a:gd name="T10" fmla="*/ 11 w 94"/>
                <a:gd name="T11" fmla="*/ 55 h 58"/>
                <a:gd name="T12" fmla="*/ 1 w 94"/>
                <a:gd name="T13" fmla="*/ 44 h 58"/>
                <a:gd name="T14" fmla="*/ 2 w 94"/>
                <a:gd name="T15" fmla="*/ 10 h 58"/>
                <a:gd name="T16" fmla="*/ 14 w 94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8">
                  <a:moveTo>
                    <a:pt x="14" y="1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94" y="2"/>
                    <a:pt x="93" y="11"/>
                  </a:cubicBezTo>
                  <a:cubicBezTo>
                    <a:pt x="92" y="21"/>
                    <a:pt x="90" y="48"/>
                    <a:pt x="90" y="48"/>
                  </a:cubicBezTo>
                  <a:cubicBezTo>
                    <a:pt x="90" y="48"/>
                    <a:pt x="83" y="58"/>
                    <a:pt x="77" y="57"/>
                  </a:cubicBezTo>
                  <a:cubicBezTo>
                    <a:pt x="70" y="56"/>
                    <a:pt x="11" y="55"/>
                    <a:pt x="11" y="55"/>
                  </a:cubicBezTo>
                  <a:cubicBezTo>
                    <a:pt x="11" y="55"/>
                    <a:pt x="0" y="53"/>
                    <a:pt x="1" y="44"/>
                  </a:cubicBezTo>
                  <a:cubicBezTo>
                    <a:pt x="2" y="34"/>
                    <a:pt x="2" y="10"/>
                    <a:pt x="2" y="10"/>
                  </a:cubicBezTo>
                  <a:cubicBezTo>
                    <a:pt x="2" y="10"/>
                    <a:pt x="2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1" name="Freeform 21"/>
            <p:cNvSpPr>
              <a:spLocks noEditPoints="1"/>
            </p:cNvSpPr>
            <p:nvPr/>
          </p:nvSpPr>
          <p:spPr bwMode="auto">
            <a:xfrm>
              <a:off x="4745" y="3246"/>
              <a:ext cx="228" cy="145"/>
            </a:xfrm>
            <a:custGeom>
              <a:avLst/>
              <a:gdLst>
                <a:gd name="T0" fmla="*/ 12 w 96"/>
                <a:gd name="T1" fmla="*/ 59 h 61"/>
                <a:gd name="T2" fmla="*/ 12 w 96"/>
                <a:gd name="T3" fmla="*/ 59 h 61"/>
                <a:gd name="T4" fmla="*/ 6 w 96"/>
                <a:gd name="T5" fmla="*/ 57 h 61"/>
                <a:gd name="T6" fmla="*/ 0 w 96"/>
                <a:gd name="T7" fmla="*/ 47 h 61"/>
                <a:gd name="T8" fmla="*/ 0 w 96"/>
                <a:gd name="T9" fmla="*/ 45 h 61"/>
                <a:gd name="T10" fmla="*/ 1 w 96"/>
                <a:gd name="T11" fmla="*/ 15 h 61"/>
                <a:gd name="T12" fmla="*/ 1 w 96"/>
                <a:gd name="T13" fmla="*/ 12 h 61"/>
                <a:gd name="T14" fmla="*/ 2 w 96"/>
                <a:gd name="T15" fmla="*/ 6 h 61"/>
                <a:gd name="T16" fmla="*/ 14 w 96"/>
                <a:gd name="T17" fmla="*/ 0 h 61"/>
                <a:gd name="T18" fmla="*/ 15 w 96"/>
                <a:gd name="T19" fmla="*/ 0 h 61"/>
                <a:gd name="T20" fmla="*/ 15 w 96"/>
                <a:gd name="T21" fmla="*/ 0 h 61"/>
                <a:gd name="T22" fmla="*/ 82 w 96"/>
                <a:gd name="T23" fmla="*/ 2 h 61"/>
                <a:gd name="T24" fmla="*/ 90 w 96"/>
                <a:gd name="T25" fmla="*/ 4 h 61"/>
                <a:gd name="T26" fmla="*/ 96 w 96"/>
                <a:gd name="T27" fmla="*/ 12 h 61"/>
                <a:gd name="T28" fmla="*/ 96 w 96"/>
                <a:gd name="T29" fmla="*/ 14 h 61"/>
                <a:gd name="T30" fmla="*/ 93 w 96"/>
                <a:gd name="T31" fmla="*/ 50 h 61"/>
                <a:gd name="T32" fmla="*/ 93 w 96"/>
                <a:gd name="T33" fmla="*/ 51 h 61"/>
                <a:gd name="T34" fmla="*/ 79 w 96"/>
                <a:gd name="T35" fmla="*/ 61 h 61"/>
                <a:gd name="T36" fmla="*/ 77 w 96"/>
                <a:gd name="T37" fmla="*/ 61 h 61"/>
                <a:gd name="T38" fmla="*/ 79 w 96"/>
                <a:gd name="T39" fmla="*/ 57 h 61"/>
                <a:gd name="T40" fmla="*/ 86 w 96"/>
                <a:gd name="T41" fmla="*/ 53 h 61"/>
                <a:gd name="T42" fmla="*/ 89 w 96"/>
                <a:gd name="T43" fmla="*/ 49 h 61"/>
                <a:gd name="T44" fmla="*/ 92 w 96"/>
                <a:gd name="T45" fmla="*/ 13 h 61"/>
                <a:gd name="T46" fmla="*/ 92 w 96"/>
                <a:gd name="T47" fmla="*/ 12 h 61"/>
                <a:gd name="T48" fmla="*/ 88 w 96"/>
                <a:gd name="T49" fmla="*/ 8 h 61"/>
                <a:gd name="T50" fmla="*/ 82 w 96"/>
                <a:gd name="T51" fmla="*/ 7 h 61"/>
                <a:gd name="T52" fmla="*/ 82 w 96"/>
                <a:gd name="T53" fmla="*/ 7 h 61"/>
                <a:gd name="T54" fmla="*/ 15 w 96"/>
                <a:gd name="T55" fmla="*/ 5 h 61"/>
                <a:gd name="T56" fmla="*/ 15 w 96"/>
                <a:gd name="T57" fmla="*/ 5 h 61"/>
                <a:gd name="T58" fmla="*/ 14 w 96"/>
                <a:gd name="T59" fmla="*/ 5 h 61"/>
                <a:gd name="T60" fmla="*/ 5 w 96"/>
                <a:gd name="T61" fmla="*/ 11 h 61"/>
                <a:gd name="T62" fmla="*/ 5 w 96"/>
                <a:gd name="T63" fmla="*/ 12 h 61"/>
                <a:gd name="T64" fmla="*/ 5 w 96"/>
                <a:gd name="T65" fmla="*/ 15 h 61"/>
                <a:gd name="T66" fmla="*/ 4 w 96"/>
                <a:gd name="T67" fmla="*/ 46 h 61"/>
                <a:gd name="T68" fmla="*/ 4 w 96"/>
                <a:gd name="T69" fmla="*/ 47 h 61"/>
                <a:gd name="T70" fmla="*/ 8 w 96"/>
                <a:gd name="T71" fmla="*/ 53 h 61"/>
                <a:gd name="T72" fmla="*/ 12 w 96"/>
                <a:gd name="T7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61">
                  <a:moveTo>
                    <a:pt x="77" y="61"/>
                  </a:moveTo>
                  <a:cubicBezTo>
                    <a:pt x="71" y="60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9" y="59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5"/>
                    <a:pt x="0" y="5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1" y="23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9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3"/>
                    <a:pt x="8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4" y="2"/>
                    <a:pt x="87" y="2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5"/>
                    <a:pt x="96" y="8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3"/>
                    <a:pt x="96" y="13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23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1"/>
                    <a:pt x="87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8" y="61"/>
                    <a:pt x="78" y="61"/>
                    <a:pt x="77" y="61"/>
                  </a:cubicBezTo>
                  <a:close/>
                  <a:moveTo>
                    <a:pt x="78" y="57"/>
                  </a:moveTo>
                  <a:cubicBezTo>
                    <a:pt x="78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4" y="55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2"/>
                    <a:pt x="88" y="50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5"/>
                    <a:pt x="91" y="22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2" y="13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10"/>
                    <a:pt x="91" y="9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7"/>
                    <a:pt x="83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7" y="5"/>
                    <a:pt x="6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3"/>
                    <a:pt x="5" y="39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50"/>
                    <a:pt x="6" y="52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4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6" y="55"/>
                    <a:pt x="71" y="56"/>
                    <a:pt x="7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2" name="Freeform 22"/>
            <p:cNvSpPr/>
            <p:nvPr/>
          </p:nvSpPr>
          <p:spPr bwMode="auto">
            <a:xfrm>
              <a:off x="4985" y="3258"/>
              <a:ext cx="225" cy="138"/>
            </a:xfrm>
            <a:custGeom>
              <a:avLst/>
              <a:gdLst>
                <a:gd name="T0" fmla="*/ 15 w 95"/>
                <a:gd name="T1" fmla="*/ 0 h 58"/>
                <a:gd name="T2" fmla="*/ 82 w 95"/>
                <a:gd name="T3" fmla="*/ 2 h 58"/>
                <a:gd name="T4" fmla="*/ 94 w 95"/>
                <a:gd name="T5" fmla="*/ 11 h 58"/>
                <a:gd name="T6" fmla="*/ 91 w 95"/>
                <a:gd name="T7" fmla="*/ 48 h 58"/>
                <a:gd name="T8" fmla="*/ 78 w 95"/>
                <a:gd name="T9" fmla="*/ 57 h 58"/>
                <a:gd name="T10" fmla="*/ 12 w 95"/>
                <a:gd name="T11" fmla="*/ 55 h 58"/>
                <a:gd name="T12" fmla="*/ 2 w 95"/>
                <a:gd name="T13" fmla="*/ 44 h 58"/>
                <a:gd name="T14" fmla="*/ 3 w 95"/>
                <a:gd name="T15" fmla="*/ 9 h 58"/>
                <a:gd name="T16" fmla="*/ 15 w 95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8">
                  <a:moveTo>
                    <a:pt x="15" y="0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95" y="2"/>
                    <a:pt x="94" y="11"/>
                  </a:cubicBezTo>
                  <a:cubicBezTo>
                    <a:pt x="93" y="21"/>
                    <a:pt x="91" y="48"/>
                    <a:pt x="91" y="48"/>
                  </a:cubicBezTo>
                  <a:cubicBezTo>
                    <a:pt x="91" y="48"/>
                    <a:pt x="84" y="58"/>
                    <a:pt x="78" y="57"/>
                  </a:cubicBezTo>
                  <a:cubicBezTo>
                    <a:pt x="71" y="56"/>
                    <a:pt x="12" y="55"/>
                    <a:pt x="12" y="55"/>
                  </a:cubicBezTo>
                  <a:cubicBezTo>
                    <a:pt x="12" y="55"/>
                    <a:pt x="0" y="53"/>
                    <a:pt x="2" y="44"/>
                  </a:cubicBezTo>
                  <a:cubicBezTo>
                    <a:pt x="3" y="34"/>
                    <a:pt x="3" y="9"/>
                    <a:pt x="3" y="9"/>
                  </a:cubicBezTo>
                  <a:cubicBezTo>
                    <a:pt x="3" y="9"/>
                    <a:pt x="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3" name="Freeform 23"/>
            <p:cNvSpPr>
              <a:spLocks noEditPoints="1"/>
            </p:cNvSpPr>
            <p:nvPr/>
          </p:nvSpPr>
          <p:spPr bwMode="auto">
            <a:xfrm>
              <a:off x="4983" y="3253"/>
              <a:ext cx="230" cy="145"/>
            </a:xfrm>
            <a:custGeom>
              <a:avLst/>
              <a:gdLst>
                <a:gd name="T0" fmla="*/ 13 w 97"/>
                <a:gd name="T1" fmla="*/ 59 h 61"/>
                <a:gd name="T2" fmla="*/ 13 w 97"/>
                <a:gd name="T3" fmla="*/ 59 h 61"/>
                <a:gd name="T4" fmla="*/ 7 w 97"/>
                <a:gd name="T5" fmla="*/ 57 h 61"/>
                <a:gd name="T6" fmla="*/ 0 w 97"/>
                <a:gd name="T7" fmla="*/ 47 h 61"/>
                <a:gd name="T8" fmla="*/ 0 w 97"/>
                <a:gd name="T9" fmla="*/ 45 h 61"/>
                <a:gd name="T10" fmla="*/ 1 w 97"/>
                <a:gd name="T11" fmla="*/ 15 h 61"/>
                <a:gd name="T12" fmla="*/ 1 w 97"/>
                <a:gd name="T13" fmla="*/ 11 h 61"/>
                <a:gd name="T14" fmla="*/ 3 w 97"/>
                <a:gd name="T15" fmla="*/ 6 h 61"/>
                <a:gd name="T16" fmla="*/ 15 w 97"/>
                <a:gd name="T17" fmla="*/ 0 h 61"/>
                <a:gd name="T18" fmla="*/ 16 w 97"/>
                <a:gd name="T19" fmla="*/ 0 h 61"/>
                <a:gd name="T20" fmla="*/ 16 w 97"/>
                <a:gd name="T21" fmla="*/ 0 h 61"/>
                <a:gd name="T22" fmla="*/ 83 w 97"/>
                <a:gd name="T23" fmla="*/ 2 h 61"/>
                <a:gd name="T24" fmla="*/ 91 w 97"/>
                <a:gd name="T25" fmla="*/ 3 h 61"/>
                <a:gd name="T26" fmla="*/ 97 w 97"/>
                <a:gd name="T27" fmla="*/ 12 h 61"/>
                <a:gd name="T28" fmla="*/ 97 w 97"/>
                <a:gd name="T29" fmla="*/ 13 h 61"/>
                <a:gd name="T30" fmla="*/ 94 w 97"/>
                <a:gd name="T31" fmla="*/ 50 h 61"/>
                <a:gd name="T32" fmla="*/ 94 w 97"/>
                <a:gd name="T33" fmla="*/ 51 h 61"/>
                <a:gd name="T34" fmla="*/ 80 w 97"/>
                <a:gd name="T35" fmla="*/ 61 h 61"/>
                <a:gd name="T36" fmla="*/ 78 w 97"/>
                <a:gd name="T37" fmla="*/ 61 h 61"/>
                <a:gd name="T38" fmla="*/ 80 w 97"/>
                <a:gd name="T39" fmla="*/ 57 h 61"/>
                <a:gd name="T40" fmla="*/ 87 w 97"/>
                <a:gd name="T41" fmla="*/ 53 h 61"/>
                <a:gd name="T42" fmla="*/ 90 w 97"/>
                <a:gd name="T43" fmla="*/ 49 h 61"/>
                <a:gd name="T44" fmla="*/ 93 w 97"/>
                <a:gd name="T45" fmla="*/ 13 h 61"/>
                <a:gd name="T46" fmla="*/ 93 w 97"/>
                <a:gd name="T47" fmla="*/ 12 h 61"/>
                <a:gd name="T48" fmla="*/ 89 w 97"/>
                <a:gd name="T49" fmla="*/ 7 h 61"/>
                <a:gd name="T50" fmla="*/ 83 w 97"/>
                <a:gd name="T51" fmla="*/ 6 h 61"/>
                <a:gd name="T52" fmla="*/ 82 w 97"/>
                <a:gd name="T53" fmla="*/ 7 h 61"/>
                <a:gd name="T54" fmla="*/ 16 w 97"/>
                <a:gd name="T55" fmla="*/ 5 h 61"/>
                <a:gd name="T56" fmla="*/ 16 w 97"/>
                <a:gd name="T57" fmla="*/ 5 h 61"/>
                <a:gd name="T58" fmla="*/ 15 w 97"/>
                <a:gd name="T59" fmla="*/ 5 h 61"/>
                <a:gd name="T60" fmla="*/ 6 w 97"/>
                <a:gd name="T61" fmla="*/ 11 h 61"/>
                <a:gd name="T62" fmla="*/ 6 w 97"/>
                <a:gd name="T63" fmla="*/ 11 h 61"/>
                <a:gd name="T64" fmla="*/ 6 w 97"/>
                <a:gd name="T65" fmla="*/ 15 h 61"/>
                <a:gd name="T66" fmla="*/ 5 w 97"/>
                <a:gd name="T67" fmla="*/ 46 h 61"/>
                <a:gd name="T68" fmla="*/ 5 w 97"/>
                <a:gd name="T69" fmla="*/ 47 h 61"/>
                <a:gd name="T70" fmla="*/ 9 w 97"/>
                <a:gd name="T71" fmla="*/ 53 h 61"/>
                <a:gd name="T72" fmla="*/ 13 w 97"/>
                <a:gd name="T7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61">
                  <a:moveTo>
                    <a:pt x="78" y="61"/>
                  </a:moveTo>
                  <a:cubicBezTo>
                    <a:pt x="72" y="60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0" y="59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4" y="55"/>
                    <a:pt x="0" y="5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38"/>
                    <a:pt x="1" y="23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3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3"/>
                    <a:pt x="9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2"/>
                    <a:pt x="88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4" y="5"/>
                    <a:pt x="97" y="7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23"/>
                    <a:pt x="94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3" y="51"/>
                    <a:pt x="88" y="61"/>
                    <a:pt x="80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9" y="61"/>
                    <a:pt x="79" y="61"/>
                    <a:pt x="78" y="61"/>
                  </a:cubicBezTo>
                  <a:close/>
                  <a:moveTo>
                    <a:pt x="79" y="57"/>
                  </a:moveTo>
                  <a:cubicBezTo>
                    <a:pt x="79" y="57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2" y="57"/>
                    <a:pt x="85" y="55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8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5"/>
                    <a:pt x="92" y="22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9"/>
                    <a:pt x="91" y="8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7" y="7"/>
                    <a:pt x="84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7" y="5"/>
                    <a:pt x="6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23"/>
                    <a:pt x="6" y="38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50"/>
                    <a:pt x="6" y="52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72" y="56"/>
                    <a:pt x="7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4" name="Freeform 24"/>
            <p:cNvSpPr/>
            <p:nvPr/>
          </p:nvSpPr>
          <p:spPr bwMode="auto">
            <a:xfrm>
              <a:off x="4275" y="3215"/>
              <a:ext cx="226" cy="126"/>
            </a:xfrm>
            <a:custGeom>
              <a:avLst/>
              <a:gdLst>
                <a:gd name="T0" fmla="*/ 14 w 95"/>
                <a:gd name="T1" fmla="*/ 0 h 53"/>
                <a:gd name="T2" fmla="*/ 82 w 95"/>
                <a:gd name="T3" fmla="*/ 2 h 53"/>
                <a:gd name="T4" fmla="*/ 94 w 95"/>
                <a:gd name="T5" fmla="*/ 10 h 53"/>
                <a:gd name="T6" fmla="*/ 92 w 95"/>
                <a:gd name="T7" fmla="*/ 43 h 53"/>
                <a:gd name="T8" fmla="*/ 78 w 95"/>
                <a:gd name="T9" fmla="*/ 52 h 53"/>
                <a:gd name="T10" fmla="*/ 11 w 95"/>
                <a:gd name="T11" fmla="*/ 50 h 53"/>
                <a:gd name="T12" fmla="*/ 1 w 95"/>
                <a:gd name="T13" fmla="*/ 39 h 53"/>
                <a:gd name="T14" fmla="*/ 2 w 95"/>
                <a:gd name="T15" fmla="*/ 8 h 53"/>
                <a:gd name="T16" fmla="*/ 14 w 95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3">
                  <a:moveTo>
                    <a:pt x="14" y="0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95" y="2"/>
                    <a:pt x="94" y="10"/>
                  </a:cubicBezTo>
                  <a:cubicBezTo>
                    <a:pt x="93" y="19"/>
                    <a:pt x="92" y="43"/>
                    <a:pt x="92" y="43"/>
                  </a:cubicBezTo>
                  <a:cubicBezTo>
                    <a:pt x="92" y="43"/>
                    <a:pt x="85" y="53"/>
                    <a:pt x="78" y="52"/>
                  </a:cubicBezTo>
                  <a:cubicBezTo>
                    <a:pt x="71" y="51"/>
                    <a:pt x="11" y="50"/>
                    <a:pt x="11" y="50"/>
                  </a:cubicBezTo>
                  <a:cubicBezTo>
                    <a:pt x="11" y="50"/>
                    <a:pt x="0" y="48"/>
                    <a:pt x="1" y="39"/>
                  </a:cubicBezTo>
                  <a:cubicBezTo>
                    <a:pt x="2" y="31"/>
                    <a:pt x="2" y="8"/>
                    <a:pt x="2" y="8"/>
                  </a:cubicBezTo>
                  <a:cubicBezTo>
                    <a:pt x="2" y="8"/>
                    <a:pt x="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5" name="Freeform 25"/>
            <p:cNvSpPr>
              <a:spLocks noEditPoints="1"/>
            </p:cNvSpPr>
            <p:nvPr/>
          </p:nvSpPr>
          <p:spPr bwMode="auto">
            <a:xfrm>
              <a:off x="4273" y="3210"/>
              <a:ext cx="233" cy="134"/>
            </a:xfrm>
            <a:custGeom>
              <a:avLst/>
              <a:gdLst>
                <a:gd name="T0" fmla="*/ 12 w 98"/>
                <a:gd name="T1" fmla="*/ 54 h 56"/>
                <a:gd name="T2" fmla="*/ 12 w 98"/>
                <a:gd name="T3" fmla="*/ 54 h 56"/>
                <a:gd name="T4" fmla="*/ 6 w 98"/>
                <a:gd name="T5" fmla="*/ 52 h 56"/>
                <a:gd name="T6" fmla="*/ 0 w 98"/>
                <a:gd name="T7" fmla="*/ 42 h 56"/>
                <a:gd name="T8" fmla="*/ 0 w 98"/>
                <a:gd name="T9" fmla="*/ 41 h 56"/>
                <a:gd name="T10" fmla="*/ 1 w 98"/>
                <a:gd name="T11" fmla="*/ 16 h 56"/>
                <a:gd name="T12" fmla="*/ 1 w 98"/>
                <a:gd name="T13" fmla="*/ 10 h 56"/>
                <a:gd name="T14" fmla="*/ 2 w 98"/>
                <a:gd name="T15" fmla="*/ 5 h 56"/>
                <a:gd name="T16" fmla="*/ 14 w 98"/>
                <a:gd name="T17" fmla="*/ 0 h 56"/>
                <a:gd name="T18" fmla="*/ 15 w 98"/>
                <a:gd name="T19" fmla="*/ 0 h 56"/>
                <a:gd name="T20" fmla="*/ 15 w 98"/>
                <a:gd name="T21" fmla="*/ 0 h 56"/>
                <a:gd name="T22" fmla="*/ 83 w 98"/>
                <a:gd name="T23" fmla="*/ 2 h 56"/>
                <a:gd name="T24" fmla="*/ 91 w 98"/>
                <a:gd name="T25" fmla="*/ 3 h 56"/>
                <a:gd name="T26" fmla="*/ 97 w 98"/>
                <a:gd name="T27" fmla="*/ 11 h 56"/>
                <a:gd name="T28" fmla="*/ 97 w 98"/>
                <a:gd name="T29" fmla="*/ 12 h 56"/>
                <a:gd name="T30" fmla="*/ 95 w 98"/>
                <a:gd name="T31" fmla="*/ 46 h 56"/>
                <a:gd name="T32" fmla="*/ 95 w 98"/>
                <a:gd name="T33" fmla="*/ 46 h 56"/>
                <a:gd name="T34" fmla="*/ 80 w 98"/>
                <a:gd name="T35" fmla="*/ 56 h 56"/>
                <a:gd name="T36" fmla="*/ 79 w 98"/>
                <a:gd name="T37" fmla="*/ 56 h 56"/>
                <a:gd name="T38" fmla="*/ 80 w 98"/>
                <a:gd name="T39" fmla="*/ 52 h 56"/>
                <a:gd name="T40" fmla="*/ 87 w 98"/>
                <a:gd name="T41" fmla="*/ 48 h 56"/>
                <a:gd name="T42" fmla="*/ 90 w 98"/>
                <a:gd name="T43" fmla="*/ 45 h 56"/>
                <a:gd name="T44" fmla="*/ 93 w 98"/>
                <a:gd name="T45" fmla="*/ 12 h 56"/>
                <a:gd name="T46" fmla="*/ 93 w 98"/>
                <a:gd name="T47" fmla="*/ 11 h 56"/>
                <a:gd name="T48" fmla="*/ 89 w 98"/>
                <a:gd name="T49" fmla="*/ 7 h 56"/>
                <a:gd name="T50" fmla="*/ 83 w 98"/>
                <a:gd name="T51" fmla="*/ 6 h 56"/>
                <a:gd name="T52" fmla="*/ 83 w 98"/>
                <a:gd name="T53" fmla="*/ 6 h 56"/>
                <a:gd name="T54" fmla="*/ 15 w 98"/>
                <a:gd name="T55" fmla="*/ 4 h 56"/>
                <a:gd name="T56" fmla="*/ 15 w 98"/>
                <a:gd name="T57" fmla="*/ 4 h 56"/>
                <a:gd name="T58" fmla="*/ 14 w 98"/>
                <a:gd name="T59" fmla="*/ 4 h 56"/>
                <a:gd name="T60" fmla="*/ 5 w 98"/>
                <a:gd name="T61" fmla="*/ 9 h 56"/>
                <a:gd name="T62" fmla="*/ 5 w 98"/>
                <a:gd name="T63" fmla="*/ 10 h 56"/>
                <a:gd name="T64" fmla="*/ 5 w 98"/>
                <a:gd name="T65" fmla="*/ 16 h 56"/>
                <a:gd name="T66" fmla="*/ 4 w 98"/>
                <a:gd name="T67" fmla="*/ 42 h 56"/>
                <a:gd name="T68" fmla="*/ 4 w 98"/>
                <a:gd name="T69" fmla="*/ 42 h 56"/>
                <a:gd name="T70" fmla="*/ 8 w 98"/>
                <a:gd name="T71" fmla="*/ 48 h 56"/>
                <a:gd name="T72" fmla="*/ 13 w 98"/>
                <a:gd name="T7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8" h="56">
                  <a:moveTo>
                    <a:pt x="79" y="56"/>
                  </a:moveTo>
                  <a:cubicBezTo>
                    <a:pt x="72" y="55"/>
                    <a:pt x="13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9" y="53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3" y="50"/>
                    <a:pt x="0" y="4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1" y="2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2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8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2"/>
                    <a:pt x="8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4" y="2"/>
                    <a:pt x="88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4" y="4"/>
                    <a:pt x="98" y="7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21"/>
                    <a:pt x="95" y="45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88" y="56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6"/>
                    <a:pt x="79" y="56"/>
                    <a:pt x="79" y="56"/>
                  </a:cubicBezTo>
                  <a:close/>
                  <a:moveTo>
                    <a:pt x="79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2" y="52"/>
                    <a:pt x="85" y="50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9" y="47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1" y="41"/>
                    <a:pt x="92" y="2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9"/>
                    <a:pt x="92" y="8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7" y="6"/>
                    <a:pt x="84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6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2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23"/>
                    <a:pt x="5" y="35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6" y="47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0" y="49"/>
                    <a:pt x="12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7" y="50"/>
                    <a:pt x="72" y="50"/>
                    <a:pt x="79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6" name="Freeform 26"/>
            <p:cNvSpPr/>
            <p:nvPr/>
          </p:nvSpPr>
          <p:spPr bwMode="auto">
            <a:xfrm>
              <a:off x="4226" y="3144"/>
              <a:ext cx="1490" cy="100"/>
            </a:xfrm>
            <a:custGeom>
              <a:avLst/>
              <a:gdLst>
                <a:gd name="T0" fmla="*/ 0 w 628"/>
                <a:gd name="T1" fmla="*/ 0 h 42"/>
                <a:gd name="T2" fmla="*/ 606 w 628"/>
                <a:gd name="T3" fmla="*/ 12 h 42"/>
                <a:gd name="T4" fmla="*/ 627 w 628"/>
                <a:gd name="T5" fmla="*/ 30 h 42"/>
                <a:gd name="T6" fmla="*/ 625 w 628"/>
                <a:gd name="T7" fmla="*/ 42 h 42"/>
                <a:gd name="T8" fmla="*/ 604 w 628"/>
                <a:gd name="T9" fmla="*/ 17 h 42"/>
                <a:gd name="T10" fmla="*/ 344 w 628"/>
                <a:gd name="T11" fmla="*/ 11 h 42"/>
                <a:gd name="T12" fmla="*/ 0 w 6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8" h="42">
                  <a:moveTo>
                    <a:pt x="0" y="0"/>
                  </a:moveTo>
                  <a:cubicBezTo>
                    <a:pt x="0" y="0"/>
                    <a:pt x="585" y="11"/>
                    <a:pt x="606" y="12"/>
                  </a:cubicBezTo>
                  <a:cubicBezTo>
                    <a:pt x="626" y="12"/>
                    <a:pt x="627" y="30"/>
                    <a:pt x="627" y="30"/>
                  </a:cubicBezTo>
                  <a:cubicBezTo>
                    <a:pt x="625" y="42"/>
                    <a:pt x="625" y="42"/>
                    <a:pt x="625" y="42"/>
                  </a:cubicBezTo>
                  <a:cubicBezTo>
                    <a:pt x="625" y="42"/>
                    <a:pt x="628" y="18"/>
                    <a:pt x="604" y="17"/>
                  </a:cubicBezTo>
                  <a:cubicBezTo>
                    <a:pt x="615" y="17"/>
                    <a:pt x="485" y="15"/>
                    <a:pt x="344" y="11"/>
                  </a:cubicBezTo>
                  <a:cubicBezTo>
                    <a:pt x="180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7" name="Freeform 27"/>
            <p:cNvSpPr/>
            <p:nvPr/>
          </p:nvSpPr>
          <p:spPr bwMode="auto">
            <a:xfrm>
              <a:off x="4164" y="3134"/>
              <a:ext cx="1447" cy="93"/>
            </a:xfrm>
            <a:custGeom>
              <a:avLst/>
              <a:gdLst>
                <a:gd name="T0" fmla="*/ 14 w 610"/>
                <a:gd name="T1" fmla="*/ 0 h 39"/>
                <a:gd name="T2" fmla="*/ 20 w 610"/>
                <a:gd name="T3" fmla="*/ 22 h 39"/>
                <a:gd name="T4" fmla="*/ 610 w 610"/>
                <a:gd name="T5" fmla="*/ 36 h 39"/>
                <a:gd name="T6" fmla="*/ 502 w 610"/>
                <a:gd name="T7" fmla="*/ 37 h 39"/>
                <a:gd name="T8" fmla="*/ 56 w 610"/>
                <a:gd name="T9" fmla="*/ 27 h 39"/>
                <a:gd name="T10" fmla="*/ 7 w 610"/>
                <a:gd name="T11" fmla="*/ 22 h 39"/>
                <a:gd name="T12" fmla="*/ 14 w 61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0" h="39">
                  <a:moveTo>
                    <a:pt x="14" y="0"/>
                  </a:moveTo>
                  <a:cubicBezTo>
                    <a:pt x="12" y="2"/>
                    <a:pt x="0" y="21"/>
                    <a:pt x="20" y="22"/>
                  </a:cubicBezTo>
                  <a:cubicBezTo>
                    <a:pt x="40" y="23"/>
                    <a:pt x="610" y="36"/>
                    <a:pt x="610" y="36"/>
                  </a:cubicBezTo>
                  <a:cubicBezTo>
                    <a:pt x="610" y="36"/>
                    <a:pt x="514" y="39"/>
                    <a:pt x="502" y="37"/>
                  </a:cubicBezTo>
                  <a:cubicBezTo>
                    <a:pt x="490" y="36"/>
                    <a:pt x="56" y="27"/>
                    <a:pt x="56" y="27"/>
                  </a:cubicBezTo>
                  <a:cubicBezTo>
                    <a:pt x="56" y="27"/>
                    <a:pt x="19" y="30"/>
                    <a:pt x="7" y="22"/>
                  </a:cubicBezTo>
                  <a:cubicBezTo>
                    <a:pt x="1" y="19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8" name="Freeform 28"/>
            <p:cNvSpPr>
              <a:spLocks noEditPoints="1"/>
            </p:cNvSpPr>
            <p:nvPr/>
          </p:nvSpPr>
          <p:spPr bwMode="auto">
            <a:xfrm>
              <a:off x="4176" y="3134"/>
              <a:ext cx="1435" cy="91"/>
            </a:xfrm>
            <a:custGeom>
              <a:avLst/>
              <a:gdLst>
                <a:gd name="T0" fmla="*/ 270 w 605"/>
                <a:gd name="T1" fmla="*/ 32 h 38"/>
                <a:gd name="T2" fmla="*/ 51 w 605"/>
                <a:gd name="T3" fmla="*/ 28 h 38"/>
                <a:gd name="T4" fmla="*/ 37 w 605"/>
                <a:gd name="T5" fmla="*/ 28 h 38"/>
                <a:gd name="T6" fmla="*/ 1 w 605"/>
                <a:gd name="T7" fmla="*/ 23 h 38"/>
                <a:gd name="T8" fmla="*/ 0 w 605"/>
                <a:gd name="T9" fmla="*/ 19 h 38"/>
                <a:gd name="T10" fmla="*/ 5 w 605"/>
                <a:gd name="T11" fmla="*/ 6 h 38"/>
                <a:gd name="T12" fmla="*/ 8 w 605"/>
                <a:gd name="T13" fmla="*/ 0 h 38"/>
                <a:gd name="T14" fmla="*/ 9 w 605"/>
                <a:gd name="T15" fmla="*/ 0 h 38"/>
                <a:gd name="T16" fmla="*/ 9 w 605"/>
                <a:gd name="T17" fmla="*/ 0 h 38"/>
                <a:gd name="T18" fmla="*/ 9 w 605"/>
                <a:gd name="T19" fmla="*/ 1 h 38"/>
                <a:gd name="T20" fmla="*/ 9 w 605"/>
                <a:gd name="T21" fmla="*/ 0 h 38"/>
                <a:gd name="T22" fmla="*/ 9 w 605"/>
                <a:gd name="T23" fmla="*/ 1 h 38"/>
                <a:gd name="T24" fmla="*/ 9 w 605"/>
                <a:gd name="T25" fmla="*/ 1 h 38"/>
                <a:gd name="T26" fmla="*/ 6 w 605"/>
                <a:gd name="T27" fmla="*/ 6 h 38"/>
                <a:gd name="T28" fmla="*/ 4 w 605"/>
                <a:gd name="T29" fmla="*/ 13 h 38"/>
                <a:gd name="T30" fmla="*/ 15 w 605"/>
                <a:gd name="T31" fmla="*/ 22 h 38"/>
                <a:gd name="T32" fmla="*/ 318 w 605"/>
                <a:gd name="T33" fmla="*/ 29 h 38"/>
                <a:gd name="T34" fmla="*/ 605 w 605"/>
                <a:gd name="T35" fmla="*/ 36 h 38"/>
                <a:gd name="T36" fmla="*/ 605 w 605"/>
                <a:gd name="T37" fmla="*/ 37 h 38"/>
                <a:gd name="T38" fmla="*/ 512 w 605"/>
                <a:gd name="T39" fmla="*/ 38 h 38"/>
                <a:gd name="T40" fmla="*/ 497 w 605"/>
                <a:gd name="T41" fmla="*/ 37 h 38"/>
                <a:gd name="T42" fmla="*/ 512 w 605"/>
                <a:gd name="T43" fmla="*/ 37 h 38"/>
                <a:gd name="T44" fmla="*/ 588 w 605"/>
                <a:gd name="T45" fmla="*/ 36 h 38"/>
                <a:gd name="T46" fmla="*/ 15 w 605"/>
                <a:gd name="T47" fmla="*/ 22 h 38"/>
                <a:gd name="T48" fmla="*/ 3 w 605"/>
                <a:gd name="T49" fmla="*/ 13 h 38"/>
                <a:gd name="T50" fmla="*/ 4 w 605"/>
                <a:gd name="T51" fmla="*/ 10 h 38"/>
                <a:gd name="T52" fmla="*/ 1 w 605"/>
                <a:gd name="T53" fmla="*/ 19 h 38"/>
                <a:gd name="T54" fmla="*/ 2 w 605"/>
                <a:gd name="T55" fmla="*/ 22 h 38"/>
                <a:gd name="T56" fmla="*/ 37 w 605"/>
                <a:gd name="T57" fmla="*/ 28 h 38"/>
                <a:gd name="T58" fmla="*/ 51 w 605"/>
                <a:gd name="T59" fmla="*/ 27 h 38"/>
                <a:gd name="T60" fmla="*/ 9 w 605"/>
                <a:gd name="T61" fmla="*/ 1 h 38"/>
                <a:gd name="T62" fmla="*/ 9 w 605"/>
                <a:gd name="T6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5" h="38">
                  <a:moveTo>
                    <a:pt x="497" y="38"/>
                  </a:moveTo>
                  <a:cubicBezTo>
                    <a:pt x="491" y="37"/>
                    <a:pt x="380" y="35"/>
                    <a:pt x="270" y="32"/>
                  </a:cubicBezTo>
                  <a:cubicBezTo>
                    <a:pt x="270" y="32"/>
                    <a:pt x="270" y="32"/>
                    <a:pt x="270" y="32"/>
                  </a:cubicBezTo>
                  <a:cubicBezTo>
                    <a:pt x="159" y="30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45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25" y="28"/>
                    <a:pt x="9" y="27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1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3" y="10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8"/>
                    <a:pt x="4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8"/>
                    <a:pt x="6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5" y="22"/>
                    <a:pt x="173" y="25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463" y="32"/>
                    <a:pt x="605" y="36"/>
                    <a:pt x="605" y="36"/>
                  </a:cubicBezTo>
                  <a:cubicBezTo>
                    <a:pt x="605" y="36"/>
                    <a:pt x="605" y="36"/>
                    <a:pt x="605" y="36"/>
                  </a:cubicBezTo>
                  <a:cubicBezTo>
                    <a:pt x="605" y="37"/>
                    <a:pt x="605" y="37"/>
                    <a:pt x="605" y="37"/>
                  </a:cubicBezTo>
                  <a:cubicBezTo>
                    <a:pt x="605" y="37"/>
                    <a:pt x="542" y="38"/>
                    <a:pt x="512" y="38"/>
                  </a:cubicBezTo>
                  <a:cubicBezTo>
                    <a:pt x="512" y="38"/>
                    <a:pt x="512" y="38"/>
                    <a:pt x="512" y="38"/>
                  </a:cubicBezTo>
                  <a:cubicBezTo>
                    <a:pt x="505" y="38"/>
                    <a:pt x="499" y="38"/>
                    <a:pt x="497" y="38"/>
                  </a:cubicBezTo>
                  <a:close/>
                  <a:moveTo>
                    <a:pt x="497" y="37"/>
                  </a:moveTo>
                  <a:cubicBezTo>
                    <a:pt x="499" y="37"/>
                    <a:pt x="505" y="37"/>
                    <a:pt x="512" y="37"/>
                  </a:cubicBezTo>
                  <a:cubicBezTo>
                    <a:pt x="512" y="37"/>
                    <a:pt x="512" y="37"/>
                    <a:pt x="512" y="37"/>
                  </a:cubicBezTo>
                  <a:cubicBezTo>
                    <a:pt x="532" y="37"/>
                    <a:pt x="567" y="37"/>
                    <a:pt x="588" y="36"/>
                  </a:cubicBezTo>
                  <a:cubicBezTo>
                    <a:pt x="588" y="36"/>
                    <a:pt x="588" y="36"/>
                    <a:pt x="588" y="36"/>
                  </a:cubicBezTo>
                  <a:cubicBezTo>
                    <a:pt x="491" y="34"/>
                    <a:pt x="33" y="23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6" y="22"/>
                    <a:pt x="3" y="18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4"/>
                    <a:pt x="1" y="17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1"/>
                    <a:pt x="1" y="21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9" y="27"/>
                    <a:pt x="25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5" y="28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485" y="36"/>
                    <a:pt x="497" y="37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49" name="Freeform 29"/>
            <p:cNvSpPr/>
            <p:nvPr/>
          </p:nvSpPr>
          <p:spPr bwMode="auto">
            <a:xfrm>
              <a:off x="4150" y="3172"/>
              <a:ext cx="1544" cy="536"/>
            </a:xfrm>
            <a:custGeom>
              <a:avLst/>
              <a:gdLst>
                <a:gd name="T0" fmla="*/ 47 w 651"/>
                <a:gd name="T1" fmla="*/ 13 h 225"/>
                <a:gd name="T2" fmla="*/ 48 w 651"/>
                <a:gd name="T3" fmla="*/ 40 h 225"/>
                <a:gd name="T4" fmla="*/ 51 w 651"/>
                <a:gd name="T5" fmla="*/ 90 h 225"/>
                <a:gd name="T6" fmla="*/ 15 w 651"/>
                <a:gd name="T7" fmla="*/ 106 h 225"/>
                <a:gd name="T8" fmla="*/ 5 w 651"/>
                <a:gd name="T9" fmla="*/ 182 h 225"/>
                <a:gd name="T10" fmla="*/ 22 w 651"/>
                <a:gd name="T11" fmla="*/ 183 h 225"/>
                <a:gd name="T12" fmla="*/ 100 w 651"/>
                <a:gd name="T13" fmla="*/ 133 h 225"/>
                <a:gd name="T14" fmla="*/ 148 w 651"/>
                <a:gd name="T15" fmla="*/ 207 h 225"/>
                <a:gd name="T16" fmla="*/ 370 w 651"/>
                <a:gd name="T17" fmla="*/ 212 h 225"/>
                <a:gd name="T18" fmla="*/ 442 w 651"/>
                <a:gd name="T19" fmla="*/ 135 h 225"/>
                <a:gd name="T20" fmla="*/ 501 w 651"/>
                <a:gd name="T21" fmla="*/ 215 h 225"/>
                <a:gd name="T22" fmla="*/ 642 w 651"/>
                <a:gd name="T23" fmla="*/ 221 h 225"/>
                <a:gd name="T24" fmla="*/ 646 w 651"/>
                <a:gd name="T25" fmla="*/ 37 h 225"/>
                <a:gd name="T26" fmla="*/ 651 w 651"/>
                <a:gd name="T27" fmla="*/ 44 h 225"/>
                <a:gd name="T28" fmla="*/ 648 w 651"/>
                <a:gd name="T29" fmla="*/ 225 h 225"/>
                <a:gd name="T30" fmla="*/ 494 w 651"/>
                <a:gd name="T31" fmla="*/ 223 h 225"/>
                <a:gd name="T32" fmla="*/ 434 w 651"/>
                <a:gd name="T33" fmla="*/ 140 h 225"/>
                <a:gd name="T34" fmla="*/ 377 w 651"/>
                <a:gd name="T35" fmla="*/ 220 h 225"/>
                <a:gd name="T36" fmla="*/ 145 w 651"/>
                <a:gd name="T37" fmla="*/ 210 h 225"/>
                <a:gd name="T38" fmla="*/ 129 w 651"/>
                <a:gd name="T39" fmla="*/ 153 h 225"/>
                <a:gd name="T40" fmla="*/ 85 w 651"/>
                <a:gd name="T41" fmla="*/ 136 h 225"/>
                <a:gd name="T42" fmla="*/ 24 w 651"/>
                <a:gd name="T43" fmla="*/ 186 h 225"/>
                <a:gd name="T44" fmla="*/ 0 w 651"/>
                <a:gd name="T45" fmla="*/ 185 h 225"/>
                <a:gd name="T46" fmla="*/ 13 w 651"/>
                <a:gd name="T47" fmla="*/ 101 h 225"/>
                <a:gd name="T48" fmla="*/ 44 w 651"/>
                <a:gd name="T49" fmla="*/ 86 h 225"/>
                <a:gd name="T50" fmla="*/ 42 w 651"/>
                <a:gd name="T51" fmla="*/ 22 h 225"/>
                <a:gd name="T52" fmla="*/ 47 w 651"/>
                <a:gd name="T53" fmla="*/ 1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1" h="225">
                  <a:moveTo>
                    <a:pt x="47" y="13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20" y="88"/>
                    <a:pt x="15" y="106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2" y="183"/>
                    <a:pt x="53" y="122"/>
                    <a:pt x="100" y="133"/>
                  </a:cubicBezTo>
                  <a:cubicBezTo>
                    <a:pt x="100" y="133"/>
                    <a:pt x="145" y="129"/>
                    <a:pt x="148" y="207"/>
                  </a:cubicBezTo>
                  <a:cubicBezTo>
                    <a:pt x="370" y="212"/>
                    <a:pt x="370" y="212"/>
                    <a:pt x="370" y="212"/>
                  </a:cubicBezTo>
                  <a:cubicBezTo>
                    <a:pt x="370" y="212"/>
                    <a:pt x="361" y="132"/>
                    <a:pt x="442" y="135"/>
                  </a:cubicBezTo>
                  <a:cubicBezTo>
                    <a:pt x="442" y="135"/>
                    <a:pt x="494" y="130"/>
                    <a:pt x="501" y="215"/>
                  </a:cubicBezTo>
                  <a:cubicBezTo>
                    <a:pt x="642" y="221"/>
                    <a:pt x="642" y="221"/>
                    <a:pt x="642" y="221"/>
                  </a:cubicBezTo>
                  <a:cubicBezTo>
                    <a:pt x="646" y="37"/>
                    <a:pt x="646" y="37"/>
                    <a:pt x="646" y="37"/>
                  </a:cubicBezTo>
                  <a:cubicBezTo>
                    <a:pt x="651" y="44"/>
                    <a:pt x="651" y="44"/>
                    <a:pt x="651" y="44"/>
                  </a:cubicBezTo>
                  <a:cubicBezTo>
                    <a:pt x="648" y="225"/>
                    <a:pt x="648" y="225"/>
                    <a:pt x="648" y="225"/>
                  </a:cubicBezTo>
                  <a:cubicBezTo>
                    <a:pt x="494" y="223"/>
                    <a:pt x="494" y="223"/>
                    <a:pt x="494" y="223"/>
                  </a:cubicBezTo>
                  <a:cubicBezTo>
                    <a:pt x="494" y="223"/>
                    <a:pt x="495" y="135"/>
                    <a:pt x="434" y="140"/>
                  </a:cubicBezTo>
                  <a:cubicBezTo>
                    <a:pt x="434" y="140"/>
                    <a:pt x="371" y="134"/>
                    <a:pt x="377" y="220"/>
                  </a:cubicBezTo>
                  <a:cubicBezTo>
                    <a:pt x="145" y="210"/>
                    <a:pt x="145" y="210"/>
                    <a:pt x="145" y="210"/>
                  </a:cubicBezTo>
                  <a:cubicBezTo>
                    <a:pt x="145" y="210"/>
                    <a:pt x="146" y="175"/>
                    <a:pt x="129" y="153"/>
                  </a:cubicBezTo>
                  <a:cubicBezTo>
                    <a:pt x="120" y="142"/>
                    <a:pt x="100" y="135"/>
                    <a:pt x="85" y="136"/>
                  </a:cubicBezTo>
                  <a:cubicBezTo>
                    <a:pt x="85" y="136"/>
                    <a:pt x="45" y="142"/>
                    <a:pt x="24" y="18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4" y="114"/>
                    <a:pt x="13" y="101"/>
                  </a:cubicBezTo>
                  <a:cubicBezTo>
                    <a:pt x="13" y="101"/>
                    <a:pt x="18" y="85"/>
                    <a:pt x="44" y="86"/>
                  </a:cubicBezTo>
                  <a:cubicBezTo>
                    <a:pt x="43" y="77"/>
                    <a:pt x="41" y="35"/>
                    <a:pt x="42" y="22"/>
                  </a:cubicBezTo>
                  <a:cubicBezTo>
                    <a:pt x="43" y="0"/>
                    <a:pt x="51" y="9"/>
                    <a:pt x="47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0" name="Freeform 30"/>
            <p:cNvSpPr/>
            <p:nvPr/>
          </p:nvSpPr>
          <p:spPr bwMode="auto">
            <a:xfrm>
              <a:off x="4245" y="3501"/>
              <a:ext cx="237" cy="237"/>
            </a:xfrm>
            <a:custGeom>
              <a:avLst/>
              <a:gdLst>
                <a:gd name="T0" fmla="*/ 53 w 100"/>
                <a:gd name="T1" fmla="*/ 1 h 100"/>
                <a:gd name="T2" fmla="*/ 99 w 100"/>
                <a:gd name="T3" fmla="*/ 52 h 100"/>
                <a:gd name="T4" fmla="*/ 48 w 100"/>
                <a:gd name="T5" fmla="*/ 98 h 100"/>
                <a:gd name="T6" fmla="*/ 2 w 100"/>
                <a:gd name="T7" fmla="*/ 47 h 100"/>
                <a:gd name="T8" fmla="*/ 53 w 100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53" y="1"/>
                  </a:moveTo>
                  <a:cubicBezTo>
                    <a:pt x="80" y="3"/>
                    <a:pt x="100" y="25"/>
                    <a:pt x="99" y="52"/>
                  </a:cubicBezTo>
                  <a:cubicBezTo>
                    <a:pt x="98" y="79"/>
                    <a:pt x="75" y="100"/>
                    <a:pt x="48" y="98"/>
                  </a:cubicBezTo>
                  <a:cubicBezTo>
                    <a:pt x="21" y="97"/>
                    <a:pt x="0" y="74"/>
                    <a:pt x="2" y="47"/>
                  </a:cubicBezTo>
                  <a:cubicBezTo>
                    <a:pt x="3" y="21"/>
                    <a:pt x="26" y="0"/>
                    <a:pt x="53" y="1"/>
                  </a:cubicBezTo>
                  <a:close/>
                </a:path>
              </a:pathLst>
            </a:custGeom>
            <a:solidFill>
              <a:srgbClr val="1A3D59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1" name="Freeform 31"/>
            <p:cNvSpPr>
              <a:spLocks noEditPoints="1"/>
            </p:cNvSpPr>
            <p:nvPr/>
          </p:nvSpPr>
          <p:spPr bwMode="auto">
            <a:xfrm>
              <a:off x="4245" y="3503"/>
              <a:ext cx="237" cy="233"/>
            </a:xfrm>
            <a:custGeom>
              <a:avLst/>
              <a:gdLst>
                <a:gd name="T0" fmla="*/ 52 w 100"/>
                <a:gd name="T1" fmla="*/ 4 h 98"/>
                <a:gd name="T2" fmla="*/ 96 w 100"/>
                <a:gd name="T3" fmla="*/ 51 h 98"/>
                <a:gd name="T4" fmla="*/ 49 w 100"/>
                <a:gd name="T5" fmla="*/ 94 h 98"/>
                <a:gd name="T6" fmla="*/ 49 w 100"/>
                <a:gd name="T7" fmla="*/ 98 h 98"/>
                <a:gd name="T8" fmla="*/ 99 w 100"/>
                <a:gd name="T9" fmla="*/ 51 h 98"/>
                <a:gd name="T10" fmla="*/ 53 w 100"/>
                <a:gd name="T11" fmla="*/ 0 h 98"/>
                <a:gd name="T12" fmla="*/ 52 w 100"/>
                <a:gd name="T13" fmla="*/ 0 h 98"/>
                <a:gd name="T14" fmla="*/ 52 w 100"/>
                <a:gd name="T15" fmla="*/ 4 h 98"/>
                <a:gd name="T16" fmla="*/ 52 w 100"/>
                <a:gd name="T17" fmla="*/ 4 h 98"/>
                <a:gd name="T18" fmla="*/ 49 w 100"/>
                <a:gd name="T19" fmla="*/ 94 h 98"/>
                <a:gd name="T20" fmla="*/ 48 w 100"/>
                <a:gd name="T21" fmla="*/ 94 h 98"/>
                <a:gd name="T22" fmla="*/ 5 w 100"/>
                <a:gd name="T23" fmla="*/ 47 h 98"/>
                <a:gd name="T24" fmla="*/ 52 w 100"/>
                <a:gd name="T25" fmla="*/ 4 h 98"/>
                <a:gd name="T26" fmla="*/ 52 w 100"/>
                <a:gd name="T27" fmla="*/ 0 h 98"/>
                <a:gd name="T28" fmla="*/ 2 w 100"/>
                <a:gd name="T29" fmla="*/ 46 h 98"/>
                <a:gd name="T30" fmla="*/ 48 w 100"/>
                <a:gd name="T31" fmla="*/ 97 h 98"/>
                <a:gd name="T32" fmla="*/ 49 w 100"/>
                <a:gd name="T33" fmla="*/ 98 h 98"/>
                <a:gd name="T34" fmla="*/ 49 w 100"/>
                <a:gd name="T35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98">
                  <a:moveTo>
                    <a:pt x="52" y="4"/>
                  </a:moveTo>
                  <a:cubicBezTo>
                    <a:pt x="77" y="5"/>
                    <a:pt x="97" y="26"/>
                    <a:pt x="96" y="51"/>
                  </a:cubicBezTo>
                  <a:cubicBezTo>
                    <a:pt x="94" y="76"/>
                    <a:pt x="74" y="95"/>
                    <a:pt x="49" y="94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75" y="98"/>
                    <a:pt x="98" y="78"/>
                    <a:pt x="99" y="51"/>
                  </a:cubicBezTo>
                  <a:cubicBezTo>
                    <a:pt x="100" y="24"/>
                    <a:pt x="80" y="2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  <a:moveTo>
                    <a:pt x="49" y="94"/>
                  </a:moveTo>
                  <a:cubicBezTo>
                    <a:pt x="49" y="94"/>
                    <a:pt x="48" y="94"/>
                    <a:pt x="48" y="94"/>
                  </a:cubicBezTo>
                  <a:cubicBezTo>
                    <a:pt x="23" y="93"/>
                    <a:pt x="4" y="72"/>
                    <a:pt x="5" y="47"/>
                  </a:cubicBezTo>
                  <a:cubicBezTo>
                    <a:pt x="6" y="22"/>
                    <a:pt x="27" y="3"/>
                    <a:pt x="52" y="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2" y="46"/>
                  </a:cubicBezTo>
                  <a:cubicBezTo>
                    <a:pt x="0" y="73"/>
                    <a:pt x="21" y="96"/>
                    <a:pt x="48" y="97"/>
                  </a:cubicBezTo>
                  <a:cubicBezTo>
                    <a:pt x="48" y="98"/>
                    <a:pt x="48" y="98"/>
                    <a:pt x="49" y="98"/>
                  </a:cubicBezTo>
                  <a:lnTo>
                    <a:pt x="49" y="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2" name="Freeform 32"/>
            <p:cNvSpPr/>
            <p:nvPr/>
          </p:nvSpPr>
          <p:spPr bwMode="auto">
            <a:xfrm>
              <a:off x="4311" y="3567"/>
              <a:ext cx="104" cy="105"/>
            </a:xfrm>
            <a:custGeom>
              <a:avLst/>
              <a:gdLst>
                <a:gd name="T0" fmla="*/ 23 w 44"/>
                <a:gd name="T1" fmla="*/ 0 h 44"/>
                <a:gd name="T2" fmla="*/ 44 w 44"/>
                <a:gd name="T3" fmla="*/ 23 h 44"/>
                <a:gd name="T4" fmla="*/ 21 w 44"/>
                <a:gd name="T5" fmla="*/ 44 h 44"/>
                <a:gd name="T6" fmla="*/ 0 w 44"/>
                <a:gd name="T7" fmla="*/ 21 h 44"/>
                <a:gd name="T8" fmla="*/ 23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35" y="1"/>
                    <a:pt x="44" y="11"/>
                    <a:pt x="44" y="23"/>
                  </a:cubicBezTo>
                  <a:cubicBezTo>
                    <a:pt x="43" y="35"/>
                    <a:pt x="33" y="44"/>
                    <a:pt x="21" y="44"/>
                  </a:cubicBezTo>
                  <a:cubicBezTo>
                    <a:pt x="9" y="43"/>
                    <a:pt x="0" y="33"/>
                    <a:pt x="0" y="21"/>
                  </a:cubicBezTo>
                  <a:cubicBezTo>
                    <a:pt x="1" y="9"/>
                    <a:pt x="11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3" name="Freeform 33"/>
            <p:cNvSpPr/>
            <p:nvPr/>
          </p:nvSpPr>
          <p:spPr bwMode="auto">
            <a:xfrm>
              <a:off x="5063" y="3520"/>
              <a:ext cx="235" cy="235"/>
            </a:xfrm>
            <a:custGeom>
              <a:avLst/>
              <a:gdLst>
                <a:gd name="T0" fmla="*/ 48 w 99"/>
                <a:gd name="T1" fmla="*/ 98 h 99"/>
                <a:gd name="T2" fmla="*/ 98 w 99"/>
                <a:gd name="T3" fmla="*/ 51 h 99"/>
                <a:gd name="T4" fmla="*/ 51 w 99"/>
                <a:gd name="T5" fmla="*/ 1 h 99"/>
                <a:gd name="T6" fmla="*/ 1 w 99"/>
                <a:gd name="T7" fmla="*/ 48 h 99"/>
                <a:gd name="T8" fmla="*/ 48 w 99"/>
                <a:gd name="T9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48" y="98"/>
                  </a:moveTo>
                  <a:cubicBezTo>
                    <a:pt x="75" y="99"/>
                    <a:pt x="97" y="78"/>
                    <a:pt x="98" y="51"/>
                  </a:cubicBezTo>
                  <a:cubicBezTo>
                    <a:pt x="99" y="24"/>
                    <a:pt x="78" y="2"/>
                    <a:pt x="51" y="1"/>
                  </a:cubicBezTo>
                  <a:cubicBezTo>
                    <a:pt x="24" y="0"/>
                    <a:pt x="1" y="22"/>
                    <a:pt x="1" y="48"/>
                  </a:cubicBezTo>
                  <a:cubicBezTo>
                    <a:pt x="0" y="75"/>
                    <a:pt x="21" y="98"/>
                    <a:pt x="48" y="98"/>
                  </a:cubicBezTo>
                  <a:close/>
                </a:path>
              </a:pathLst>
            </a:custGeom>
            <a:solidFill>
              <a:srgbClr val="1A3D59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4" name="Freeform 34"/>
            <p:cNvSpPr>
              <a:spLocks noEditPoints="1"/>
            </p:cNvSpPr>
            <p:nvPr/>
          </p:nvSpPr>
          <p:spPr bwMode="auto">
            <a:xfrm>
              <a:off x="5063" y="3520"/>
              <a:ext cx="235" cy="235"/>
            </a:xfrm>
            <a:custGeom>
              <a:avLst/>
              <a:gdLst>
                <a:gd name="T0" fmla="*/ 50 w 99"/>
                <a:gd name="T1" fmla="*/ 4 h 99"/>
                <a:gd name="T2" fmla="*/ 94 w 99"/>
                <a:gd name="T3" fmla="*/ 51 h 99"/>
                <a:gd name="T4" fmla="*/ 48 w 99"/>
                <a:gd name="T5" fmla="*/ 95 h 99"/>
                <a:gd name="T6" fmla="*/ 48 w 99"/>
                <a:gd name="T7" fmla="*/ 95 h 99"/>
                <a:gd name="T8" fmla="*/ 48 w 99"/>
                <a:gd name="T9" fmla="*/ 98 h 99"/>
                <a:gd name="T10" fmla="*/ 48 w 99"/>
                <a:gd name="T11" fmla="*/ 98 h 99"/>
                <a:gd name="T12" fmla="*/ 98 w 99"/>
                <a:gd name="T13" fmla="*/ 51 h 99"/>
                <a:gd name="T14" fmla="*/ 51 w 99"/>
                <a:gd name="T15" fmla="*/ 1 h 99"/>
                <a:gd name="T16" fmla="*/ 51 w 99"/>
                <a:gd name="T17" fmla="*/ 1 h 99"/>
                <a:gd name="T18" fmla="*/ 50 w 99"/>
                <a:gd name="T19" fmla="*/ 4 h 99"/>
                <a:gd name="T20" fmla="*/ 48 w 99"/>
                <a:gd name="T21" fmla="*/ 95 h 99"/>
                <a:gd name="T22" fmla="*/ 4 w 99"/>
                <a:gd name="T23" fmla="*/ 48 h 99"/>
                <a:gd name="T24" fmla="*/ 50 w 99"/>
                <a:gd name="T25" fmla="*/ 4 h 99"/>
                <a:gd name="T26" fmla="*/ 51 w 99"/>
                <a:gd name="T27" fmla="*/ 1 h 99"/>
                <a:gd name="T28" fmla="*/ 1 w 99"/>
                <a:gd name="T29" fmla="*/ 48 h 99"/>
                <a:gd name="T30" fmla="*/ 48 w 99"/>
                <a:gd name="T31" fmla="*/ 98 h 99"/>
                <a:gd name="T32" fmla="*/ 48 w 99"/>
                <a:gd name="T3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99">
                  <a:moveTo>
                    <a:pt x="50" y="4"/>
                  </a:moveTo>
                  <a:cubicBezTo>
                    <a:pt x="75" y="5"/>
                    <a:pt x="95" y="26"/>
                    <a:pt x="94" y="51"/>
                  </a:cubicBezTo>
                  <a:cubicBezTo>
                    <a:pt x="94" y="76"/>
                    <a:pt x="73" y="96"/>
                    <a:pt x="48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75" y="99"/>
                    <a:pt x="97" y="78"/>
                    <a:pt x="98" y="51"/>
                  </a:cubicBezTo>
                  <a:cubicBezTo>
                    <a:pt x="99" y="24"/>
                    <a:pt x="78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4"/>
                    <a:pt x="50" y="4"/>
                    <a:pt x="50" y="4"/>
                  </a:cubicBezTo>
                  <a:close/>
                  <a:moveTo>
                    <a:pt x="48" y="95"/>
                  </a:moveTo>
                  <a:cubicBezTo>
                    <a:pt x="23" y="94"/>
                    <a:pt x="3" y="73"/>
                    <a:pt x="4" y="48"/>
                  </a:cubicBezTo>
                  <a:cubicBezTo>
                    <a:pt x="5" y="23"/>
                    <a:pt x="25" y="4"/>
                    <a:pt x="50" y="4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24" y="0"/>
                    <a:pt x="1" y="22"/>
                    <a:pt x="1" y="48"/>
                  </a:cubicBezTo>
                  <a:cubicBezTo>
                    <a:pt x="0" y="75"/>
                    <a:pt x="21" y="98"/>
                    <a:pt x="48" y="98"/>
                  </a:cubicBezTo>
                  <a:lnTo>
                    <a:pt x="48" y="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5" name="Freeform 35"/>
            <p:cNvSpPr/>
            <p:nvPr/>
          </p:nvSpPr>
          <p:spPr bwMode="auto">
            <a:xfrm>
              <a:off x="5127" y="3586"/>
              <a:ext cx="105" cy="105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3 w 44"/>
                <a:gd name="T5" fmla="*/ 0 h 44"/>
                <a:gd name="T6" fmla="*/ 1 w 44"/>
                <a:gd name="T7" fmla="*/ 21 h 44"/>
                <a:gd name="T8" fmla="*/ 22 w 4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5" y="0"/>
                    <a:pt x="23" y="0"/>
                  </a:cubicBezTo>
                  <a:cubicBezTo>
                    <a:pt x="11" y="0"/>
                    <a:pt x="1" y="9"/>
                    <a:pt x="1" y="21"/>
                  </a:cubicBezTo>
                  <a:cubicBezTo>
                    <a:pt x="0" y="33"/>
                    <a:pt x="10" y="43"/>
                    <a:pt x="22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6" name="Freeform 36"/>
            <p:cNvSpPr/>
            <p:nvPr/>
          </p:nvSpPr>
          <p:spPr bwMode="auto">
            <a:xfrm>
              <a:off x="4506" y="2839"/>
              <a:ext cx="225" cy="115"/>
            </a:xfrm>
            <a:custGeom>
              <a:avLst/>
              <a:gdLst>
                <a:gd name="T0" fmla="*/ 14 w 95"/>
                <a:gd name="T1" fmla="*/ 1 h 48"/>
                <a:gd name="T2" fmla="*/ 81 w 95"/>
                <a:gd name="T3" fmla="*/ 3 h 48"/>
                <a:gd name="T4" fmla="*/ 94 w 95"/>
                <a:gd name="T5" fmla="*/ 10 h 48"/>
                <a:gd name="T6" fmla="*/ 91 w 95"/>
                <a:gd name="T7" fmla="*/ 40 h 48"/>
                <a:gd name="T8" fmla="*/ 78 w 95"/>
                <a:gd name="T9" fmla="*/ 47 h 48"/>
                <a:gd name="T10" fmla="*/ 12 w 95"/>
                <a:gd name="T11" fmla="*/ 45 h 48"/>
                <a:gd name="T12" fmla="*/ 1 w 95"/>
                <a:gd name="T13" fmla="*/ 36 h 48"/>
                <a:gd name="T14" fmla="*/ 2 w 95"/>
                <a:gd name="T15" fmla="*/ 8 h 48"/>
                <a:gd name="T16" fmla="*/ 14 w 95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8">
                  <a:moveTo>
                    <a:pt x="14" y="1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95" y="2"/>
                    <a:pt x="94" y="10"/>
                  </a:cubicBezTo>
                  <a:cubicBezTo>
                    <a:pt x="93" y="18"/>
                    <a:pt x="91" y="40"/>
                    <a:pt x="91" y="40"/>
                  </a:cubicBezTo>
                  <a:cubicBezTo>
                    <a:pt x="91" y="40"/>
                    <a:pt x="84" y="48"/>
                    <a:pt x="78" y="47"/>
                  </a:cubicBezTo>
                  <a:cubicBezTo>
                    <a:pt x="71" y="46"/>
                    <a:pt x="12" y="45"/>
                    <a:pt x="12" y="45"/>
                  </a:cubicBezTo>
                  <a:cubicBezTo>
                    <a:pt x="12" y="45"/>
                    <a:pt x="0" y="44"/>
                    <a:pt x="1" y="36"/>
                  </a:cubicBezTo>
                  <a:cubicBezTo>
                    <a:pt x="2" y="28"/>
                    <a:pt x="2" y="8"/>
                    <a:pt x="2" y="8"/>
                  </a:cubicBezTo>
                  <a:cubicBezTo>
                    <a:pt x="2" y="8"/>
                    <a:pt x="2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7" name="Freeform 37"/>
            <p:cNvSpPr>
              <a:spLocks noEditPoints="1"/>
            </p:cNvSpPr>
            <p:nvPr/>
          </p:nvSpPr>
          <p:spPr bwMode="auto">
            <a:xfrm>
              <a:off x="4503" y="2835"/>
              <a:ext cx="230" cy="123"/>
            </a:xfrm>
            <a:custGeom>
              <a:avLst/>
              <a:gdLst>
                <a:gd name="T0" fmla="*/ 13 w 97"/>
                <a:gd name="T1" fmla="*/ 50 h 52"/>
                <a:gd name="T2" fmla="*/ 13 w 97"/>
                <a:gd name="T3" fmla="*/ 50 h 52"/>
                <a:gd name="T4" fmla="*/ 0 w 97"/>
                <a:gd name="T5" fmla="*/ 39 h 52"/>
                <a:gd name="T6" fmla="*/ 0 w 97"/>
                <a:gd name="T7" fmla="*/ 37 h 52"/>
                <a:gd name="T8" fmla="*/ 1 w 97"/>
                <a:gd name="T9" fmla="*/ 17 h 52"/>
                <a:gd name="T10" fmla="*/ 1 w 97"/>
                <a:gd name="T11" fmla="*/ 10 h 52"/>
                <a:gd name="T12" fmla="*/ 1 w 97"/>
                <a:gd name="T13" fmla="*/ 10 h 52"/>
                <a:gd name="T14" fmla="*/ 1 w 97"/>
                <a:gd name="T15" fmla="*/ 10 h 52"/>
                <a:gd name="T16" fmla="*/ 3 w 97"/>
                <a:gd name="T17" fmla="*/ 5 h 52"/>
                <a:gd name="T18" fmla="*/ 14 w 97"/>
                <a:gd name="T19" fmla="*/ 0 h 52"/>
                <a:gd name="T20" fmla="*/ 15 w 97"/>
                <a:gd name="T21" fmla="*/ 0 h 52"/>
                <a:gd name="T22" fmla="*/ 82 w 97"/>
                <a:gd name="T23" fmla="*/ 2 h 52"/>
                <a:gd name="T24" fmla="*/ 83 w 97"/>
                <a:gd name="T25" fmla="*/ 2 h 52"/>
                <a:gd name="T26" fmla="*/ 90 w 97"/>
                <a:gd name="T27" fmla="*/ 3 h 52"/>
                <a:gd name="T28" fmla="*/ 97 w 97"/>
                <a:gd name="T29" fmla="*/ 11 h 52"/>
                <a:gd name="T30" fmla="*/ 97 w 97"/>
                <a:gd name="T31" fmla="*/ 12 h 52"/>
                <a:gd name="T32" fmla="*/ 94 w 97"/>
                <a:gd name="T33" fmla="*/ 42 h 52"/>
                <a:gd name="T34" fmla="*/ 94 w 97"/>
                <a:gd name="T35" fmla="*/ 43 h 52"/>
                <a:gd name="T36" fmla="*/ 80 w 97"/>
                <a:gd name="T37" fmla="*/ 52 h 52"/>
                <a:gd name="T38" fmla="*/ 79 w 97"/>
                <a:gd name="T39" fmla="*/ 47 h 52"/>
                <a:gd name="T40" fmla="*/ 80 w 97"/>
                <a:gd name="T41" fmla="*/ 47 h 52"/>
                <a:gd name="T42" fmla="*/ 87 w 97"/>
                <a:gd name="T43" fmla="*/ 44 h 52"/>
                <a:gd name="T44" fmla="*/ 90 w 97"/>
                <a:gd name="T45" fmla="*/ 41 h 52"/>
                <a:gd name="T46" fmla="*/ 93 w 97"/>
                <a:gd name="T47" fmla="*/ 12 h 52"/>
                <a:gd name="T48" fmla="*/ 93 w 97"/>
                <a:gd name="T49" fmla="*/ 11 h 52"/>
                <a:gd name="T50" fmla="*/ 89 w 97"/>
                <a:gd name="T51" fmla="*/ 8 h 52"/>
                <a:gd name="T52" fmla="*/ 83 w 97"/>
                <a:gd name="T53" fmla="*/ 7 h 52"/>
                <a:gd name="T54" fmla="*/ 82 w 97"/>
                <a:gd name="T55" fmla="*/ 7 h 52"/>
                <a:gd name="T56" fmla="*/ 15 w 97"/>
                <a:gd name="T57" fmla="*/ 3 h 52"/>
                <a:gd name="T58" fmla="*/ 14 w 97"/>
                <a:gd name="T59" fmla="*/ 5 h 52"/>
                <a:gd name="T60" fmla="*/ 5 w 97"/>
                <a:gd name="T61" fmla="*/ 9 h 52"/>
                <a:gd name="T62" fmla="*/ 5 w 97"/>
                <a:gd name="T63" fmla="*/ 10 h 52"/>
                <a:gd name="T64" fmla="*/ 5 w 97"/>
                <a:gd name="T65" fmla="*/ 17 h 52"/>
                <a:gd name="T66" fmla="*/ 4 w 97"/>
                <a:gd name="T67" fmla="*/ 38 h 52"/>
                <a:gd name="T68" fmla="*/ 4 w 97"/>
                <a:gd name="T69" fmla="*/ 39 h 52"/>
                <a:gd name="T70" fmla="*/ 9 w 97"/>
                <a:gd name="T71" fmla="*/ 44 h 52"/>
                <a:gd name="T72" fmla="*/ 13 w 97"/>
                <a:gd name="T73" fmla="*/ 45 h 52"/>
                <a:gd name="T74" fmla="*/ 79 w 97"/>
                <a:gd name="T75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52">
                  <a:moveTo>
                    <a:pt x="78" y="51"/>
                  </a:moveTo>
                  <a:cubicBezTo>
                    <a:pt x="72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9"/>
                    <a:pt x="1" y="4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3"/>
                    <a:pt x="1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3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8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3"/>
                    <a:pt x="8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4" y="2"/>
                    <a:pt x="87" y="2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4"/>
                    <a:pt x="97" y="6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20"/>
                    <a:pt x="94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3"/>
                    <a:pt x="88" y="51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9" y="52"/>
                    <a:pt x="79" y="52"/>
                    <a:pt x="78" y="51"/>
                  </a:cubicBezTo>
                  <a:close/>
                  <a:moveTo>
                    <a:pt x="79" y="47"/>
                  </a:moveTo>
                  <a:cubicBezTo>
                    <a:pt x="79" y="47"/>
                    <a:pt x="79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2" y="47"/>
                    <a:pt x="85" y="46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3"/>
                    <a:pt x="90" y="42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37"/>
                    <a:pt x="92" y="19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9"/>
                    <a:pt x="91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7"/>
                    <a:pt x="83" y="7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7"/>
                    <a:pt x="83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7" y="5"/>
                    <a:pt x="6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3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23"/>
                    <a:pt x="5" y="33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6" y="43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72" y="46"/>
                    <a:pt x="79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8" name="Freeform 38"/>
            <p:cNvSpPr/>
            <p:nvPr/>
          </p:nvSpPr>
          <p:spPr bwMode="auto">
            <a:xfrm>
              <a:off x="5222" y="3265"/>
              <a:ext cx="223" cy="138"/>
            </a:xfrm>
            <a:custGeom>
              <a:avLst/>
              <a:gdLst>
                <a:gd name="T0" fmla="*/ 14 w 94"/>
                <a:gd name="T1" fmla="*/ 0 h 58"/>
                <a:gd name="T2" fmla="*/ 81 w 94"/>
                <a:gd name="T3" fmla="*/ 2 h 58"/>
                <a:gd name="T4" fmla="*/ 93 w 94"/>
                <a:gd name="T5" fmla="*/ 11 h 58"/>
                <a:gd name="T6" fmla="*/ 90 w 94"/>
                <a:gd name="T7" fmla="*/ 48 h 58"/>
                <a:gd name="T8" fmla="*/ 77 w 94"/>
                <a:gd name="T9" fmla="*/ 57 h 58"/>
                <a:gd name="T10" fmla="*/ 11 w 94"/>
                <a:gd name="T11" fmla="*/ 55 h 58"/>
                <a:gd name="T12" fmla="*/ 1 w 94"/>
                <a:gd name="T13" fmla="*/ 43 h 58"/>
                <a:gd name="T14" fmla="*/ 2 w 94"/>
                <a:gd name="T15" fmla="*/ 9 h 58"/>
                <a:gd name="T16" fmla="*/ 14 w 9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8">
                  <a:moveTo>
                    <a:pt x="14" y="0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94" y="1"/>
                    <a:pt x="93" y="11"/>
                  </a:cubicBezTo>
                  <a:cubicBezTo>
                    <a:pt x="92" y="20"/>
                    <a:pt x="90" y="48"/>
                    <a:pt x="90" y="48"/>
                  </a:cubicBezTo>
                  <a:cubicBezTo>
                    <a:pt x="90" y="48"/>
                    <a:pt x="83" y="58"/>
                    <a:pt x="77" y="57"/>
                  </a:cubicBezTo>
                  <a:cubicBezTo>
                    <a:pt x="70" y="56"/>
                    <a:pt x="11" y="55"/>
                    <a:pt x="11" y="55"/>
                  </a:cubicBezTo>
                  <a:cubicBezTo>
                    <a:pt x="11" y="55"/>
                    <a:pt x="0" y="53"/>
                    <a:pt x="1" y="43"/>
                  </a:cubicBezTo>
                  <a:cubicBezTo>
                    <a:pt x="2" y="34"/>
                    <a:pt x="2" y="9"/>
                    <a:pt x="2" y="9"/>
                  </a:cubicBezTo>
                  <a:cubicBezTo>
                    <a:pt x="2" y="9"/>
                    <a:pt x="2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59" name="Freeform 39"/>
            <p:cNvSpPr>
              <a:spLocks noEditPoints="1"/>
            </p:cNvSpPr>
            <p:nvPr/>
          </p:nvSpPr>
          <p:spPr bwMode="auto">
            <a:xfrm>
              <a:off x="5220" y="3260"/>
              <a:ext cx="228" cy="146"/>
            </a:xfrm>
            <a:custGeom>
              <a:avLst/>
              <a:gdLst>
                <a:gd name="T0" fmla="*/ 12 w 96"/>
                <a:gd name="T1" fmla="*/ 59 h 61"/>
                <a:gd name="T2" fmla="*/ 12 w 96"/>
                <a:gd name="T3" fmla="*/ 59 h 61"/>
                <a:gd name="T4" fmla="*/ 6 w 96"/>
                <a:gd name="T5" fmla="*/ 57 h 61"/>
                <a:gd name="T6" fmla="*/ 0 w 96"/>
                <a:gd name="T7" fmla="*/ 47 h 61"/>
                <a:gd name="T8" fmla="*/ 0 w 96"/>
                <a:gd name="T9" fmla="*/ 45 h 61"/>
                <a:gd name="T10" fmla="*/ 1 w 96"/>
                <a:gd name="T11" fmla="*/ 11 h 61"/>
                <a:gd name="T12" fmla="*/ 2 w 96"/>
                <a:gd name="T13" fmla="*/ 6 h 61"/>
                <a:gd name="T14" fmla="*/ 14 w 96"/>
                <a:gd name="T15" fmla="*/ 0 h 61"/>
                <a:gd name="T16" fmla="*/ 15 w 96"/>
                <a:gd name="T17" fmla="*/ 0 h 61"/>
                <a:gd name="T18" fmla="*/ 15 w 96"/>
                <a:gd name="T19" fmla="*/ 0 h 61"/>
                <a:gd name="T20" fmla="*/ 82 w 96"/>
                <a:gd name="T21" fmla="*/ 2 h 61"/>
                <a:gd name="T22" fmla="*/ 90 w 96"/>
                <a:gd name="T23" fmla="*/ 3 h 61"/>
                <a:gd name="T24" fmla="*/ 96 w 96"/>
                <a:gd name="T25" fmla="*/ 12 h 61"/>
                <a:gd name="T26" fmla="*/ 96 w 96"/>
                <a:gd name="T27" fmla="*/ 13 h 61"/>
                <a:gd name="T28" fmla="*/ 93 w 96"/>
                <a:gd name="T29" fmla="*/ 50 h 61"/>
                <a:gd name="T30" fmla="*/ 93 w 96"/>
                <a:gd name="T31" fmla="*/ 50 h 61"/>
                <a:gd name="T32" fmla="*/ 79 w 96"/>
                <a:gd name="T33" fmla="*/ 61 h 61"/>
                <a:gd name="T34" fmla="*/ 77 w 96"/>
                <a:gd name="T35" fmla="*/ 61 h 61"/>
                <a:gd name="T36" fmla="*/ 79 w 96"/>
                <a:gd name="T37" fmla="*/ 57 h 61"/>
                <a:gd name="T38" fmla="*/ 86 w 96"/>
                <a:gd name="T39" fmla="*/ 53 h 61"/>
                <a:gd name="T40" fmla="*/ 89 w 96"/>
                <a:gd name="T41" fmla="*/ 49 h 61"/>
                <a:gd name="T42" fmla="*/ 92 w 96"/>
                <a:gd name="T43" fmla="*/ 13 h 61"/>
                <a:gd name="T44" fmla="*/ 92 w 96"/>
                <a:gd name="T45" fmla="*/ 12 h 61"/>
                <a:gd name="T46" fmla="*/ 88 w 96"/>
                <a:gd name="T47" fmla="*/ 7 h 61"/>
                <a:gd name="T48" fmla="*/ 82 w 96"/>
                <a:gd name="T49" fmla="*/ 6 h 61"/>
                <a:gd name="T50" fmla="*/ 82 w 96"/>
                <a:gd name="T51" fmla="*/ 6 h 61"/>
                <a:gd name="T52" fmla="*/ 15 w 96"/>
                <a:gd name="T53" fmla="*/ 4 h 61"/>
                <a:gd name="T54" fmla="*/ 15 w 96"/>
                <a:gd name="T55" fmla="*/ 4 h 61"/>
                <a:gd name="T56" fmla="*/ 14 w 96"/>
                <a:gd name="T57" fmla="*/ 4 h 61"/>
                <a:gd name="T58" fmla="*/ 5 w 96"/>
                <a:gd name="T59" fmla="*/ 10 h 61"/>
                <a:gd name="T60" fmla="*/ 5 w 96"/>
                <a:gd name="T61" fmla="*/ 11 h 61"/>
                <a:gd name="T62" fmla="*/ 4 w 96"/>
                <a:gd name="T63" fmla="*/ 46 h 61"/>
                <a:gd name="T64" fmla="*/ 4 w 96"/>
                <a:gd name="T65" fmla="*/ 47 h 61"/>
                <a:gd name="T66" fmla="*/ 8 w 96"/>
                <a:gd name="T67" fmla="*/ 53 h 61"/>
                <a:gd name="T68" fmla="*/ 12 w 96"/>
                <a:gd name="T69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61">
                  <a:moveTo>
                    <a:pt x="77" y="61"/>
                  </a:moveTo>
                  <a:cubicBezTo>
                    <a:pt x="71" y="60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9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5"/>
                    <a:pt x="0" y="5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36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8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3"/>
                    <a:pt x="8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4" y="2"/>
                    <a:pt x="87" y="2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4"/>
                    <a:pt x="96" y="7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5" y="22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1"/>
                    <a:pt x="87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8" y="61"/>
                    <a:pt x="78" y="61"/>
                    <a:pt x="77" y="61"/>
                  </a:cubicBezTo>
                  <a:close/>
                  <a:moveTo>
                    <a:pt x="78" y="57"/>
                  </a:moveTo>
                  <a:cubicBezTo>
                    <a:pt x="78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4" y="55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1"/>
                    <a:pt x="88" y="50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5"/>
                    <a:pt x="91" y="21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92" y="12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9"/>
                    <a:pt x="91" y="8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6" y="6"/>
                    <a:pt x="83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5"/>
                    <a:pt x="6" y="8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3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50"/>
                    <a:pt x="6" y="52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4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6" y="55"/>
                    <a:pt x="71" y="55"/>
                    <a:pt x="78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0" name="Freeform 40"/>
            <p:cNvSpPr>
              <a:spLocks noEditPoints="1"/>
            </p:cNvSpPr>
            <p:nvPr/>
          </p:nvSpPr>
          <p:spPr bwMode="auto">
            <a:xfrm>
              <a:off x="4596" y="2985"/>
              <a:ext cx="607" cy="135"/>
            </a:xfrm>
            <a:custGeom>
              <a:avLst/>
              <a:gdLst>
                <a:gd name="T0" fmla="*/ 193 w 256"/>
                <a:gd name="T1" fmla="*/ 48 h 57"/>
                <a:gd name="T2" fmla="*/ 201 w 256"/>
                <a:gd name="T3" fmla="*/ 29 h 57"/>
                <a:gd name="T4" fmla="*/ 194 w 256"/>
                <a:gd name="T5" fmla="*/ 17 h 57"/>
                <a:gd name="T6" fmla="*/ 212 w 256"/>
                <a:gd name="T7" fmla="*/ 29 h 57"/>
                <a:gd name="T8" fmla="*/ 207 w 256"/>
                <a:gd name="T9" fmla="*/ 51 h 57"/>
                <a:gd name="T10" fmla="*/ 232 w 256"/>
                <a:gd name="T11" fmla="*/ 19 h 57"/>
                <a:gd name="T12" fmla="*/ 242 w 256"/>
                <a:gd name="T13" fmla="*/ 18 h 57"/>
                <a:gd name="T14" fmla="*/ 256 w 256"/>
                <a:gd name="T15" fmla="*/ 30 h 57"/>
                <a:gd name="T16" fmla="*/ 247 w 256"/>
                <a:gd name="T17" fmla="*/ 57 h 57"/>
                <a:gd name="T18" fmla="*/ 240 w 256"/>
                <a:gd name="T19" fmla="*/ 27 h 57"/>
                <a:gd name="T20" fmla="*/ 231 w 256"/>
                <a:gd name="T21" fmla="*/ 57 h 57"/>
                <a:gd name="T22" fmla="*/ 232 w 256"/>
                <a:gd name="T23" fmla="*/ 19 h 57"/>
                <a:gd name="T24" fmla="*/ 186 w 256"/>
                <a:gd name="T25" fmla="*/ 28 h 57"/>
                <a:gd name="T26" fmla="*/ 193 w 256"/>
                <a:gd name="T27" fmla="*/ 48 h 57"/>
                <a:gd name="T28" fmla="*/ 185 w 256"/>
                <a:gd name="T29" fmla="*/ 55 h 57"/>
                <a:gd name="T30" fmla="*/ 174 w 256"/>
                <a:gd name="T31" fmla="*/ 36 h 57"/>
                <a:gd name="T32" fmla="*/ 186 w 256"/>
                <a:gd name="T33" fmla="*/ 18 h 57"/>
                <a:gd name="T34" fmla="*/ 144 w 256"/>
                <a:gd name="T35" fmla="*/ 55 h 57"/>
                <a:gd name="T36" fmla="*/ 152 w 256"/>
                <a:gd name="T37" fmla="*/ 44 h 57"/>
                <a:gd name="T38" fmla="*/ 145 w 256"/>
                <a:gd name="T39" fmla="*/ 24 h 57"/>
                <a:gd name="T40" fmla="*/ 151 w 256"/>
                <a:gd name="T41" fmla="*/ 17 h 57"/>
                <a:gd name="T42" fmla="*/ 165 w 256"/>
                <a:gd name="T43" fmla="*/ 5 h 57"/>
                <a:gd name="T44" fmla="*/ 155 w 256"/>
                <a:gd name="T45" fmla="*/ 52 h 57"/>
                <a:gd name="T46" fmla="*/ 145 w 256"/>
                <a:gd name="T47" fmla="*/ 15 h 57"/>
                <a:gd name="T48" fmla="*/ 133 w 256"/>
                <a:gd name="T49" fmla="*/ 35 h 57"/>
                <a:gd name="T50" fmla="*/ 144 w 256"/>
                <a:gd name="T51" fmla="*/ 55 h 57"/>
                <a:gd name="T52" fmla="*/ 131 w 256"/>
                <a:gd name="T53" fmla="*/ 50 h 57"/>
                <a:gd name="T54" fmla="*/ 126 w 256"/>
                <a:gd name="T55" fmla="*/ 27 h 57"/>
                <a:gd name="T56" fmla="*/ 144 w 256"/>
                <a:gd name="T57" fmla="*/ 15 h 57"/>
                <a:gd name="T58" fmla="*/ 51 w 256"/>
                <a:gd name="T59" fmla="*/ 44 h 57"/>
                <a:gd name="T60" fmla="*/ 62 w 256"/>
                <a:gd name="T61" fmla="*/ 32 h 57"/>
                <a:gd name="T62" fmla="*/ 52 w 256"/>
                <a:gd name="T63" fmla="*/ 21 h 57"/>
                <a:gd name="T64" fmla="*/ 66 w 256"/>
                <a:gd name="T65" fmla="*/ 19 h 57"/>
                <a:gd name="T66" fmla="*/ 70 w 256"/>
                <a:gd name="T67" fmla="*/ 41 h 57"/>
                <a:gd name="T68" fmla="*/ 51 w 256"/>
                <a:gd name="T69" fmla="*/ 53 h 57"/>
                <a:gd name="T70" fmla="*/ 94 w 256"/>
                <a:gd name="T71" fmla="*/ 16 h 57"/>
                <a:gd name="T72" fmla="*/ 112 w 256"/>
                <a:gd name="T73" fmla="*/ 21 h 57"/>
                <a:gd name="T74" fmla="*/ 114 w 256"/>
                <a:gd name="T75" fmla="*/ 53 h 57"/>
                <a:gd name="T76" fmla="*/ 104 w 256"/>
                <a:gd name="T77" fmla="*/ 26 h 57"/>
                <a:gd name="T78" fmla="*/ 89 w 256"/>
                <a:gd name="T79" fmla="*/ 37 h 57"/>
                <a:gd name="T80" fmla="*/ 82 w 256"/>
                <a:gd name="T81" fmla="*/ 14 h 57"/>
                <a:gd name="T82" fmla="*/ 0 w 256"/>
                <a:gd name="T83" fmla="*/ 50 h 57"/>
                <a:gd name="T84" fmla="*/ 10 w 256"/>
                <a:gd name="T85" fmla="*/ 42 h 57"/>
                <a:gd name="T86" fmla="*/ 52 w 256"/>
                <a:gd name="T87" fmla="*/ 13 h 57"/>
                <a:gd name="T88" fmla="*/ 41 w 256"/>
                <a:gd name="T89" fmla="*/ 32 h 57"/>
                <a:gd name="T90" fmla="*/ 51 w 256"/>
                <a:gd name="T91" fmla="*/ 53 h 57"/>
                <a:gd name="T92" fmla="*/ 37 w 256"/>
                <a:gd name="T93" fmla="*/ 46 h 57"/>
                <a:gd name="T94" fmla="*/ 33 w 256"/>
                <a:gd name="T95" fmla="*/ 25 h 57"/>
                <a:gd name="T96" fmla="*/ 52 w 256"/>
                <a:gd name="T9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57">
                  <a:moveTo>
                    <a:pt x="193" y="57"/>
                  </a:move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6" y="48"/>
                    <a:pt x="199" y="47"/>
                    <a:pt x="201" y="45"/>
                  </a:cubicBezTo>
                  <a:cubicBezTo>
                    <a:pt x="203" y="43"/>
                    <a:pt x="204" y="40"/>
                    <a:pt x="204" y="37"/>
                  </a:cubicBezTo>
                  <a:cubicBezTo>
                    <a:pt x="204" y="33"/>
                    <a:pt x="203" y="31"/>
                    <a:pt x="201" y="29"/>
                  </a:cubicBezTo>
                  <a:cubicBezTo>
                    <a:pt x="199" y="27"/>
                    <a:pt x="197" y="25"/>
                    <a:pt x="194" y="25"/>
                  </a:cubicBezTo>
                  <a:cubicBezTo>
                    <a:pt x="194" y="25"/>
                    <a:pt x="194" y="25"/>
                    <a:pt x="194" y="25"/>
                  </a:cubicBezTo>
                  <a:cubicBezTo>
                    <a:pt x="194" y="17"/>
                    <a:pt x="194" y="17"/>
                    <a:pt x="194" y="17"/>
                  </a:cubicBezTo>
                  <a:cubicBezTo>
                    <a:pt x="196" y="17"/>
                    <a:pt x="199" y="17"/>
                    <a:pt x="201" y="18"/>
                  </a:cubicBezTo>
                  <a:cubicBezTo>
                    <a:pt x="203" y="19"/>
                    <a:pt x="205" y="21"/>
                    <a:pt x="207" y="23"/>
                  </a:cubicBezTo>
                  <a:cubicBezTo>
                    <a:pt x="209" y="24"/>
                    <a:pt x="211" y="27"/>
                    <a:pt x="212" y="29"/>
                  </a:cubicBezTo>
                  <a:cubicBezTo>
                    <a:pt x="213" y="32"/>
                    <a:pt x="213" y="34"/>
                    <a:pt x="213" y="37"/>
                  </a:cubicBezTo>
                  <a:cubicBezTo>
                    <a:pt x="213" y="40"/>
                    <a:pt x="213" y="43"/>
                    <a:pt x="211" y="45"/>
                  </a:cubicBezTo>
                  <a:cubicBezTo>
                    <a:pt x="210" y="47"/>
                    <a:pt x="209" y="49"/>
                    <a:pt x="207" y="51"/>
                  </a:cubicBezTo>
                  <a:cubicBezTo>
                    <a:pt x="205" y="53"/>
                    <a:pt x="203" y="55"/>
                    <a:pt x="201" y="55"/>
                  </a:cubicBezTo>
                  <a:cubicBezTo>
                    <a:pt x="198" y="56"/>
                    <a:pt x="195" y="57"/>
                    <a:pt x="193" y="57"/>
                  </a:cubicBezTo>
                  <a:close/>
                  <a:moveTo>
                    <a:pt x="232" y="19"/>
                  </a:moveTo>
                  <a:cubicBezTo>
                    <a:pt x="232" y="23"/>
                    <a:pt x="232" y="23"/>
                    <a:pt x="232" y="23"/>
                  </a:cubicBezTo>
                  <a:cubicBezTo>
                    <a:pt x="233" y="21"/>
                    <a:pt x="235" y="20"/>
                    <a:pt x="236" y="20"/>
                  </a:cubicBezTo>
                  <a:cubicBezTo>
                    <a:pt x="238" y="19"/>
                    <a:pt x="240" y="18"/>
                    <a:pt x="242" y="18"/>
                  </a:cubicBezTo>
                  <a:cubicBezTo>
                    <a:pt x="245" y="18"/>
                    <a:pt x="247" y="19"/>
                    <a:pt x="249" y="20"/>
                  </a:cubicBezTo>
                  <a:cubicBezTo>
                    <a:pt x="251" y="21"/>
                    <a:pt x="253" y="23"/>
                    <a:pt x="254" y="25"/>
                  </a:cubicBezTo>
                  <a:cubicBezTo>
                    <a:pt x="255" y="26"/>
                    <a:pt x="256" y="28"/>
                    <a:pt x="256" y="30"/>
                  </a:cubicBezTo>
                  <a:cubicBezTo>
                    <a:pt x="256" y="32"/>
                    <a:pt x="256" y="34"/>
                    <a:pt x="256" y="38"/>
                  </a:cubicBezTo>
                  <a:cubicBezTo>
                    <a:pt x="256" y="57"/>
                    <a:pt x="256" y="57"/>
                    <a:pt x="256" y="57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47" y="40"/>
                    <a:pt x="247" y="40"/>
                    <a:pt x="247" y="40"/>
                  </a:cubicBezTo>
                  <a:cubicBezTo>
                    <a:pt x="248" y="35"/>
                    <a:pt x="247" y="32"/>
                    <a:pt x="246" y="30"/>
                  </a:cubicBezTo>
                  <a:cubicBezTo>
                    <a:pt x="245" y="28"/>
                    <a:pt x="243" y="27"/>
                    <a:pt x="240" y="27"/>
                  </a:cubicBezTo>
                  <a:cubicBezTo>
                    <a:pt x="237" y="27"/>
                    <a:pt x="235" y="28"/>
                    <a:pt x="233" y="30"/>
                  </a:cubicBezTo>
                  <a:cubicBezTo>
                    <a:pt x="232" y="32"/>
                    <a:pt x="231" y="35"/>
                    <a:pt x="231" y="41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223" y="19"/>
                    <a:pt x="223" y="19"/>
                    <a:pt x="223" y="19"/>
                  </a:cubicBezTo>
                  <a:lnTo>
                    <a:pt x="232" y="19"/>
                  </a:lnTo>
                  <a:close/>
                  <a:moveTo>
                    <a:pt x="194" y="17"/>
                  </a:moveTo>
                  <a:cubicBezTo>
                    <a:pt x="194" y="25"/>
                    <a:pt x="194" y="25"/>
                    <a:pt x="194" y="25"/>
                  </a:cubicBezTo>
                  <a:cubicBezTo>
                    <a:pt x="190" y="25"/>
                    <a:pt x="188" y="26"/>
                    <a:pt x="186" y="28"/>
                  </a:cubicBezTo>
                  <a:cubicBezTo>
                    <a:pt x="184" y="30"/>
                    <a:pt x="183" y="33"/>
                    <a:pt x="182" y="36"/>
                  </a:cubicBezTo>
                  <a:cubicBezTo>
                    <a:pt x="182" y="40"/>
                    <a:pt x="183" y="43"/>
                    <a:pt x="185" y="45"/>
                  </a:cubicBezTo>
                  <a:cubicBezTo>
                    <a:pt x="187" y="47"/>
                    <a:pt x="190" y="48"/>
                    <a:pt x="193" y="4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0" y="57"/>
                    <a:pt x="187" y="56"/>
                    <a:pt x="185" y="55"/>
                  </a:cubicBezTo>
                  <a:cubicBezTo>
                    <a:pt x="183" y="54"/>
                    <a:pt x="180" y="52"/>
                    <a:pt x="179" y="50"/>
                  </a:cubicBezTo>
                  <a:cubicBezTo>
                    <a:pt x="177" y="48"/>
                    <a:pt x="175" y="46"/>
                    <a:pt x="175" y="43"/>
                  </a:cubicBezTo>
                  <a:cubicBezTo>
                    <a:pt x="174" y="41"/>
                    <a:pt x="173" y="39"/>
                    <a:pt x="174" y="36"/>
                  </a:cubicBezTo>
                  <a:cubicBezTo>
                    <a:pt x="174" y="33"/>
                    <a:pt x="174" y="31"/>
                    <a:pt x="175" y="29"/>
                  </a:cubicBezTo>
                  <a:cubicBezTo>
                    <a:pt x="176" y="26"/>
                    <a:pt x="178" y="24"/>
                    <a:pt x="179" y="22"/>
                  </a:cubicBezTo>
                  <a:cubicBezTo>
                    <a:pt x="182" y="20"/>
                    <a:pt x="184" y="19"/>
                    <a:pt x="186" y="18"/>
                  </a:cubicBezTo>
                  <a:cubicBezTo>
                    <a:pt x="189" y="17"/>
                    <a:pt x="191" y="16"/>
                    <a:pt x="194" y="17"/>
                  </a:cubicBezTo>
                  <a:cubicBezTo>
                    <a:pt x="194" y="17"/>
                    <a:pt x="194" y="17"/>
                    <a:pt x="194" y="17"/>
                  </a:cubicBezTo>
                  <a:close/>
                  <a:moveTo>
                    <a:pt x="144" y="55"/>
                  </a:moveTo>
                  <a:cubicBezTo>
                    <a:pt x="144" y="47"/>
                    <a:pt x="144" y="47"/>
                    <a:pt x="144" y="47"/>
                  </a:cubicBezTo>
                  <a:cubicBezTo>
                    <a:pt x="144" y="47"/>
                    <a:pt x="144" y="47"/>
                    <a:pt x="145" y="47"/>
                  </a:cubicBezTo>
                  <a:cubicBezTo>
                    <a:pt x="148" y="47"/>
                    <a:pt x="150" y="46"/>
                    <a:pt x="152" y="44"/>
                  </a:cubicBezTo>
                  <a:cubicBezTo>
                    <a:pt x="154" y="42"/>
                    <a:pt x="155" y="39"/>
                    <a:pt x="155" y="36"/>
                  </a:cubicBezTo>
                  <a:cubicBezTo>
                    <a:pt x="155" y="33"/>
                    <a:pt x="154" y="30"/>
                    <a:pt x="152" y="28"/>
                  </a:cubicBezTo>
                  <a:cubicBezTo>
                    <a:pt x="150" y="25"/>
                    <a:pt x="148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7" y="16"/>
                    <a:pt x="149" y="16"/>
                    <a:pt x="151" y="17"/>
                  </a:cubicBezTo>
                  <a:cubicBezTo>
                    <a:pt x="153" y="17"/>
                    <a:pt x="154" y="18"/>
                    <a:pt x="156" y="20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3" y="53"/>
                    <a:pt x="152" y="54"/>
                    <a:pt x="150" y="54"/>
                  </a:cubicBezTo>
                  <a:cubicBezTo>
                    <a:pt x="148" y="55"/>
                    <a:pt x="146" y="55"/>
                    <a:pt x="144" y="55"/>
                  </a:cubicBezTo>
                  <a:close/>
                  <a:moveTo>
                    <a:pt x="145" y="15"/>
                  </a:moveTo>
                  <a:cubicBezTo>
                    <a:pt x="145" y="24"/>
                    <a:pt x="145" y="24"/>
                    <a:pt x="145" y="24"/>
                  </a:cubicBezTo>
                  <a:cubicBezTo>
                    <a:pt x="142" y="24"/>
                    <a:pt x="139" y="25"/>
                    <a:pt x="137" y="27"/>
                  </a:cubicBezTo>
                  <a:cubicBezTo>
                    <a:pt x="135" y="29"/>
                    <a:pt x="133" y="32"/>
                    <a:pt x="133" y="35"/>
                  </a:cubicBezTo>
                  <a:cubicBezTo>
                    <a:pt x="133" y="38"/>
                    <a:pt x="134" y="41"/>
                    <a:pt x="136" y="43"/>
                  </a:cubicBezTo>
                  <a:cubicBezTo>
                    <a:pt x="138" y="45"/>
                    <a:pt x="141" y="46"/>
                    <a:pt x="144" y="47"/>
                  </a:cubicBezTo>
                  <a:cubicBezTo>
                    <a:pt x="144" y="55"/>
                    <a:pt x="144" y="55"/>
                    <a:pt x="144" y="55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1" y="55"/>
                    <a:pt x="139" y="55"/>
                    <a:pt x="137" y="54"/>
                  </a:cubicBezTo>
                  <a:cubicBezTo>
                    <a:pt x="134" y="53"/>
                    <a:pt x="133" y="52"/>
                    <a:pt x="131" y="50"/>
                  </a:cubicBezTo>
                  <a:cubicBezTo>
                    <a:pt x="129" y="48"/>
                    <a:pt x="127" y="46"/>
                    <a:pt x="126" y="43"/>
                  </a:cubicBezTo>
                  <a:cubicBezTo>
                    <a:pt x="125" y="40"/>
                    <a:pt x="124" y="38"/>
                    <a:pt x="124" y="35"/>
                  </a:cubicBezTo>
                  <a:cubicBezTo>
                    <a:pt x="124" y="32"/>
                    <a:pt x="125" y="29"/>
                    <a:pt x="126" y="27"/>
                  </a:cubicBezTo>
                  <a:cubicBezTo>
                    <a:pt x="127" y="24"/>
                    <a:pt x="129" y="22"/>
                    <a:pt x="131" y="20"/>
                  </a:cubicBezTo>
                  <a:cubicBezTo>
                    <a:pt x="133" y="19"/>
                    <a:pt x="135" y="17"/>
                    <a:pt x="137" y="17"/>
                  </a:cubicBezTo>
                  <a:cubicBezTo>
                    <a:pt x="140" y="16"/>
                    <a:pt x="142" y="15"/>
                    <a:pt x="144" y="15"/>
                  </a:cubicBezTo>
                  <a:cubicBezTo>
                    <a:pt x="145" y="15"/>
                    <a:pt x="145" y="15"/>
                    <a:pt x="145" y="15"/>
                  </a:cubicBezTo>
                  <a:close/>
                  <a:moveTo>
                    <a:pt x="51" y="53"/>
                  </a:move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4" y="44"/>
                    <a:pt x="57" y="43"/>
                    <a:pt x="59" y="41"/>
                  </a:cubicBezTo>
                  <a:cubicBezTo>
                    <a:pt x="61" y="39"/>
                    <a:pt x="62" y="36"/>
                    <a:pt x="62" y="32"/>
                  </a:cubicBezTo>
                  <a:cubicBezTo>
                    <a:pt x="62" y="29"/>
                    <a:pt x="61" y="27"/>
                    <a:pt x="59" y="25"/>
                  </a:cubicBezTo>
                  <a:cubicBezTo>
                    <a:pt x="57" y="23"/>
                    <a:pt x="55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5" y="13"/>
                    <a:pt x="57" y="13"/>
                    <a:pt x="59" y="14"/>
                  </a:cubicBezTo>
                  <a:cubicBezTo>
                    <a:pt x="61" y="15"/>
                    <a:pt x="64" y="17"/>
                    <a:pt x="66" y="19"/>
                  </a:cubicBezTo>
                  <a:cubicBezTo>
                    <a:pt x="68" y="20"/>
                    <a:pt x="69" y="23"/>
                    <a:pt x="70" y="25"/>
                  </a:cubicBezTo>
                  <a:cubicBezTo>
                    <a:pt x="71" y="28"/>
                    <a:pt x="71" y="30"/>
                    <a:pt x="71" y="33"/>
                  </a:cubicBezTo>
                  <a:cubicBezTo>
                    <a:pt x="71" y="36"/>
                    <a:pt x="71" y="39"/>
                    <a:pt x="70" y="41"/>
                  </a:cubicBezTo>
                  <a:cubicBezTo>
                    <a:pt x="69" y="43"/>
                    <a:pt x="67" y="45"/>
                    <a:pt x="65" y="47"/>
                  </a:cubicBezTo>
                  <a:cubicBezTo>
                    <a:pt x="63" y="49"/>
                    <a:pt x="61" y="51"/>
                    <a:pt x="59" y="51"/>
                  </a:cubicBezTo>
                  <a:cubicBezTo>
                    <a:pt x="56" y="52"/>
                    <a:pt x="54" y="53"/>
                    <a:pt x="51" y="53"/>
                  </a:cubicBezTo>
                  <a:close/>
                  <a:moveTo>
                    <a:pt x="90" y="15"/>
                  </a:moveTo>
                  <a:cubicBezTo>
                    <a:pt x="90" y="19"/>
                    <a:pt x="90" y="19"/>
                    <a:pt x="90" y="19"/>
                  </a:cubicBezTo>
                  <a:cubicBezTo>
                    <a:pt x="91" y="17"/>
                    <a:pt x="93" y="16"/>
                    <a:pt x="94" y="16"/>
                  </a:cubicBezTo>
                  <a:cubicBezTo>
                    <a:pt x="96" y="15"/>
                    <a:pt x="98" y="14"/>
                    <a:pt x="100" y="14"/>
                  </a:cubicBezTo>
                  <a:cubicBezTo>
                    <a:pt x="103" y="14"/>
                    <a:pt x="105" y="15"/>
                    <a:pt x="107" y="16"/>
                  </a:cubicBezTo>
                  <a:cubicBezTo>
                    <a:pt x="109" y="17"/>
                    <a:pt x="111" y="19"/>
                    <a:pt x="112" y="21"/>
                  </a:cubicBezTo>
                  <a:cubicBezTo>
                    <a:pt x="113" y="22"/>
                    <a:pt x="114" y="24"/>
                    <a:pt x="114" y="26"/>
                  </a:cubicBezTo>
                  <a:cubicBezTo>
                    <a:pt x="114" y="27"/>
                    <a:pt x="115" y="30"/>
                    <a:pt x="114" y="3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6" y="31"/>
                    <a:pt x="105" y="28"/>
                    <a:pt x="104" y="26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5" y="23"/>
                    <a:pt x="93" y="24"/>
                    <a:pt x="92" y="26"/>
                  </a:cubicBezTo>
                  <a:cubicBezTo>
                    <a:pt x="90" y="28"/>
                    <a:pt x="90" y="31"/>
                    <a:pt x="89" y="37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2" y="14"/>
                    <a:pt x="82" y="14"/>
                    <a:pt x="82" y="14"/>
                  </a:cubicBezTo>
                  <a:lnTo>
                    <a:pt x="90" y="15"/>
                  </a:lnTo>
                  <a:close/>
                  <a:moveTo>
                    <a:pt x="25" y="5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52" y="13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49" y="21"/>
                    <a:pt x="46" y="22"/>
                    <a:pt x="44" y="24"/>
                  </a:cubicBezTo>
                  <a:cubicBezTo>
                    <a:pt x="42" y="26"/>
                    <a:pt x="41" y="29"/>
                    <a:pt x="41" y="32"/>
                  </a:cubicBezTo>
                  <a:cubicBezTo>
                    <a:pt x="41" y="36"/>
                    <a:pt x="41" y="39"/>
                    <a:pt x="43" y="41"/>
                  </a:cubicBezTo>
                  <a:cubicBezTo>
                    <a:pt x="45" y="43"/>
                    <a:pt x="48" y="44"/>
                    <a:pt x="51" y="4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8" y="53"/>
                    <a:pt x="45" y="52"/>
                    <a:pt x="43" y="51"/>
                  </a:cubicBezTo>
                  <a:cubicBezTo>
                    <a:pt x="41" y="50"/>
                    <a:pt x="39" y="48"/>
                    <a:pt x="37" y="46"/>
                  </a:cubicBezTo>
                  <a:cubicBezTo>
                    <a:pt x="35" y="44"/>
                    <a:pt x="34" y="42"/>
                    <a:pt x="33" y="39"/>
                  </a:cubicBezTo>
                  <a:cubicBezTo>
                    <a:pt x="32" y="37"/>
                    <a:pt x="31" y="35"/>
                    <a:pt x="31" y="32"/>
                  </a:cubicBezTo>
                  <a:cubicBezTo>
                    <a:pt x="32" y="29"/>
                    <a:pt x="32" y="27"/>
                    <a:pt x="33" y="25"/>
                  </a:cubicBezTo>
                  <a:cubicBezTo>
                    <a:pt x="34" y="22"/>
                    <a:pt x="36" y="20"/>
                    <a:pt x="38" y="18"/>
                  </a:cubicBezTo>
                  <a:cubicBezTo>
                    <a:pt x="40" y="16"/>
                    <a:pt x="42" y="15"/>
                    <a:pt x="44" y="14"/>
                  </a:cubicBezTo>
                  <a:cubicBezTo>
                    <a:pt x="47" y="13"/>
                    <a:pt x="49" y="12"/>
                    <a:pt x="5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</p:grpSp>
      <p:grpSp>
        <p:nvGrpSpPr>
          <p:cNvPr id="41" name="组合 121"/>
          <p:cNvGrpSpPr/>
          <p:nvPr/>
        </p:nvGrpSpPr>
        <p:grpSpPr>
          <a:xfrm rot="21332152">
            <a:off x="2976786" y="918864"/>
            <a:ext cx="2214098" cy="1697408"/>
            <a:chOff x="5995988" y="596900"/>
            <a:chExt cx="1968500" cy="1516063"/>
          </a:xfrm>
        </p:grpSpPr>
        <p:sp>
          <p:nvSpPr>
            <p:cNvPr id="1048661" name="Freeform 44"/>
            <p:cNvSpPr/>
            <p:nvPr/>
          </p:nvSpPr>
          <p:spPr bwMode="auto">
            <a:xfrm>
              <a:off x="5995988" y="596900"/>
              <a:ext cx="1968500" cy="1516063"/>
            </a:xfrm>
            <a:custGeom>
              <a:avLst/>
              <a:gdLst>
                <a:gd name="T0" fmla="*/ 142 w 1240"/>
                <a:gd name="T1" fmla="*/ 955 h 955"/>
                <a:gd name="T2" fmla="*/ 1240 w 1240"/>
                <a:gd name="T3" fmla="*/ 741 h 955"/>
                <a:gd name="T4" fmla="*/ 1097 w 1240"/>
                <a:gd name="T5" fmla="*/ 0 h 955"/>
                <a:gd name="T6" fmla="*/ 0 w 1240"/>
                <a:gd name="T7" fmla="*/ 215 h 955"/>
                <a:gd name="T8" fmla="*/ 142 w 1240"/>
                <a:gd name="T9" fmla="*/ 955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0" h="955">
                  <a:moveTo>
                    <a:pt x="142" y="955"/>
                  </a:moveTo>
                  <a:lnTo>
                    <a:pt x="1240" y="741"/>
                  </a:lnTo>
                  <a:lnTo>
                    <a:pt x="1097" y="0"/>
                  </a:lnTo>
                  <a:lnTo>
                    <a:pt x="0" y="215"/>
                  </a:lnTo>
                  <a:lnTo>
                    <a:pt x="142" y="955"/>
                  </a:lnTo>
                  <a:close/>
                </a:path>
              </a:pathLst>
            </a:custGeom>
            <a:solidFill>
              <a:srgbClr val="1A3D59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2" name="Freeform 45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3" name="Freeform 46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4" name="Freeform 47"/>
            <p:cNvSpPr/>
            <p:nvPr/>
          </p:nvSpPr>
          <p:spPr bwMode="auto">
            <a:xfrm>
              <a:off x="6188076" y="596900"/>
              <a:ext cx="1579563" cy="1516063"/>
            </a:xfrm>
            <a:custGeom>
              <a:avLst/>
              <a:gdLst>
                <a:gd name="T0" fmla="*/ 864 w 995"/>
                <a:gd name="T1" fmla="*/ 22 h 955"/>
                <a:gd name="T2" fmla="*/ 976 w 995"/>
                <a:gd name="T3" fmla="*/ 0 h 955"/>
                <a:gd name="T4" fmla="*/ 995 w 995"/>
                <a:gd name="T5" fmla="*/ 105 h 955"/>
                <a:gd name="T6" fmla="*/ 114 w 995"/>
                <a:gd name="T7" fmla="*/ 938 h 955"/>
                <a:gd name="T8" fmla="*/ 21 w 995"/>
                <a:gd name="T9" fmla="*/ 955 h 955"/>
                <a:gd name="T10" fmla="*/ 0 w 995"/>
                <a:gd name="T11" fmla="*/ 841 h 955"/>
                <a:gd name="T12" fmla="*/ 864 w 995"/>
                <a:gd name="T13" fmla="*/ 2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955">
                  <a:moveTo>
                    <a:pt x="864" y="22"/>
                  </a:moveTo>
                  <a:lnTo>
                    <a:pt x="976" y="0"/>
                  </a:lnTo>
                  <a:lnTo>
                    <a:pt x="995" y="105"/>
                  </a:lnTo>
                  <a:lnTo>
                    <a:pt x="114" y="938"/>
                  </a:lnTo>
                  <a:lnTo>
                    <a:pt x="21" y="955"/>
                  </a:lnTo>
                  <a:lnTo>
                    <a:pt x="0" y="841"/>
                  </a:lnTo>
                  <a:lnTo>
                    <a:pt x="86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5" name="Freeform 48"/>
            <p:cNvSpPr/>
            <p:nvPr/>
          </p:nvSpPr>
          <p:spPr bwMode="auto">
            <a:xfrm>
              <a:off x="6980238" y="596900"/>
              <a:ext cx="762000" cy="719138"/>
            </a:xfrm>
            <a:custGeom>
              <a:avLst/>
              <a:gdLst>
                <a:gd name="T0" fmla="*/ 477 w 480"/>
                <a:gd name="T1" fmla="*/ 0 h 453"/>
                <a:gd name="T2" fmla="*/ 422 w 480"/>
                <a:gd name="T3" fmla="*/ 12 h 453"/>
                <a:gd name="T4" fmla="*/ 0 w 480"/>
                <a:gd name="T5" fmla="*/ 422 h 453"/>
                <a:gd name="T6" fmla="*/ 31 w 480"/>
                <a:gd name="T7" fmla="*/ 453 h 453"/>
                <a:gd name="T8" fmla="*/ 480 w 480"/>
                <a:gd name="T9" fmla="*/ 15 h 453"/>
                <a:gd name="T10" fmla="*/ 477 w 480"/>
                <a:gd name="T11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453">
                  <a:moveTo>
                    <a:pt x="477" y="0"/>
                  </a:moveTo>
                  <a:lnTo>
                    <a:pt x="422" y="12"/>
                  </a:lnTo>
                  <a:lnTo>
                    <a:pt x="0" y="422"/>
                  </a:lnTo>
                  <a:lnTo>
                    <a:pt x="31" y="453"/>
                  </a:lnTo>
                  <a:lnTo>
                    <a:pt x="480" y="15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6" name="Freeform 49"/>
            <p:cNvSpPr/>
            <p:nvPr/>
          </p:nvSpPr>
          <p:spPr bwMode="auto">
            <a:xfrm>
              <a:off x="5995988" y="903288"/>
              <a:ext cx="1968500" cy="896938"/>
            </a:xfrm>
            <a:custGeom>
              <a:avLst/>
              <a:gdLst>
                <a:gd name="T0" fmla="*/ 111 w 1240"/>
                <a:gd name="T1" fmla="*/ 0 h 565"/>
                <a:gd name="T2" fmla="*/ 0 w 1240"/>
                <a:gd name="T3" fmla="*/ 22 h 565"/>
                <a:gd name="T4" fmla="*/ 19 w 1240"/>
                <a:gd name="T5" fmla="*/ 126 h 565"/>
                <a:gd name="T6" fmla="*/ 1149 w 1240"/>
                <a:gd name="T7" fmla="*/ 565 h 565"/>
                <a:gd name="T8" fmla="*/ 1240 w 1240"/>
                <a:gd name="T9" fmla="*/ 548 h 565"/>
                <a:gd name="T10" fmla="*/ 1218 w 1240"/>
                <a:gd name="T11" fmla="*/ 434 h 565"/>
                <a:gd name="T12" fmla="*/ 111 w 1240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0" h="565">
                  <a:moveTo>
                    <a:pt x="111" y="0"/>
                  </a:moveTo>
                  <a:lnTo>
                    <a:pt x="0" y="22"/>
                  </a:lnTo>
                  <a:lnTo>
                    <a:pt x="19" y="126"/>
                  </a:lnTo>
                  <a:lnTo>
                    <a:pt x="1149" y="565"/>
                  </a:lnTo>
                  <a:lnTo>
                    <a:pt x="1240" y="548"/>
                  </a:lnTo>
                  <a:lnTo>
                    <a:pt x="1218" y="434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7" name="Freeform 50"/>
            <p:cNvSpPr/>
            <p:nvPr/>
          </p:nvSpPr>
          <p:spPr bwMode="auto">
            <a:xfrm>
              <a:off x="7100888" y="1349375"/>
              <a:ext cx="858838" cy="393700"/>
            </a:xfrm>
            <a:custGeom>
              <a:avLst/>
              <a:gdLst>
                <a:gd name="T0" fmla="*/ 532 w 541"/>
                <a:gd name="T1" fmla="*/ 198 h 248"/>
                <a:gd name="T2" fmla="*/ 16 w 541"/>
                <a:gd name="T3" fmla="*/ 0 h 248"/>
                <a:gd name="T4" fmla="*/ 0 w 541"/>
                <a:gd name="T5" fmla="*/ 43 h 248"/>
                <a:gd name="T6" fmla="*/ 541 w 541"/>
                <a:gd name="T7" fmla="*/ 248 h 248"/>
                <a:gd name="T8" fmla="*/ 532 w 541"/>
                <a:gd name="T9" fmla="*/ 19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248">
                  <a:moveTo>
                    <a:pt x="532" y="198"/>
                  </a:moveTo>
                  <a:lnTo>
                    <a:pt x="16" y="0"/>
                  </a:lnTo>
                  <a:lnTo>
                    <a:pt x="0" y="43"/>
                  </a:lnTo>
                  <a:lnTo>
                    <a:pt x="541" y="248"/>
                  </a:lnTo>
                  <a:lnTo>
                    <a:pt x="532" y="198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8" name="Freeform 51"/>
            <p:cNvSpPr/>
            <p:nvPr/>
          </p:nvSpPr>
          <p:spPr bwMode="auto">
            <a:xfrm>
              <a:off x="6213476" y="1447800"/>
              <a:ext cx="701675" cy="665163"/>
            </a:xfrm>
            <a:custGeom>
              <a:avLst/>
              <a:gdLst>
                <a:gd name="T0" fmla="*/ 5 w 442"/>
                <a:gd name="T1" fmla="*/ 419 h 419"/>
                <a:gd name="T2" fmla="*/ 29 w 442"/>
                <a:gd name="T3" fmla="*/ 414 h 419"/>
                <a:gd name="T4" fmla="*/ 442 w 442"/>
                <a:gd name="T5" fmla="*/ 33 h 419"/>
                <a:gd name="T6" fmla="*/ 411 w 442"/>
                <a:gd name="T7" fmla="*/ 0 h 419"/>
                <a:gd name="T8" fmla="*/ 0 w 442"/>
                <a:gd name="T9" fmla="*/ 386 h 419"/>
                <a:gd name="T10" fmla="*/ 5 w 442"/>
                <a:gd name="T11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419">
                  <a:moveTo>
                    <a:pt x="5" y="419"/>
                  </a:moveTo>
                  <a:lnTo>
                    <a:pt x="29" y="414"/>
                  </a:lnTo>
                  <a:lnTo>
                    <a:pt x="442" y="33"/>
                  </a:lnTo>
                  <a:lnTo>
                    <a:pt x="411" y="0"/>
                  </a:lnTo>
                  <a:lnTo>
                    <a:pt x="0" y="386"/>
                  </a:lnTo>
                  <a:lnTo>
                    <a:pt x="5" y="41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69" name="Freeform 52"/>
            <p:cNvSpPr/>
            <p:nvPr/>
          </p:nvSpPr>
          <p:spPr bwMode="auto">
            <a:xfrm>
              <a:off x="6002338" y="976313"/>
              <a:ext cx="819150" cy="377825"/>
            </a:xfrm>
            <a:custGeom>
              <a:avLst/>
              <a:gdLst>
                <a:gd name="T0" fmla="*/ 10 w 516"/>
                <a:gd name="T1" fmla="*/ 50 h 238"/>
                <a:gd name="T2" fmla="*/ 499 w 516"/>
                <a:gd name="T3" fmla="*/ 238 h 238"/>
                <a:gd name="T4" fmla="*/ 516 w 516"/>
                <a:gd name="T5" fmla="*/ 197 h 238"/>
                <a:gd name="T6" fmla="*/ 0 w 516"/>
                <a:gd name="T7" fmla="*/ 0 h 238"/>
                <a:gd name="T8" fmla="*/ 10 w 516"/>
                <a:gd name="T9" fmla="*/ 5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8">
                  <a:moveTo>
                    <a:pt x="10" y="50"/>
                  </a:moveTo>
                  <a:lnTo>
                    <a:pt x="499" y="238"/>
                  </a:lnTo>
                  <a:lnTo>
                    <a:pt x="516" y="197"/>
                  </a:lnTo>
                  <a:lnTo>
                    <a:pt x="0" y="0"/>
                  </a:lnTo>
                  <a:lnTo>
                    <a:pt x="10" y="50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70" name="Freeform 53"/>
            <p:cNvSpPr/>
            <p:nvPr/>
          </p:nvSpPr>
          <p:spPr bwMode="auto">
            <a:xfrm>
              <a:off x="6723063" y="741363"/>
              <a:ext cx="512763" cy="1228725"/>
            </a:xfrm>
            <a:custGeom>
              <a:avLst/>
              <a:gdLst>
                <a:gd name="T0" fmla="*/ 0 w 323"/>
                <a:gd name="T1" fmla="*/ 36 h 774"/>
                <a:gd name="T2" fmla="*/ 178 w 323"/>
                <a:gd name="T3" fmla="*/ 0 h 774"/>
                <a:gd name="T4" fmla="*/ 323 w 323"/>
                <a:gd name="T5" fmla="*/ 740 h 774"/>
                <a:gd name="T6" fmla="*/ 145 w 323"/>
                <a:gd name="T7" fmla="*/ 774 h 774"/>
                <a:gd name="T8" fmla="*/ 0 w 323"/>
                <a:gd name="T9" fmla="*/ 3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774">
                  <a:moveTo>
                    <a:pt x="0" y="36"/>
                  </a:moveTo>
                  <a:lnTo>
                    <a:pt x="178" y="0"/>
                  </a:lnTo>
                  <a:lnTo>
                    <a:pt x="323" y="740"/>
                  </a:lnTo>
                  <a:lnTo>
                    <a:pt x="145" y="77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71" name="Freeform 54"/>
            <p:cNvSpPr/>
            <p:nvPr/>
          </p:nvSpPr>
          <p:spPr bwMode="auto">
            <a:xfrm>
              <a:off x="6081713" y="1039813"/>
              <a:ext cx="1792288" cy="604838"/>
            </a:xfrm>
            <a:custGeom>
              <a:avLst/>
              <a:gdLst>
                <a:gd name="T0" fmla="*/ 31 w 1129"/>
                <a:gd name="T1" fmla="*/ 381 h 381"/>
                <a:gd name="T2" fmla="*/ 1129 w 1129"/>
                <a:gd name="T3" fmla="*/ 167 h 381"/>
                <a:gd name="T4" fmla="*/ 1095 w 1129"/>
                <a:gd name="T5" fmla="*/ 0 h 381"/>
                <a:gd name="T6" fmla="*/ 0 w 1129"/>
                <a:gd name="T7" fmla="*/ 214 h 381"/>
                <a:gd name="T8" fmla="*/ 31 w 1129"/>
                <a:gd name="T9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" h="381">
                  <a:moveTo>
                    <a:pt x="31" y="381"/>
                  </a:moveTo>
                  <a:lnTo>
                    <a:pt x="1129" y="167"/>
                  </a:lnTo>
                  <a:lnTo>
                    <a:pt x="1095" y="0"/>
                  </a:lnTo>
                  <a:lnTo>
                    <a:pt x="0" y="214"/>
                  </a:lnTo>
                  <a:lnTo>
                    <a:pt x="31" y="3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72" name="Freeform 55"/>
            <p:cNvSpPr/>
            <p:nvPr/>
          </p:nvSpPr>
          <p:spPr bwMode="auto">
            <a:xfrm>
              <a:off x="6786563" y="752475"/>
              <a:ext cx="385763" cy="1206500"/>
            </a:xfrm>
            <a:custGeom>
              <a:avLst/>
              <a:gdLst>
                <a:gd name="T0" fmla="*/ 0 w 243"/>
                <a:gd name="T1" fmla="*/ 19 h 760"/>
                <a:gd name="T2" fmla="*/ 100 w 243"/>
                <a:gd name="T3" fmla="*/ 0 h 760"/>
                <a:gd name="T4" fmla="*/ 243 w 243"/>
                <a:gd name="T5" fmla="*/ 740 h 760"/>
                <a:gd name="T6" fmla="*/ 143 w 243"/>
                <a:gd name="T7" fmla="*/ 760 h 760"/>
                <a:gd name="T8" fmla="*/ 0 w 243"/>
                <a:gd name="T9" fmla="*/ 19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760">
                  <a:moveTo>
                    <a:pt x="0" y="19"/>
                  </a:moveTo>
                  <a:lnTo>
                    <a:pt x="100" y="0"/>
                  </a:lnTo>
                  <a:lnTo>
                    <a:pt x="243" y="740"/>
                  </a:lnTo>
                  <a:lnTo>
                    <a:pt x="143" y="76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  <p:sp>
          <p:nvSpPr>
            <p:cNvPr id="1048673" name="Freeform 56"/>
            <p:cNvSpPr/>
            <p:nvPr/>
          </p:nvSpPr>
          <p:spPr bwMode="auto">
            <a:xfrm>
              <a:off x="6092826" y="1096963"/>
              <a:ext cx="1770063" cy="490538"/>
            </a:xfrm>
            <a:custGeom>
              <a:avLst/>
              <a:gdLst>
                <a:gd name="T0" fmla="*/ 17 w 1115"/>
                <a:gd name="T1" fmla="*/ 309 h 309"/>
                <a:gd name="T2" fmla="*/ 1115 w 1115"/>
                <a:gd name="T3" fmla="*/ 95 h 309"/>
                <a:gd name="T4" fmla="*/ 1096 w 1115"/>
                <a:gd name="T5" fmla="*/ 0 h 309"/>
                <a:gd name="T6" fmla="*/ 0 w 1115"/>
                <a:gd name="T7" fmla="*/ 214 h 309"/>
                <a:gd name="T8" fmla="*/ 17 w 1115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" h="309">
                  <a:moveTo>
                    <a:pt x="17" y="309"/>
                  </a:moveTo>
                  <a:lnTo>
                    <a:pt x="1115" y="95"/>
                  </a:lnTo>
                  <a:lnTo>
                    <a:pt x="1096" y="0"/>
                  </a:lnTo>
                  <a:lnTo>
                    <a:pt x="0" y="214"/>
                  </a:lnTo>
                  <a:lnTo>
                    <a:pt x="17" y="309"/>
                  </a:lnTo>
                  <a:close/>
                </a:path>
              </a:pathLst>
            </a:custGeom>
            <a:solidFill>
              <a:srgbClr val="B5364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altLang="en-US" lang="zh-CN"/>
            </a:p>
          </p:txBody>
        </p:sp>
      </p:grpSp>
      <p:sp>
        <p:nvSpPr>
          <p:cNvPr id="1048674" name="文本框 143"/>
          <p:cNvSpPr txBox="1"/>
          <p:nvPr/>
        </p:nvSpPr>
        <p:spPr>
          <a:xfrm>
            <a:off x="921157" y="4145749"/>
            <a:ext cx="10936497" cy="1539239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ш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м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л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ьки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э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м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о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ц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ии 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-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в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л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к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к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п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т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ы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ш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е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й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жизни, и мы подчиняемся им, даже не осознавая этого. Винсент Ван Го</a:t>
            </a:r>
            <a:r>
              <a:rPr altLang="en-US" dirty="0" sz="3200" lang="ru-RU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г</a:t>
            </a:r>
            <a:r>
              <a:rPr altLang="en-US" dirty="0" sz="3200" lang="en-US">
                <a:solidFill>
                  <a:srgbClr val="1A3D59"/>
                </a:solidFill>
                <a:effectLst>
                  <a:outerShdw algn="ctr" blurRad="60007" dir="7680000" dist="310007" kx="1300200" rotWithShape="0" sy="30000">
                    <a:prstClr val="black">
                      <a:alpha val="32000"/>
                    </a:prst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.</a:t>
            </a:r>
            <a:endParaRPr altLang="en-US" dirty="0" sz="3200" lang="zh-CN">
              <a:solidFill>
                <a:srgbClr val="1A3D59"/>
              </a:solidFill>
              <a:effectLst>
                <a:outerShdw algn="ctr" blurRad="60007" dir="7680000" dist="310007" kx="1300200" rotWithShape="0" sy="30000">
                  <a:prstClr val="black">
                    <a:alpha val="32000"/>
                  </a:prstClr>
                </a:outerShdw>
              </a:effectLst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8" name="Oval 13"/>
          <p:cNvSpPr/>
          <p:nvPr/>
        </p:nvSpPr>
        <p:spPr>
          <a:xfrm>
            <a:off x="6580385" y="2276860"/>
            <a:ext cx="1374152" cy="1374149"/>
          </a:xfrm>
          <a:prstGeom prst="ellipse"/>
          <a:solidFill>
            <a:srgbClr val="1A3D59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8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89" name="Oval 14"/>
          <p:cNvSpPr/>
          <p:nvPr/>
        </p:nvSpPr>
        <p:spPr>
          <a:xfrm>
            <a:off x="4237463" y="2276860"/>
            <a:ext cx="1374152" cy="1374149"/>
          </a:xfrm>
          <a:prstGeom prst="ellipse"/>
          <a:solidFill>
            <a:srgbClr val="E1DDBE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8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90" name="Freeform 5"/>
          <p:cNvSpPr/>
          <p:nvPr/>
        </p:nvSpPr>
        <p:spPr bwMode="auto">
          <a:xfrm>
            <a:off x="5173138" y="2880825"/>
            <a:ext cx="1845725" cy="3371817"/>
          </a:xfrm>
          <a:custGeom>
            <a:av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91" name="Freeform 5"/>
          <p:cNvSpPr/>
          <p:nvPr/>
        </p:nvSpPr>
        <p:spPr bwMode="auto">
          <a:xfrm>
            <a:off x="0" y="5963708"/>
            <a:ext cx="12192000" cy="886627"/>
          </a:xfrm>
          <a:custGeom>
            <a:avLst/>
            <a:ahLst/>
            <a:cxnLst>
              <a:cxn ang="0">
                <a:pos x="0" y="1489"/>
              </a:cxn>
              <a:cxn ang="0">
                <a:pos x="0" y="700"/>
              </a:cxn>
              <a:cxn ang="0">
                <a:pos x="940" y="320"/>
              </a:cxn>
              <a:cxn ang="0">
                <a:pos x="3842" y="0"/>
              </a:cxn>
              <a:cxn ang="0">
                <a:pos x="6745" y="320"/>
              </a:cxn>
              <a:cxn ang="0">
                <a:pos x="7680" y="696"/>
              </a:cxn>
              <a:cxn ang="0">
                <a:pos x="7680" y="1492"/>
              </a:cxn>
              <a:cxn ang="0">
                <a:pos x="7659" y="1506"/>
              </a:cxn>
              <a:cxn ang="0">
                <a:pos x="25" y="1506"/>
              </a:cxn>
              <a:cxn ang="0">
                <a:pos x="0" y="1489"/>
              </a:cxn>
            </a:cxnLst>
            <a:rect l="0" t="0" r="r" b="b"/>
            <a:pathLst>
              <a:path w="7680" h="1506">
                <a:moveTo>
                  <a:pt x="0" y="1489"/>
                </a:moveTo>
                <a:cubicBezTo>
                  <a:pt x="0" y="700"/>
                  <a:pt x="0" y="700"/>
                  <a:pt x="0" y="700"/>
                </a:cubicBezTo>
                <a:cubicBezTo>
                  <a:pt x="199" y="561"/>
                  <a:pt x="512" y="434"/>
                  <a:pt x="940" y="320"/>
                </a:cubicBezTo>
                <a:cubicBezTo>
                  <a:pt x="1741" y="107"/>
                  <a:pt x="2709" y="0"/>
                  <a:pt x="3842" y="0"/>
                </a:cubicBezTo>
                <a:cubicBezTo>
                  <a:pt x="4976" y="0"/>
                  <a:pt x="5943" y="107"/>
                  <a:pt x="6745" y="320"/>
                </a:cubicBezTo>
                <a:cubicBezTo>
                  <a:pt x="7168" y="433"/>
                  <a:pt x="7480" y="559"/>
                  <a:pt x="7680" y="696"/>
                </a:cubicBezTo>
                <a:cubicBezTo>
                  <a:pt x="7680" y="1492"/>
                  <a:pt x="7680" y="1492"/>
                  <a:pt x="7680" y="1492"/>
                </a:cubicBezTo>
                <a:cubicBezTo>
                  <a:pt x="7673" y="1497"/>
                  <a:pt x="7666" y="1501"/>
                  <a:pt x="7659" y="1506"/>
                </a:cubicBezTo>
                <a:cubicBezTo>
                  <a:pt x="25" y="1506"/>
                  <a:pt x="25" y="1506"/>
                  <a:pt x="25" y="1506"/>
                </a:cubicBezTo>
                <a:cubicBezTo>
                  <a:pt x="16" y="1500"/>
                  <a:pt x="8" y="1494"/>
                  <a:pt x="0" y="1489"/>
                </a:cubicBezTo>
                <a:close/>
              </a:path>
            </a:pathLst>
          </a:custGeom>
          <a:solidFill>
            <a:srgbClr val="1A3D59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92" name="Oval 11"/>
          <p:cNvSpPr/>
          <p:nvPr/>
        </p:nvSpPr>
        <p:spPr>
          <a:xfrm>
            <a:off x="5173138" y="1972968"/>
            <a:ext cx="1788893" cy="1788891"/>
          </a:xfrm>
          <a:prstGeom prst="ellipse"/>
          <a:solidFill>
            <a:srgbClr val="B5364C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4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93" name="Oval 12"/>
          <p:cNvSpPr/>
          <p:nvPr/>
        </p:nvSpPr>
        <p:spPr>
          <a:xfrm>
            <a:off x="6339023" y="3275115"/>
            <a:ext cx="1701362" cy="1794855"/>
          </a:xfrm>
          <a:prstGeom prst="ellipse"/>
          <a:solidFill>
            <a:srgbClr val="D5CFA3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bIns="121920" rtlCol="0" tIns="0"/>
          <a:p>
            <a:pPr algn="ctr"/>
            <a:endParaRPr dirty="0" sz="4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794" name="Oval 15"/>
          <p:cNvSpPr/>
          <p:nvPr/>
        </p:nvSpPr>
        <p:spPr>
          <a:xfrm>
            <a:off x="4379102" y="3275115"/>
            <a:ext cx="1629215" cy="1201629"/>
          </a:xfrm>
          <a:prstGeom prst="ellipse"/>
          <a:solidFill>
            <a:srgbClr val="1A3D59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4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3" name="Freeform 126"/>
          <p:cNvSpPr/>
          <p:nvPr/>
        </p:nvSpPr>
        <p:spPr bwMode="auto">
          <a:xfrm>
            <a:off x="4850532" y="3672375"/>
            <a:ext cx="516785" cy="665123"/>
          </a:xfrm>
          <a:custGeom>
            <a:av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4" name="Freeform 127"/>
          <p:cNvSpPr/>
          <p:nvPr/>
        </p:nvSpPr>
        <p:spPr bwMode="auto">
          <a:xfrm>
            <a:off x="6826571" y="3737987"/>
            <a:ext cx="484547" cy="533900"/>
          </a:xfrm>
          <a:custGeom>
            <a:av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5" name="Freeform 56"/>
          <p:cNvSpPr>
            <a:spLocks noEditPoints="1"/>
          </p:cNvSpPr>
          <p:nvPr/>
        </p:nvSpPr>
        <p:spPr bwMode="auto">
          <a:xfrm>
            <a:off x="7026621" y="2723094"/>
            <a:ext cx="481684" cy="481684"/>
          </a:xfrm>
          <a:custGeom>
            <a:av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6" name="Freeform 24"/>
          <p:cNvSpPr>
            <a:spLocks noEditPoints="1"/>
          </p:cNvSpPr>
          <p:nvPr/>
        </p:nvSpPr>
        <p:spPr bwMode="auto">
          <a:xfrm>
            <a:off x="4711309" y="2723093"/>
            <a:ext cx="406139" cy="441043"/>
          </a:xfrm>
          <a:custGeom>
            <a:av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8807" name="Freeform 5"/>
          <p:cNvSpPr>
            <a:spLocks noEditPoints="1"/>
          </p:cNvSpPr>
          <p:nvPr/>
        </p:nvSpPr>
        <p:spPr bwMode="auto">
          <a:xfrm>
            <a:off x="5652497" y="2452326"/>
            <a:ext cx="830177" cy="830177"/>
          </a:xfrm>
          <a:custGeom>
            <a:av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0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957327" y="321780"/>
            <a:ext cx="4101980" cy="4261091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dur="500" id="7"/>
                                        <p:tgtEl>
                                          <p:spTgt spid="104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dur="1000" id="11"/>
                                        <p:tgtEl>
                                          <p:spTgt spid="104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3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048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048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7"/>
                                        <p:tgtEl>
                                          <p:spTgt spid="104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048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3"/>
                                        <p:tgtEl>
                                          <p:spTgt spid="104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2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1048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1048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9"/>
                                        <p:tgtEl>
                                          <p:spTgt spid="104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31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1048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5"/>
                                        <p:tgtEl>
                                          <p:spTgt spid="104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37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1"/>
                                        <p:tgtEl>
                                          <p:spTgt spid="104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43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5"/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6"/>
                                        <p:tgtEl>
                                          <p:spTgt spid="1048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7"/>
                                        <p:tgtEl>
                                          <p:spTgt spid="1048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8">
                            <p:stCondLst>
                              <p:cond delay="4500"/>
                            </p:stCondLst>
                            <p:childTnLst>
                              <p:par>
                                <p:cTn fill="hold" grpId="0" id="4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1"/>
                                        <p:tgtEl>
                                          <p:spTgt spid="1048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2"/>
                                        <p:tgtEl>
                                          <p:spTgt spid="1048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3"/>
                                        <p:tgtEl>
                                          <p:spTgt spid="104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5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8"/>
                                        <p:tgtEl>
                                          <p:spTgt spid="1048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9"/>
                                        <p:tgtEl>
                                          <p:spTgt spid="104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0">
                            <p:stCondLst>
                              <p:cond delay="5500"/>
                            </p:stCondLst>
                            <p:childTnLst>
                              <p:par>
                                <p:cTn fill="hold" grpId="0" id="61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1048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1048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65"/>
                                        <p:tgtEl>
                                          <p:spTgt spid="104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67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71"/>
                                        <p:tgtEl>
                                          <p:spTgt spid="104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8" grpId="0" animBg="1"/>
      <p:bldP spid="1048789" grpId="0" animBg="1"/>
      <p:bldP spid="1048790" grpId="0" animBg="1"/>
      <p:bldP spid="1048791" grpId="0" animBg="1"/>
      <p:bldP spid="1048792" grpId="0" animBg="1"/>
      <p:bldP spid="1048793" grpId="0" animBg="1"/>
      <p:bldP spid="1048794" grpId="0" animBg="1"/>
      <p:bldP spid="1048803" grpId="0" animBg="1"/>
      <p:bldP spid="1048804" grpId="0" animBg="1"/>
      <p:bldP spid="1048805" grpId="0" animBg="1"/>
      <p:bldP spid="1048806" grpId="0" animBg="1"/>
      <p:bldP spid="104880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1" name="Flowchart: Alternate Process 24"/>
          <p:cNvSpPr/>
          <p:nvPr/>
        </p:nvSpPr>
        <p:spPr>
          <a:xfrm rot="16200000">
            <a:off x="5569118" y="2383595"/>
            <a:ext cx="3686853" cy="2551685"/>
          </a:xfrm>
          <a:prstGeom prst="roundRect">
            <a:avLst>
              <a:gd name="adj" fmla="val 6205"/>
            </a:avLst>
          </a:prstGeom>
          <a:solidFill>
            <a:srgbClr val="B5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42" name="Flowchart: Alternate Process 24"/>
          <p:cNvSpPr/>
          <p:nvPr/>
        </p:nvSpPr>
        <p:spPr>
          <a:xfrm rot="16200000">
            <a:off x="8238309" y="2383593"/>
            <a:ext cx="3686864" cy="2551691"/>
          </a:xfrm>
          <a:prstGeom prst="roundRect">
            <a:avLst>
              <a:gd name="adj" fmla="val 6205"/>
            </a:avLst>
          </a:prstGeom>
          <a:solidFill>
            <a:srgbClr val="1A3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43" name="Flowchart: Alternate Process 24"/>
          <p:cNvSpPr/>
          <p:nvPr/>
        </p:nvSpPr>
        <p:spPr>
          <a:xfrm rot="16200000">
            <a:off x="2899915" y="2383593"/>
            <a:ext cx="3686864" cy="2551688"/>
          </a:xfrm>
          <a:prstGeom prst="roundRect">
            <a:avLst>
              <a:gd name="adj" fmla="val 6205"/>
            </a:avLst>
          </a:prstGeom>
          <a:solidFill>
            <a:srgbClr val="1A3D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44" name="Flowchart: Alternate Process 24"/>
          <p:cNvSpPr/>
          <p:nvPr/>
        </p:nvSpPr>
        <p:spPr>
          <a:xfrm rot="16200000">
            <a:off x="230726" y="2383594"/>
            <a:ext cx="3686853" cy="2551685"/>
          </a:xfrm>
          <a:prstGeom prst="roundRect">
            <a:avLst>
              <a:gd name="adj" fmla="val 6205"/>
            </a:avLst>
          </a:prstGeom>
          <a:solidFill>
            <a:srgbClr val="B5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dirty="0"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63" name="Group 134"/>
          <p:cNvGrpSpPr>
            <a:grpSpLocks noChangeAspect="1"/>
          </p:cNvGrpSpPr>
          <p:nvPr/>
        </p:nvGrpSpPr>
        <p:grpSpPr>
          <a:xfrm>
            <a:off x="1500379" y="4928620"/>
            <a:ext cx="1147544" cy="1148501"/>
            <a:chOff x="3287425" y="1417883"/>
            <a:chExt cx="648499" cy="649042"/>
          </a:xfrm>
        </p:grpSpPr>
        <p:sp>
          <p:nvSpPr>
            <p:cNvPr id="1048945" name="Oval 88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/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b="1" dirty="0" sz="2135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946" name="Oval 9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/>
            <a:solidFill>
              <a:srgbClr val="B5364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b="1" dirty="0" sz="2135" lang="en-US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01</a:t>
              </a:r>
              <a:endParaRPr b="1" dirty="0" sz="2135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64" name="Group 129"/>
          <p:cNvGrpSpPr>
            <a:grpSpLocks noChangeAspect="1"/>
          </p:cNvGrpSpPr>
          <p:nvPr/>
        </p:nvGrpSpPr>
        <p:grpSpPr>
          <a:xfrm>
            <a:off x="4169575" y="4928620"/>
            <a:ext cx="1147544" cy="1148501"/>
            <a:chOff x="2779491" y="2517212"/>
            <a:chExt cx="648499" cy="649042"/>
          </a:xfrm>
        </p:grpSpPr>
        <p:sp>
          <p:nvSpPr>
            <p:cNvPr id="1048947" name="Oval 96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/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b="1" dirty="0" sz="2135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948" name="Oval 110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/>
            <a:solidFill>
              <a:srgbClr val="1A3D5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b="1" dirty="0" sz="2135" lang="en-US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02</a:t>
              </a:r>
              <a:endParaRPr b="1" dirty="0" sz="2135" lang="en-US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65" name="Group 130"/>
          <p:cNvGrpSpPr>
            <a:grpSpLocks noChangeAspect="1"/>
          </p:cNvGrpSpPr>
          <p:nvPr/>
        </p:nvGrpSpPr>
        <p:grpSpPr>
          <a:xfrm>
            <a:off x="6838771" y="4928620"/>
            <a:ext cx="1147544" cy="1148501"/>
            <a:chOff x="3287425" y="3613920"/>
            <a:chExt cx="648499" cy="649042"/>
          </a:xfrm>
        </p:grpSpPr>
        <p:sp>
          <p:nvSpPr>
            <p:cNvPr id="1048949" name="Oval 127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/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b="1" dirty="0" sz="2135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950" name="Oval 128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/>
            <a:solidFill>
              <a:srgbClr val="B5364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b="1" dirty="0" sz="2135" lang="en-US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03</a:t>
              </a:r>
              <a:endParaRPr b="1" dirty="0" sz="2135" lang="en-US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66" name="Group 133"/>
          <p:cNvGrpSpPr>
            <a:grpSpLocks noChangeAspect="1"/>
          </p:cNvGrpSpPr>
          <p:nvPr/>
        </p:nvGrpSpPr>
        <p:grpSpPr>
          <a:xfrm>
            <a:off x="9507968" y="4928612"/>
            <a:ext cx="1147544" cy="1148501"/>
            <a:chOff x="5249342" y="1406453"/>
            <a:chExt cx="648499" cy="649042"/>
          </a:xfrm>
        </p:grpSpPr>
        <p:sp>
          <p:nvSpPr>
            <p:cNvPr id="1048951" name="Oval 130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/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b="1" dirty="0" sz="2135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952" name="Oval 13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/>
            <a:solidFill>
              <a:srgbClr val="1A3D5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b="1" dirty="0" sz="2135" lang="en-US">
                  <a:solidFill>
                    <a:schemeClr val="bg1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04</a:t>
              </a:r>
              <a:endParaRPr b="1" dirty="0" sz="2135" lang="en-US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1048953" name="Freeform 187"/>
          <p:cNvSpPr>
            <a:spLocks noEditPoints="1"/>
          </p:cNvSpPr>
          <p:nvPr/>
        </p:nvSpPr>
        <p:spPr bwMode="auto">
          <a:xfrm>
            <a:off x="1719867" y="2222484"/>
            <a:ext cx="708563" cy="457915"/>
          </a:xfrm>
          <a:custGeom>
            <a:av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54" name="Freeform 52"/>
          <p:cNvSpPr>
            <a:spLocks noEditPoints="1"/>
          </p:cNvSpPr>
          <p:nvPr/>
        </p:nvSpPr>
        <p:spPr bwMode="auto">
          <a:xfrm>
            <a:off x="4420466" y="2128563"/>
            <a:ext cx="645757" cy="645757"/>
          </a:xfrm>
          <a:custGeom>
            <a:av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55" name="Freeform 56"/>
          <p:cNvSpPr>
            <a:spLocks noEditPoints="1"/>
          </p:cNvSpPr>
          <p:nvPr/>
        </p:nvSpPr>
        <p:spPr bwMode="auto">
          <a:xfrm>
            <a:off x="7103362" y="2142263"/>
            <a:ext cx="618359" cy="618359"/>
          </a:xfrm>
          <a:custGeom>
            <a:av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56" name="Freeform 152"/>
          <p:cNvSpPr>
            <a:spLocks noEditPoints="1"/>
          </p:cNvSpPr>
          <p:nvPr/>
        </p:nvSpPr>
        <p:spPr bwMode="auto">
          <a:xfrm>
            <a:off x="9779938" y="2172538"/>
            <a:ext cx="603601" cy="557809"/>
          </a:xfrm>
          <a:custGeom>
            <a:av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t" anchorCtr="0" bIns="60960" compatLnSpc="1" lIns="121920" numCol="1" rIns="121920" tIns="60960" vert="horz" wrap="square"/>
          <a:p>
            <a:endParaRPr sz="2400" lang="en-US"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57" name="Text Placeholder 3"/>
          <p:cNvSpPr txBox="1"/>
          <p:nvPr/>
        </p:nvSpPr>
        <p:spPr>
          <a:xfrm>
            <a:off x="1026584" y="3345750"/>
            <a:ext cx="2095133" cy="1219200"/>
          </a:xfrm>
          <a:prstGeom prst="rect"/>
        </p:spPr>
        <p:txBody>
          <a:bodyPr anchor="ctr" anchorCtr="0" bIns="0" lIns="0" rIns="0" tIns="0" wrap="square">
            <a:spAutoFit/>
          </a:bodyPr>
          <a:lstStyle>
            <a:lvl1pPr algn="ctr" indent="0" marL="0">
              <a:buNone/>
              <a:defRPr baseline="0"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1. Обсуждение иллюстрированных книг и историй, которые подчеркивают значимость эмоций в жизни героев.</a:t>
            </a:r>
            <a:endParaRPr altLang="zh-CN" dirty="0" sz="1400" lang="en-US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58" name="Text Placeholder 3"/>
          <p:cNvSpPr txBox="1"/>
          <p:nvPr/>
        </p:nvSpPr>
        <p:spPr>
          <a:xfrm>
            <a:off x="3695780" y="3129851"/>
            <a:ext cx="1979310" cy="1651000"/>
          </a:xfrm>
          <a:prstGeom prst="rect"/>
        </p:spPr>
        <p:txBody>
          <a:bodyPr anchor="ctr" anchorCtr="0" bIns="0" lIns="0" rIns="0" tIns="0" wrap="square">
            <a:spAutoFit/>
          </a:bodyPr>
          <a:lstStyle>
            <a:lvl1pPr algn="ctr" indent="0" marL="0">
              <a:buNone/>
              <a:defRPr baseline="0"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endParaRPr altLang="zh-CN" dirty="0" sz="1400" lang="en-US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  <a:p>
            <a:r>
              <a:rPr altLang="en-US" lang="en-US"/>
              <a:t>2. Игра в ролевые ситуации, где дети будут выражать свои эмоции и понимать эмоции других людей.</a:t>
            </a:r>
            <a:endParaRPr altLang="en-US" lang="zh-CN"/>
          </a:p>
        </p:txBody>
      </p:sp>
      <p:sp>
        <p:nvSpPr>
          <p:cNvPr id="1048959" name="Text Placeholder 3"/>
          <p:cNvSpPr txBox="1"/>
          <p:nvPr/>
        </p:nvSpPr>
        <p:spPr>
          <a:xfrm>
            <a:off x="6364976" y="3040951"/>
            <a:ext cx="2095133" cy="1828800"/>
          </a:xfrm>
          <a:prstGeom prst="rect"/>
        </p:spPr>
        <p:txBody>
          <a:bodyPr anchor="ctr" anchorCtr="0" bIns="0" lIns="0" rIns="0" tIns="0" wrap="square">
            <a:spAutoFit/>
          </a:bodyPr>
          <a:lstStyle>
            <a:lvl1pPr algn="ctr" indent="0" marL="0">
              <a:buNone/>
              <a:defRPr baseline="0"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3. Просмотр и обсуждение короткометражных фильмов или мультфильмов, которые учат детей быть внимательными к эмоциональным сигналам .</a:t>
            </a:r>
            <a:endParaRPr altLang="zh-CN" dirty="0" sz="1400" lang="en-US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1048960" name="Text Placeholder 3"/>
          <p:cNvSpPr txBox="1"/>
          <p:nvPr/>
        </p:nvSpPr>
        <p:spPr>
          <a:xfrm>
            <a:off x="9034174" y="2939351"/>
            <a:ext cx="2095133" cy="2032000"/>
          </a:xfrm>
          <a:prstGeom prst="rect"/>
        </p:spPr>
        <p:txBody>
          <a:bodyPr anchor="ctr" anchorCtr="0" bIns="0" lIns="0" rIns="0" tIns="0" wrap="square">
            <a:spAutoFit/>
          </a:bodyPr>
          <a:lstStyle>
            <a:lvl1pPr algn="ctr" indent="0" marL="0">
              <a:buNone/>
              <a:defRPr baseline="0"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4</a:t>
            </a:r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.</a:t>
            </a:r>
            <a:r>
              <a:rPr altLang="en-US" dirty="0" sz="1400" lang="ru-RU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Игры, развивающие эмпатию и толерантность, например, игра "Остров эмоций", где дети должны описывать свои эмоции и находить способы контролировать их.</a:t>
            </a:r>
            <a:r>
              <a:rPr altLang="zh-CN" dirty="0" sz="1400" lang="en-US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endParaRPr altLang="zh-CN" dirty="0" sz="1400" lang="en-US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  <a:p>
            <a:endParaRPr altLang="zh-CN" dirty="0" sz="1400" lang="en-US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67" name="组合 28"/>
          <p:cNvGrpSpPr/>
          <p:nvPr/>
        </p:nvGrpSpPr>
        <p:grpSpPr>
          <a:xfrm>
            <a:off x="487250" y="397507"/>
            <a:ext cx="4951354" cy="966221"/>
            <a:chOff x="487250" y="397507"/>
            <a:chExt cx="4951354" cy="966221"/>
          </a:xfrm>
        </p:grpSpPr>
        <p:sp>
          <p:nvSpPr>
            <p:cNvPr id="1048961" name="文本框 29"/>
            <p:cNvSpPr txBox="1"/>
            <p:nvPr/>
          </p:nvSpPr>
          <p:spPr>
            <a:xfrm>
              <a:off x="1827607" y="434088"/>
              <a:ext cx="3610997" cy="929640"/>
            </a:xfrm>
            <a:prstGeom prst="rect"/>
            <a:noFill/>
          </p:spPr>
          <p:txBody>
            <a:bodyPr rtlCol="0" wrap="square">
              <a:spAutoFit/>
            </a:bodyPr>
            <a:p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Т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и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п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ы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з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а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д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а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н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и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й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н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а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р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а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звитие 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E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Q</a:t>
              </a:r>
              <a:endParaRPr altLang="en-US" dirty="0" sz="2800" lang="zh-CN">
                <a:solidFill>
                  <a:srgbClr val="003548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68" name="Group 54"/>
            <p:cNvGrpSpPr>
              <a:grpSpLocks noChangeAspect="1"/>
            </p:cNvGrpSpPr>
            <p:nvPr/>
          </p:nvGrpSpPr>
          <p:grpSpPr bwMode="auto">
            <a:xfrm>
              <a:off x="487250" y="397507"/>
              <a:ext cx="1340358" cy="707926"/>
              <a:chOff x="283" y="201"/>
              <a:chExt cx="2024" cy="1069"/>
            </a:xfrm>
          </p:grpSpPr>
          <p:sp>
            <p:nvSpPr>
              <p:cNvPr id="1048962" name="Rectangle 55"/>
              <p:cNvSpPr>
                <a:spLocks noChangeArrowheads="1"/>
              </p:cNvSpPr>
              <p:nvPr/>
            </p:nvSpPr>
            <p:spPr bwMode="auto">
              <a:xfrm>
                <a:off x="361" y="280"/>
                <a:ext cx="1868" cy="911"/>
              </a:xfrm>
              <a:prstGeom prst="rect"/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3" name="Rectangle 56"/>
              <p:cNvSpPr>
                <a:spLocks noChangeArrowheads="1"/>
              </p:cNvSpPr>
              <p:nvPr/>
            </p:nvSpPr>
            <p:spPr bwMode="auto">
              <a:xfrm>
                <a:off x="380" y="299"/>
                <a:ext cx="1830" cy="873"/>
              </a:xfrm>
              <a:prstGeom prst="rect"/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4" name="Freeform 57"/>
              <p:cNvSpPr>
                <a:spLocks noEditPoints="1"/>
              </p:cNvSpPr>
              <p:nvPr/>
            </p:nvSpPr>
            <p:spPr bwMode="auto">
              <a:xfrm>
                <a:off x="361" y="280"/>
                <a:ext cx="1868" cy="911"/>
              </a:xfrm>
              <a:custGeom>
                <a:avLst/>
                <a:gdLst>
                  <a:gd name="T0" fmla="*/ 1830 w 1868"/>
                  <a:gd name="T1" fmla="*/ 38 h 911"/>
                  <a:gd name="T2" fmla="*/ 1830 w 1868"/>
                  <a:gd name="T3" fmla="*/ 873 h 911"/>
                  <a:gd name="T4" fmla="*/ 38 w 1868"/>
                  <a:gd name="T5" fmla="*/ 873 h 911"/>
                  <a:gd name="T6" fmla="*/ 38 w 1868"/>
                  <a:gd name="T7" fmla="*/ 38 h 911"/>
                  <a:gd name="T8" fmla="*/ 1830 w 1868"/>
                  <a:gd name="T9" fmla="*/ 38 h 911"/>
                  <a:gd name="T10" fmla="*/ 1868 w 1868"/>
                  <a:gd name="T11" fmla="*/ 0 h 911"/>
                  <a:gd name="T12" fmla="*/ 0 w 1868"/>
                  <a:gd name="T13" fmla="*/ 0 h 911"/>
                  <a:gd name="T14" fmla="*/ 0 w 1868"/>
                  <a:gd name="T15" fmla="*/ 911 h 911"/>
                  <a:gd name="T16" fmla="*/ 1868 w 1868"/>
                  <a:gd name="T17" fmla="*/ 911 h 911"/>
                  <a:gd name="T18" fmla="*/ 1868 w 1868"/>
                  <a:gd name="T1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8" h="911">
                    <a:moveTo>
                      <a:pt x="1830" y="38"/>
                    </a:moveTo>
                    <a:lnTo>
                      <a:pt x="1830" y="873"/>
                    </a:lnTo>
                    <a:lnTo>
                      <a:pt x="38" y="873"/>
                    </a:lnTo>
                    <a:lnTo>
                      <a:pt x="38" y="38"/>
                    </a:lnTo>
                    <a:lnTo>
                      <a:pt x="1830" y="38"/>
                    </a:lnTo>
                    <a:close/>
                    <a:moveTo>
                      <a:pt x="1868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1868" y="911"/>
                    </a:lnTo>
                    <a:lnTo>
                      <a:pt x="1868" y="0"/>
                    </a:lnTo>
                    <a:close/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5" name="Freeform 58"/>
              <p:cNvSpPr>
                <a:spLocks noEditPoints="1"/>
              </p:cNvSpPr>
              <p:nvPr/>
            </p:nvSpPr>
            <p:spPr bwMode="auto">
              <a:xfrm>
                <a:off x="283" y="201"/>
                <a:ext cx="2024" cy="1069"/>
              </a:xfrm>
              <a:custGeom>
                <a:avLst/>
                <a:gdLst>
                  <a:gd name="T0" fmla="*/ 838 w 854"/>
                  <a:gd name="T1" fmla="*/ 16 h 449"/>
                  <a:gd name="T2" fmla="*/ 821 w 854"/>
                  <a:gd name="T3" fmla="*/ 0 h 449"/>
                  <a:gd name="T4" fmla="*/ 774 w 854"/>
                  <a:gd name="T5" fmla="*/ 0 h 449"/>
                  <a:gd name="T6" fmla="*/ 727 w 854"/>
                  <a:gd name="T7" fmla="*/ 0 h 449"/>
                  <a:gd name="T8" fmla="*/ 680 w 854"/>
                  <a:gd name="T9" fmla="*/ 1 h 449"/>
                  <a:gd name="T10" fmla="*/ 632 w 854"/>
                  <a:gd name="T11" fmla="*/ 1 h 449"/>
                  <a:gd name="T12" fmla="*/ 585 w 854"/>
                  <a:gd name="T13" fmla="*/ 1 h 449"/>
                  <a:gd name="T14" fmla="*/ 538 w 854"/>
                  <a:gd name="T15" fmla="*/ 1 h 449"/>
                  <a:gd name="T16" fmla="*/ 491 w 854"/>
                  <a:gd name="T17" fmla="*/ 1 h 449"/>
                  <a:gd name="T18" fmla="*/ 444 w 854"/>
                  <a:gd name="T19" fmla="*/ 1 h 449"/>
                  <a:gd name="T20" fmla="*/ 396 w 854"/>
                  <a:gd name="T21" fmla="*/ 1 h 449"/>
                  <a:gd name="T22" fmla="*/ 349 w 854"/>
                  <a:gd name="T23" fmla="*/ 1 h 449"/>
                  <a:gd name="T24" fmla="*/ 302 w 854"/>
                  <a:gd name="T25" fmla="*/ 1 h 449"/>
                  <a:gd name="T26" fmla="*/ 255 w 854"/>
                  <a:gd name="T27" fmla="*/ 1 h 449"/>
                  <a:gd name="T28" fmla="*/ 208 w 854"/>
                  <a:gd name="T29" fmla="*/ 1 h 449"/>
                  <a:gd name="T30" fmla="*/ 161 w 854"/>
                  <a:gd name="T31" fmla="*/ 1 h 449"/>
                  <a:gd name="T32" fmla="*/ 113 w 854"/>
                  <a:gd name="T33" fmla="*/ 1 h 449"/>
                  <a:gd name="T34" fmla="*/ 66 w 854"/>
                  <a:gd name="T35" fmla="*/ 1 h 449"/>
                  <a:gd name="T36" fmla="*/ 33 w 854"/>
                  <a:gd name="T37" fmla="*/ 7 h 449"/>
                  <a:gd name="T38" fmla="*/ 16 w 854"/>
                  <a:gd name="T39" fmla="*/ 25 h 449"/>
                  <a:gd name="T40" fmla="*/ 16 w 854"/>
                  <a:gd name="T41" fmla="*/ 72 h 449"/>
                  <a:gd name="T42" fmla="*/ 16 w 854"/>
                  <a:gd name="T43" fmla="*/ 120 h 449"/>
                  <a:gd name="T44" fmla="*/ 16 w 854"/>
                  <a:gd name="T45" fmla="*/ 167 h 449"/>
                  <a:gd name="T46" fmla="*/ 16 w 854"/>
                  <a:gd name="T47" fmla="*/ 214 h 449"/>
                  <a:gd name="T48" fmla="*/ 16 w 854"/>
                  <a:gd name="T49" fmla="*/ 261 h 449"/>
                  <a:gd name="T50" fmla="*/ 16 w 854"/>
                  <a:gd name="T51" fmla="*/ 308 h 449"/>
                  <a:gd name="T52" fmla="*/ 16 w 854"/>
                  <a:gd name="T53" fmla="*/ 355 h 449"/>
                  <a:gd name="T54" fmla="*/ 16 w 854"/>
                  <a:gd name="T55" fmla="*/ 403 h 449"/>
                  <a:gd name="T56" fmla="*/ 16 w 854"/>
                  <a:gd name="T57" fmla="*/ 449 h 449"/>
                  <a:gd name="T58" fmla="*/ 50 w 854"/>
                  <a:gd name="T59" fmla="*/ 433 h 449"/>
                  <a:gd name="T60" fmla="*/ 98 w 854"/>
                  <a:gd name="T61" fmla="*/ 433 h 449"/>
                  <a:gd name="T62" fmla="*/ 145 w 854"/>
                  <a:gd name="T63" fmla="*/ 433 h 449"/>
                  <a:gd name="T64" fmla="*/ 192 w 854"/>
                  <a:gd name="T65" fmla="*/ 433 h 449"/>
                  <a:gd name="T66" fmla="*/ 239 w 854"/>
                  <a:gd name="T67" fmla="*/ 433 h 449"/>
                  <a:gd name="T68" fmla="*/ 286 w 854"/>
                  <a:gd name="T69" fmla="*/ 433 h 449"/>
                  <a:gd name="T70" fmla="*/ 333 w 854"/>
                  <a:gd name="T71" fmla="*/ 433 h 449"/>
                  <a:gd name="T72" fmla="*/ 381 w 854"/>
                  <a:gd name="T73" fmla="*/ 433 h 449"/>
                  <a:gd name="T74" fmla="*/ 428 w 854"/>
                  <a:gd name="T75" fmla="*/ 433 h 449"/>
                  <a:gd name="T76" fmla="*/ 475 w 854"/>
                  <a:gd name="T77" fmla="*/ 433 h 449"/>
                  <a:gd name="T78" fmla="*/ 522 w 854"/>
                  <a:gd name="T79" fmla="*/ 433 h 449"/>
                  <a:gd name="T80" fmla="*/ 569 w 854"/>
                  <a:gd name="T81" fmla="*/ 433 h 449"/>
                  <a:gd name="T82" fmla="*/ 617 w 854"/>
                  <a:gd name="T83" fmla="*/ 433 h 449"/>
                  <a:gd name="T84" fmla="*/ 664 w 854"/>
                  <a:gd name="T85" fmla="*/ 433 h 449"/>
                  <a:gd name="T86" fmla="*/ 711 w 854"/>
                  <a:gd name="T87" fmla="*/ 433 h 449"/>
                  <a:gd name="T88" fmla="*/ 758 w 854"/>
                  <a:gd name="T89" fmla="*/ 433 h 449"/>
                  <a:gd name="T90" fmla="*/ 805 w 854"/>
                  <a:gd name="T91" fmla="*/ 433 h 449"/>
                  <a:gd name="T92" fmla="*/ 840 w 854"/>
                  <a:gd name="T93" fmla="*/ 449 h 449"/>
                  <a:gd name="T94" fmla="*/ 854 w 854"/>
                  <a:gd name="T95" fmla="*/ 412 h 449"/>
                  <a:gd name="T96" fmla="*/ 854 w 854"/>
                  <a:gd name="T97" fmla="*/ 364 h 449"/>
                  <a:gd name="T98" fmla="*/ 854 w 854"/>
                  <a:gd name="T99" fmla="*/ 317 h 449"/>
                  <a:gd name="T100" fmla="*/ 854 w 854"/>
                  <a:gd name="T101" fmla="*/ 270 h 449"/>
                  <a:gd name="T102" fmla="*/ 854 w 854"/>
                  <a:gd name="T103" fmla="*/ 223 h 449"/>
                  <a:gd name="T104" fmla="*/ 854 w 854"/>
                  <a:gd name="T105" fmla="*/ 176 h 449"/>
                  <a:gd name="T106" fmla="*/ 854 w 854"/>
                  <a:gd name="T107" fmla="*/ 128 h 449"/>
                  <a:gd name="T108" fmla="*/ 854 w 854"/>
                  <a:gd name="T109" fmla="*/ 81 h 449"/>
                  <a:gd name="T110" fmla="*/ 821 w 854"/>
                  <a:gd name="T111" fmla="*/ 416 h 449"/>
                  <a:gd name="T112" fmla="*/ 821 w 854"/>
                  <a:gd name="T113" fmla="*/ 33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54" h="449">
                    <a:moveTo>
                      <a:pt x="854" y="46"/>
                    </a:moveTo>
                    <a:cubicBezTo>
                      <a:pt x="854" y="34"/>
                      <a:pt x="854" y="34"/>
                      <a:pt x="854" y="34"/>
                    </a:cubicBezTo>
                    <a:cubicBezTo>
                      <a:pt x="845" y="33"/>
                      <a:pt x="838" y="26"/>
                      <a:pt x="838" y="16"/>
                    </a:cubicBezTo>
                    <a:cubicBezTo>
                      <a:pt x="838" y="9"/>
                      <a:pt x="842" y="3"/>
                      <a:pt x="848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10"/>
                      <a:pt x="813" y="17"/>
                      <a:pt x="804" y="17"/>
                    </a:cubicBezTo>
                    <a:cubicBezTo>
                      <a:pt x="794" y="17"/>
                      <a:pt x="787" y="10"/>
                      <a:pt x="786" y="0"/>
                    </a:cubicBezTo>
                    <a:cubicBezTo>
                      <a:pt x="774" y="0"/>
                      <a:pt x="774" y="0"/>
                      <a:pt x="774" y="0"/>
                    </a:cubicBezTo>
                    <a:cubicBezTo>
                      <a:pt x="773" y="10"/>
                      <a:pt x="766" y="17"/>
                      <a:pt x="756" y="17"/>
                    </a:cubicBezTo>
                    <a:cubicBezTo>
                      <a:pt x="747" y="17"/>
                      <a:pt x="739" y="10"/>
                      <a:pt x="739" y="0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726" y="10"/>
                      <a:pt x="719" y="17"/>
                      <a:pt x="709" y="17"/>
                    </a:cubicBezTo>
                    <a:cubicBezTo>
                      <a:pt x="700" y="17"/>
                      <a:pt x="692" y="10"/>
                      <a:pt x="692" y="1"/>
                    </a:cubicBezTo>
                    <a:cubicBezTo>
                      <a:pt x="680" y="1"/>
                      <a:pt x="680" y="1"/>
                      <a:pt x="680" y="1"/>
                    </a:cubicBezTo>
                    <a:cubicBezTo>
                      <a:pt x="679" y="10"/>
                      <a:pt x="671" y="17"/>
                      <a:pt x="662" y="17"/>
                    </a:cubicBezTo>
                    <a:cubicBezTo>
                      <a:pt x="653" y="17"/>
                      <a:pt x="645" y="10"/>
                      <a:pt x="644" y="1"/>
                    </a:cubicBezTo>
                    <a:cubicBezTo>
                      <a:pt x="632" y="1"/>
                      <a:pt x="632" y="1"/>
                      <a:pt x="632" y="1"/>
                    </a:cubicBezTo>
                    <a:cubicBezTo>
                      <a:pt x="632" y="10"/>
                      <a:pt x="624" y="17"/>
                      <a:pt x="615" y="17"/>
                    </a:cubicBezTo>
                    <a:cubicBezTo>
                      <a:pt x="605" y="17"/>
                      <a:pt x="598" y="10"/>
                      <a:pt x="597" y="1"/>
                    </a:cubicBezTo>
                    <a:cubicBezTo>
                      <a:pt x="585" y="1"/>
                      <a:pt x="585" y="1"/>
                      <a:pt x="585" y="1"/>
                    </a:cubicBezTo>
                    <a:cubicBezTo>
                      <a:pt x="585" y="10"/>
                      <a:pt x="577" y="17"/>
                      <a:pt x="568" y="17"/>
                    </a:cubicBezTo>
                    <a:cubicBezTo>
                      <a:pt x="558" y="17"/>
                      <a:pt x="551" y="10"/>
                      <a:pt x="550" y="1"/>
                    </a:cubicBezTo>
                    <a:cubicBezTo>
                      <a:pt x="538" y="1"/>
                      <a:pt x="538" y="1"/>
                      <a:pt x="538" y="1"/>
                    </a:cubicBezTo>
                    <a:cubicBezTo>
                      <a:pt x="537" y="10"/>
                      <a:pt x="530" y="17"/>
                      <a:pt x="520" y="17"/>
                    </a:cubicBezTo>
                    <a:cubicBezTo>
                      <a:pt x="511" y="17"/>
                      <a:pt x="503" y="10"/>
                      <a:pt x="503" y="1"/>
                    </a:cubicBezTo>
                    <a:cubicBezTo>
                      <a:pt x="491" y="1"/>
                      <a:pt x="491" y="1"/>
                      <a:pt x="491" y="1"/>
                    </a:cubicBezTo>
                    <a:cubicBezTo>
                      <a:pt x="490" y="10"/>
                      <a:pt x="483" y="17"/>
                      <a:pt x="473" y="17"/>
                    </a:cubicBezTo>
                    <a:cubicBezTo>
                      <a:pt x="464" y="17"/>
                      <a:pt x="456" y="10"/>
                      <a:pt x="456" y="1"/>
                    </a:cubicBezTo>
                    <a:cubicBezTo>
                      <a:pt x="444" y="1"/>
                      <a:pt x="444" y="1"/>
                      <a:pt x="444" y="1"/>
                    </a:cubicBezTo>
                    <a:cubicBezTo>
                      <a:pt x="443" y="10"/>
                      <a:pt x="435" y="17"/>
                      <a:pt x="426" y="17"/>
                    </a:cubicBezTo>
                    <a:cubicBezTo>
                      <a:pt x="417" y="17"/>
                      <a:pt x="409" y="10"/>
                      <a:pt x="408" y="1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396" y="10"/>
                      <a:pt x="388" y="17"/>
                      <a:pt x="379" y="17"/>
                    </a:cubicBezTo>
                    <a:cubicBezTo>
                      <a:pt x="370" y="17"/>
                      <a:pt x="362" y="10"/>
                      <a:pt x="361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0"/>
                      <a:pt x="341" y="17"/>
                      <a:pt x="332" y="17"/>
                    </a:cubicBezTo>
                    <a:cubicBezTo>
                      <a:pt x="322" y="17"/>
                      <a:pt x="315" y="10"/>
                      <a:pt x="314" y="1"/>
                    </a:cubicBezTo>
                    <a:cubicBezTo>
                      <a:pt x="302" y="1"/>
                      <a:pt x="302" y="1"/>
                      <a:pt x="302" y="1"/>
                    </a:cubicBezTo>
                    <a:cubicBezTo>
                      <a:pt x="301" y="10"/>
                      <a:pt x="294" y="17"/>
                      <a:pt x="284" y="17"/>
                    </a:cubicBezTo>
                    <a:cubicBezTo>
                      <a:pt x="275" y="17"/>
                      <a:pt x="268" y="10"/>
                      <a:pt x="267" y="1"/>
                    </a:cubicBezTo>
                    <a:cubicBezTo>
                      <a:pt x="255" y="1"/>
                      <a:pt x="255" y="1"/>
                      <a:pt x="255" y="1"/>
                    </a:cubicBezTo>
                    <a:cubicBezTo>
                      <a:pt x="254" y="10"/>
                      <a:pt x="247" y="17"/>
                      <a:pt x="237" y="17"/>
                    </a:cubicBezTo>
                    <a:cubicBezTo>
                      <a:pt x="228" y="17"/>
                      <a:pt x="220" y="10"/>
                      <a:pt x="220" y="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7" y="10"/>
                      <a:pt x="199" y="17"/>
                      <a:pt x="190" y="17"/>
                    </a:cubicBezTo>
                    <a:cubicBezTo>
                      <a:pt x="181" y="17"/>
                      <a:pt x="173" y="10"/>
                      <a:pt x="172" y="1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0" y="10"/>
                      <a:pt x="152" y="17"/>
                      <a:pt x="143" y="17"/>
                    </a:cubicBezTo>
                    <a:cubicBezTo>
                      <a:pt x="134" y="17"/>
                      <a:pt x="126" y="10"/>
                      <a:pt x="125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3" y="10"/>
                      <a:pt x="105" y="17"/>
                      <a:pt x="96" y="17"/>
                    </a:cubicBezTo>
                    <a:cubicBezTo>
                      <a:pt x="86" y="17"/>
                      <a:pt x="79" y="10"/>
                      <a:pt x="78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5" y="10"/>
                      <a:pt x="58" y="17"/>
                      <a:pt x="49" y="17"/>
                    </a:cubicBezTo>
                    <a:cubicBezTo>
                      <a:pt x="41" y="17"/>
                      <a:pt x="35" y="13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9" y="8"/>
                      <a:pt x="16" y="16"/>
                      <a:pt x="16" y="25"/>
                    </a:cubicBezTo>
                    <a:cubicBezTo>
                      <a:pt x="16" y="34"/>
                      <a:pt x="9" y="42"/>
                      <a:pt x="0" y="4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9" y="55"/>
                      <a:pt x="16" y="63"/>
                      <a:pt x="16" y="72"/>
                    </a:cubicBezTo>
                    <a:cubicBezTo>
                      <a:pt x="16" y="82"/>
                      <a:pt x="9" y="89"/>
                      <a:pt x="0" y="9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9" y="103"/>
                      <a:pt x="16" y="110"/>
                      <a:pt x="16" y="120"/>
                    </a:cubicBezTo>
                    <a:cubicBezTo>
                      <a:pt x="16" y="129"/>
                      <a:pt x="9" y="136"/>
                      <a:pt x="0" y="137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9" y="150"/>
                      <a:pt x="16" y="157"/>
                      <a:pt x="16" y="167"/>
                    </a:cubicBezTo>
                    <a:cubicBezTo>
                      <a:pt x="16" y="176"/>
                      <a:pt x="9" y="184"/>
                      <a:pt x="0" y="184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9" y="197"/>
                      <a:pt x="16" y="205"/>
                      <a:pt x="16" y="214"/>
                    </a:cubicBezTo>
                    <a:cubicBezTo>
                      <a:pt x="16" y="223"/>
                      <a:pt x="9" y="231"/>
                      <a:pt x="0" y="232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9" y="244"/>
                      <a:pt x="16" y="252"/>
                      <a:pt x="16" y="261"/>
                    </a:cubicBezTo>
                    <a:cubicBezTo>
                      <a:pt x="16" y="270"/>
                      <a:pt x="9" y="278"/>
                      <a:pt x="0" y="279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9" y="291"/>
                      <a:pt x="16" y="299"/>
                      <a:pt x="16" y="308"/>
                    </a:cubicBezTo>
                    <a:cubicBezTo>
                      <a:pt x="16" y="318"/>
                      <a:pt x="9" y="325"/>
                      <a:pt x="0" y="326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9" y="339"/>
                      <a:pt x="16" y="346"/>
                      <a:pt x="16" y="355"/>
                    </a:cubicBezTo>
                    <a:cubicBezTo>
                      <a:pt x="16" y="365"/>
                      <a:pt x="9" y="372"/>
                      <a:pt x="0" y="373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9" y="386"/>
                      <a:pt x="16" y="393"/>
                      <a:pt x="16" y="403"/>
                    </a:cubicBezTo>
                    <a:cubicBezTo>
                      <a:pt x="16" y="412"/>
                      <a:pt x="9" y="420"/>
                      <a:pt x="0" y="420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9" y="433"/>
                      <a:pt x="16" y="440"/>
                      <a:pt x="16" y="449"/>
                    </a:cubicBezTo>
                    <a:cubicBezTo>
                      <a:pt x="33" y="449"/>
                      <a:pt x="33" y="449"/>
                      <a:pt x="33" y="449"/>
                    </a:cubicBezTo>
                    <a:cubicBezTo>
                      <a:pt x="33" y="449"/>
                      <a:pt x="33" y="449"/>
                      <a:pt x="33" y="449"/>
                    </a:cubicBezTo>
                    <a:cubicBezTo>
                      <a:pt x="33" y="440"/>
                      <a:pt x="41" y="433"/>
                      <a:pt x="50" y="433"/>
                    </a:cubicBezTo>
                    <a:cubicBezTo>
                      <a:pt x="60" y="433"/>
                      <a:pt x="67" y="440"/>
                      <a:pt x="68" y="449"/>
                    </a:cubicBezTo>
                    <a:cubicBezTo>
                      <a:pt x="80" y="449"/>
                      <a:pt x="80" y="449"/>
                      <a:pt x="80" y="449"/>
                    </a:cubicBezTo>
                    <a:cubicBezTo>
                      <a:pt x="81" y="440"/>
                      <a:pt x="88" y="433"/>
                      <a:pt x="98" y="433"/>
                    </a:cubicBezTo>
                    <a:cubicBezTo>
                      <a:pt x="107" y="433"/>
                      <a:pt x="114" y="440"/>
                      <a:pt x="115" y="449"/>
                    </a:cubicBezTo>
                    <a:cubicBezTo>
                      <a:pt x="127" y="449"/>
                      <a:pt x="127" y="449"/>
                      <a:pt x="127" y="449"/>
                    </a:cubicBezTo>
                    <a:cubicBezTo>
                      <a:pt x="128" y="440"/>
                      <a:pt x="135" y="433"/>
                      <a:pt x="145" y="433"/>
                    </a:cubicBezTo>
                    <a:cubicBezTo>
                      <a:pt x="154" y="433"/>
                      <a:pt x="162" y="440"/>
                      <a:pt x="162" y="449"/>
                    </a:cubicBezTo>
                    <a:cubicBezTo>
                      <a:pt x="174" y="449"/>
                      <a:pt x="174" y="449"/>
                      <a:pt x="174" y="449"/>
                    </a:cubicBezTo>
                    <a:cubicBezTo>
                      <a:pt x="175" y="440"/>
                      <a:pt x="183" y="433"/>
                      <a:pt x="192" y="433"/>
                    </a:cubicBezTo>
                    <a:cubicBezTo>
                      <a:pt x="201" y="433"/>
                      <a:pt x="209" y="440"/>
                      <a:pt x="210" y="449"/>
                    </a:cubicBezTo>
                    <a:cubicBezTo>
                      <a:pt x="221" y="449"/>
                      <a:pt x="221" y="449"/>
                      <a:pt x="221" y="449"/>
                    </a:cubicBezTo>
                    <a:cubicBezTo>
                      <a:pt x="222" y="440"/>
                      <a:pt x="230" y="433"/>
                      <a:pt x="239" y="433"/>
                    </a:cubicBezTo>
                    <a:cubicBezTo>
                      <a:pt x="248" y="433"/>
                      <a:pt x="256" y="440"/>
                      <a:pt x="257" y="449"/>
                    </a:cubicBezTo>
                    <a:cubicBezTo>
                      <a:pt x="269" y="449"/>
                      <a:pt x="269" y="449"/>
                      <a:pt x="269" y="449"/>
                    </a:cubicBezTo>
                    <a:cubicBezTo>
                      <a:pt x="269" y="440"/>
                      <a:pt x="277" y="433"/>
                      <a:pt x="286" y="433"/>
                    </a:cubicBezTo>
                    <a:cubicBezTo>
                      <a:pt x="296" y="433"/>
                      <a:pt x="303" y="440"/>
                      <a:pt x="304" y="449"/>
                    </a:cubicBezTo>
                    <a:cubicBezTo>
                      <a:pt x="316" y="449"/>
                      <a:pt x="316" y="449"/>
                      <a:pt x="316" y="449"/>
                    </a:cubicBezTo>
                    <a:cubicBezTo>
                      <a:pt x="317" y="440"/>
                      <a:pt x="324" y="433"/>
                      <a:pt x="333" y="433"/>
                    </a:cubicBezTo>
                    <a:cubicBezTo>
                      <a:pt x="343" y="433"/>
                      <a:pt x="350" y="440"/>
                      <a:pt x="351" y="449"/>
                    </a:cubicBezTo>
                    <a:cubicBezTo>
                      <a:pt x="363" y="449"/>
                      <a:pt x="363" y="449"/>
                      <a:pt x="363" y="449"/>
                    </a:cubicBezTo>
                    <a:cubicBezTo>
                      <a:pt x="364" y="440"/>
                      <a:pt x="371" y="433"/>
                      <a:pt x="381" y="433"/>
                    </a:cubicBezTo>
                    <a:cubicBezTo>
                      <a:pt x="390" y="433"/>
                      <a:pt x="398" y="440"/>
                      <a:pt x="398" y="449"/>
                    </a:cubicBezTo>
                    <a:cubicBezTo>
                      <a:pt x="410" y="449"/>
                      <a:pt x="410" y="449"/>
                      <a:pt x="410" y="449"/>
                    </a:cubicBezTo>
                    <a:cubicBezTo>
                      <a:pt x="411" y="440"/>
                      <a:pt x="419" y="433"/>
                      <a:pt x="428" y="433"/>
                    </a:cubicBezTo>
                    <a:cubicBezTo>
                      <a:pt x="437" y="433"/>
                      <a:pt x="445" y="440"/>
                      <a:pt x="446" y="449"/>
                    </a:cubicBezTo>
                    <a:cubicBezTo>
                      <a:pt x="457" y="449"/>
                      <a:pt x="457" y="449"/>
                      <a:pt x="457" y="449"/>
                    </a:cubicBezTo>
                    <a:cubicBezTo>
                      <a:pt x="458" y="440"/>
                      <a:pt x="466" y="433"/>
                      <a:pt x="475" y="433"/>
                    </a:cubicBezTo>
                    <a:cubicBezTo>
                      <a:pt x="484" y="433"/>
                      <a:pt x="492" y="440"/>
                      <a:pt x="493" y="449"/>
                    </a:cubicBezTo>
                    <a:cubicBezTo>
                      <a:pt x="505" y="449"/>
                      <a:pt x="505" y="449"/>
                      <a:pt x="505" y="449"/>
                    </a:cubicBezTo>
                    <a:cubicBezTo>
                      <a:pt x="505" y="440"/>
                      <a:pt x="513" y="433"/>
                      <a:pt x="522" y="433"/>
                    </a:cubicBezTo>
                    <a:cubicBezTo>
                      <a:pt x="532" y="433"/>
                      <a:pt x="539" y="440"/>
                      <a:pt x="540" y="449"/>
                    </a:cubicBezTo>
                    <a:cubicBezTo>
                      <a:pt x="552" y="449"/>
                      <a:pt x="552" y="449"/>
                      <a:pt x="552" y="449"/>
                    </a:cubicBezTo>
                    <a:cubicBezTo>
                      <a:pt x="552" y="440"/>
                      <a:pt x="560" y="433"/>
                      <a:pt x="569" y="433"/>
                    </a:cubicBezTo>
                    <a:cubicBezTo>
                      <a:pt x="579" y="433"/>
                      <a:pt x="586" y="440"/>
                      <a:pt x="587" y="449"/>
                    </a:cubicBezTo>
                    <a:cubicBezTo>
                      <a:pt x="599" y="449"/>
                      <a:pt x="599" y="449"/>
                      <a:pt x="599" y="449"/>
                    </a:cubicBezTo>
                    <a:cubicBezTo>
                      <a:pt x="600" y="440"/>
                      <a:pt x="607" y="433"/>
                      <a:pt x="617" y="433"/>
                    </a:cubicBezTo>
                    <a:cubicBezTo>
                      <a:pt x="626" y="433"/>
                      <a:pt x="634" y="440"/>
                      <a:pt x="634" y="449"/>
                    </a:cubicBezTo>
                    <a:cubicBezTo>
                      <a:pt x="646" y="449"/>
                      <a:pt x="646" y="449"/>
                      <a:pt x="646" y="449"/>
                    </a:cubicBezTo>
                    <a:cubicBezTo>
                      <a:pt x="647" y="440"/>
                      <a:pt x="655" y="433"/>
                      <a:pt x="664" y="433"/>
                    </a:cubicBezTo>
                    <a:cubicBezTo>
                      <a:pt x="673" y="433"/>
                      <a:pt x="681" y="440"/>
                      <a:pt x="681" y="449"/>
                    </a:cubicBezTo>
                    <a:cubicBezTo>
                      <a:pt x="693" y="449"/>
                      <a:pt x="693" y="449"/>
                      <a:pt x="693" y="449"/>
                    </a:cubicBezTo>
                    <a:cubicBezTo>
                      <a:pt x="694" y="440"/>
                      <a:pt x="702" y="433"/>
                      <a:pt x="711" y="433"/>
                    </a:cubicBezTo>
                    <a:cubicBezTo>
                      <a:pt x="720" y="433"/>
                      <a:pt x="728" y="440"/>
                      <a:pt x="729" y="449"/>
                    </a:cubicBezTo>
                    <a:cubicBezTo>
                      <a:pt x="741" y="449"/>
                      <a:pt x="741" y="449"/>
                      <a:pt x="741" y="449"/>
                    </a:cubicBezTo>
                    <a:cubicBezTo>
                      <a:pt x="741" y="440"/>
                      <a:pt x="749" y="433"/>
                      <a:pt x="758" y="433"/>
                    </a:cubicBezTo>
                    <a:cubicBezTo>
                      <a:pt x="768" y="433"/>
                      <a:pt x="775" y="440"/>
                      <a:pt x="776" y="449"/>
                    </a:cubicBezTo>
                    <a:cubicBezTo>
                      <a:pt x="788" y="449"/>
                      <a:pt x="788" y="449"/>
                      <a:pt x="788" y="449"/>
                    </a:cubicBezTo>
                    <a:cubicBezTo>
                      <a:pt x="788" y="440"/>
                      <a:pt x="796" y="433"/>
                      <a:pt x="805" y="433"/>
                    </a:cubicBezTo>
                    <a:cubicBezTo>
                      <a:pt x="812" y="433"/>
                      <a:pt x="818" y="437"/>
                      <a:pt x="821" y="443"/>
                    </a:cubicBezTo>
                    <a:cubicBezTo>
                      <a:pt x="821" y="449"/>
                      <a:pt x="821" y="449"/>
                      <a:pt x="821" y="449"/>
                    </a:cubicBezTo>
                    <a:cubicBezTo>
                      <a:pt x="840" y="449"/>
                      <a:pt x="840" y="449"/>
                      <a:pt x="840" y="449"/>
                    </a:cubicBezTo>
                    <a:cubicBezTo>
                      <a:pt x="838" y="447"/>
                      <a:pt x="838" y="444"/>
                      <a:pt x="838" y="441"/>
                    </a:cubicBezTo>
                    <a:cubicBezTo>
                      <a:pt x="838" y="432"/>
                      <a:pt x="845" y="424"/>
                      <a:pt x="854" y="424"/>
                    </a:cubicBezTo>
                    <a:cubicBezTo>
                      <a:pt x="854" y="412"/>
                      <a:pt x="854" y="412"/>
                      <a:pt x="854" y="412"/>
                    </a:cubicBezTo>
                    <a:cubicBezTo>
                      <a:pt x="845" y="411"/>
                      <a:pt x="838" y="403"/>
                      <a:pt x="838" y="394"/>
                    </a:cubicBezTo>
                    <a:cubicBezTo>
                      <a:pt x="838" y="385"/>
                      <a:pt x="845" y="377"/>
                      <a:pt x="854" y="376"/>
                    </a:cubicBezTo>
                    <a:cubicBezTo>
                      <a:pt x="854" y="364"/>
                      <a:pt x="854" y="364"/>
                      <a:pt x="854" y="364"/>
                    </a:cubicBezTo>
                    <a:cubicBezTo>
                      <a:pt x="845" y="364"/>
                      <a:pt x="838" y="356"/>
                      <a:pt x="838" y="347"/>
                    </a:cubicBezTo>
                    <a:cubicBezTo>
                      <a:pt x="838" y="337"/>
                      <a:pt x="845" y="330"/>
                      <a:pt x="854" y="329"/>
                    </a:cubicBezTo>
                    <a:cubicBezTo>
                      <a:pt x="854" y="317"/>
                      <a:pt x="854" y="317"/>
                      <a:pt x="854" y="317"/>
                    </a:cubicBezTo>
                    <a:cubicBezTo>
                      <a:pt x="845" y="317"/>
                      <a:pt x="838" y="309"/>
                      <a:pt x="838" y="300"/>
                    </a:cubicBezTo>
                    <a:cubicBezTo>
                      <a:pt x="838" y="290"/>
                      <a:pt x="845" y="283"/>
                      <a:pt x="854" y="282"/>
                    </a:cubicBezTo>
                    <a:cubicBezTo>
                      <a:pt x="854" y="270"/>
                      <a:pt x="854" y="270"/>
                      <a:pt x="854" y="270"/>
                    </a:cubicBezTo>
                    <a:cubicBezTo>
                      <a:pt x="845" y="269"/>
                      <a:pt x="838" y="262"/>
                      <a:pt x="838" y="252"/>
                    </a:cubicBezTo>
                    <a:cubicBezTo>
                      <a:pt x="838" y="243"/>
                      <a:pt x="845" y="235"/>
                      <a:pt x="854" y="235"/>
                    </a:cubicBezTo>
                    <a:cubicBezTo>
                      <a:pt x="854" y="223"/>
                      <a:pt x="854" y="223"/>
                      <a:pt x="854" y="223"/>
                    </a:cubicBezTo>
                    <a:cubicBezTo>
                      <a:pt x="845" y="222"/>
                      <a:pt x="838" y="215"/>
                      <a:pt x="838" y="205"/>
                    </a:cubicBezTo>
                    <a:cubicBezTo>
                      <a:pt x="838" y="196"/>
                      <a:pt x="845" y="188"/>
                      <a:pt x="854" y="188"/>
                    </a:cubicBezTo>
                    <a:cubicBezTo>
                      <a:pt x="854" y="176"/>
                      <a:pt x="854" y="176"/>
                      <a:pt x="854" y="176"/>
                    </a:cubicBezTo>
                    <a:cubicBezTo>
                      <a:pt x="845" y="175"/>
                      <a:pt x="838" y="167"/>
                      <a:pt x="838" y="158"/>
                    </a:cubicBezTo>
                    <a:cubicBezTo>
                      <a:pt x="838" y="149"/>
                      <a:pt x="845" y="141"/>
                      <a:pt x="854" y="140"/>
                    </a:cubicBezTo>
                    <a:cubicBezTo>
                      <a:pt x="854" y="128"/>
                      <a:pt x="854" y="128"/>
                      <a:pt x="854" y="128"/>
                    </a:cubicBezTo>
                    <a:cubicBezTo>
                      <a:pt x="845" y="128"/>
                      <a:pt x="838" y="120"/>
                      <a:pt x="838" y="111"/>
                    </a:cubicBezTo>
                    <a:cubicBezTo>
                      <a:pt x="838" y="101"/>
                      <a:pt x="845" y="94"/>
                      <a:pt x="854" y="93"/>
                    </a:cubicBezTo>
                    <a:cubicBezTo>
                      <a:pt x="854" y="81"/>
                      <a:pt x="854" y="81"/>
                      <a:pt x="854" y="81"/>
                    </a:cubicBezTo>
                    <a:cubicBezTo>
                      <a:pt x="845" y="81"/>
                      <a:pt x="838" y="73"/>
                      <a:pt x="838" y="64"/>
                    </a:cubicBezTo>
                    <a:cubicBezTo>
                      <a:pt x="838" y="54"/>
                      <a:pt x="845" y="47"/>
                      <a:pt x="854" y="46"/>
                    </a:cubicBezTo>
                    <a:moveTo>
                      <a:pt x="821" y="416"/>
                    </a:moveTo>
                    <a:cubicBezTo>
                      <a:pt x="33" y="416"/>
                      <a:pt x="33" y="416"/>
                      <a:pt x="33" y="416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21" y="33"/>
                      <a:pt x="821" y="33"/>
                      <a:pt x="821" y="33"/>
                    </a:cubicBezTo>
                    <a:lnTo>
                      <a:pt x="821" y="416"/>
                    </a:lnTo>
                    <a:close/>
                  </a:path>
                </a:pathLst>
              </a:custGeom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6" name="Freeform 59"/>
              <p:cNvSpPr/>
              <p:nvPr/>
            </p:nvSpPr>
            <p:spPr bwMode="auto">
              <a:xfrm>
                <a:off x="560" y="427"/>
                <a:ext cx="55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0 w 23"/>
                  <a:gd name="T5" fmla="*/ 79 h 136"/>
                  <a:gd name="T6" fmla="*/ 17 w 23"/>
                  <a:gd name="T7" fmla="*/ 80 h 136"/>
                  <a:gd name="T8" fmla="*/ 6 w 23"/>
                  <a:gd name="T9" fmla="*/ 94 h 136"/>
                  <a:gd name="T10" fmla="*/ 6 w 23"/>
                  <a:gd name="T11" fmla="*/ 3 h 136"/>
                  <a:gd name="T12" fmla="*/ 3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2 w 23"/>
                  <a:gd name="T19" fmla="*/ 106 h 136"/>
                  <a:gd name="T20" fmla="*/ 5 w 23"/>
                  <a:gd name="T21" fmla="*/ 105 h 136"/>
                  <a:gd name="T22" fmla="*/ 16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0" y="79"/>
                    </a:cubicBezTo>
                    <a:cubicBezTo>
                      <a:pt x="19" y="79"/>
                      <a:pt x="18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2" y="106"/>
                    </a:cubicBezTo>
                    <a:cubicBezTo>
                      <a:pt x="3" y="106"/>
                      <a:pt x="5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8" y="134"/>
                      <a:pt x="20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7" name="Freeform 60"/>
              <p:cNvSpPr/>
              <p:nvPr/>
            </p:nvSpPr>
            <p:spPr bwMode="auto">
              <a:xfrm>
                <a:off x="662" y="706"/>
                <a:ext cx="81" cy="28"/>
              </a:xfrm>
              <a:custGeom>
                <a:avLst/>
                <a:gdLst>
                  <a:gd name="T0" fmla="*/ 28 w 34"/>
                  <a:gd name="T1" fmla="*/ 6 h 12"/>
                  <a:gd name="T2" fmla="*/ 34 w 34"/>
                  <a:gd name="T3" fmla="*/ 0 h 12"/>
                  <a:gd name="T4" fmla="*/ 17 w 34"/>
                  <a:gd name="T5" fmla="*/ 4 h 12"/>
                  <a:gd name="T6" fmla="*/ 0 w 34"/>
                  <a:gd name="T7" fmla="*/ 0 h 12"/>
                  <a:gd name="T8" fmla="*/ 6 w 34"/>
                  <a:gd name="T9" fmla="*/ 6 h 12"/>
                  <a:gd name="T10" fmla="*/ 6 w 34"/>
                  <a:gd name="T11" fmla="*/ 12 h 12"/>
                  <a:gd name="T12" fmla="*/ 28 w 34"/>
                  <a:gd name="T13" fmla="*/ 12 h 12"/>
                  <a:gd name="T14" fmla="*/ 28 w 34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28" y="6"/>
                    </a:moveTo>
                    <a:cubicBezTo>
                      <a:pt x="30" y="5"/>
                      <a:pt x="32" y="3"/>
                      <a:pt x="34" y="0"/>
                    </a:cubicBezTo>
                    <a:cubicBezTo>
                      <a:pt x="29" y="3"/>
                      <a:pt x="23" y="4"/>
                      <a:pt x="17" y="4"/>
                    </a:cubicBezTo>
                    <a:cubicBezTo>
                      <a:pt x="11" y="4"/>
                      <a:pt x="5" y="3"/>
                      <a:pt x="0" y="0"/>
                    </a:cubicBezTo>
                    <a:cubicBezTo>
                      <a:pt x="2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8" name="Freeform 61"/>
              <p:cNvSpPr>
                <a:spLocks noEditPoints="1"/>
              </p:cNvSpPr>
              <p:nvPr/>
            </p:nvSpPr>
            <p:spPr bwMode="auto">
              <a:xfrm>
                <a:off x="617" y="451"/>
                <a:ext cx="171" cy="264"/>
              </a:xfrm>
              <a:custGeom>
                <a:avLst/>
                <a:gdLst>
                  <a:gd name="T0" fmla="*/ 53 w 72"/>
                  <a:gd name="T1" fmla="*/ 107 h 111"/>
                  <a:gd name="T2" fmla="*/ 72 w 72"/>
                  <a:gd name="T3" fmla="*/ 76 h 111"/>
                  <a:gd name="T4" fmla="*/ 72 w 72"/>
                  <a:gd name="T5" fmla="*/ 36 h 111"/>
                  <a:gd name="T6" fmla="*/ 36 w 72"/>
                  <a:gd name="T7" fmla="*/ 0 h 111"/>
                  <a:gd name="T8" fmla="*/ 0 w 72"/>
                  <a:gd name="T9" fmla="*/ 36 h 111"/>
                  <a:gd name="T10" fmla="*/ 0 w 72"/>
                  <a:gd name="T11" fmla="*/ 76 h 111"/>
                  <a:gd name="T12" fmla="*/ 19 w 72"/>
                  <a:gd name="T13" fmla="*/ 107 h 111"/>
                  <a:gd name="T14" fmla="*/ 36 w 72"/>
                  <a:gd name="T15" fmla="*/ 111 h 111"/>
                  <a:gd name="T16" fmla="*/ 53 w 72"/>
                  <a:gd name="T17" fmla="*/ 107 h 111"/>
                  <a:gd name="T18" fmla="*/ 14 w 72"/>
                  <a:gd name="T19" fmla="*/ 90 h 111"/>
                  <a:gd name="T20" fmla="*/ 36 w 72"/>
                  <a:gd name="T21" fmla="*/ 69 h 111"/>
                  <a:gd name="T22" fmla="*/ 58 w 72"/>
                  <a:gd name="T23" fmla="*/ 90 h 111"/>
                  <a:gd name="T24" fmla="*/ 36 w 72"/>
                  <a:gd name="T25" fmla="*/ 105 h 111"/>
                  <a:gd name="T26" fmla="*/ 14 w 72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11">
                    <a:moveTo>
                      <a:pt x="53" y="107"/>
                    </a:moveTo>
                    <a:cubicBezTo>
                      <a:pt x="64" y="101"/>
                      <a:pt x="72" y="89"/>
                      <a:pt x="72" y="7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8" y="101"/>
                      <a:pt x="19" y="107"/>
                    </a:cubicBezTo>
                    <a:cubicBezTo>
                      <a:pt x="24" y="110"/>
                      <a:pt x="30" y="111"/>
                      <a:pt x="36" y="111"/>
                    </a:cubicBezTo>
                    <a:cubicBezTo>
                      <a:pt x="42" y="111"/>
                      <a:pt x="48" y="110"/>
                      <a:pt x="53" y="107"/>
                    </a:cubicBezTo>
                    <a:moveTo>
                      <a:pt x="14" y="90"/>
                    </a:moveTo>
                    <a:cubicBezTo>
                      <a:pt x="14" y="75"/>
                      <a:pt x="24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5"/>
                      <a:pt x="36" y="105"/>
                    </a:cubicBezTo>
                    <a:cubicBezTo>
                      <a:pt x="31" y="105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69" name="Freeform 62"/>
              <p:cNvSpPr/>
              <p:nvPr/>
            </p:nvSpPr>
            <p:spPr bwMode="auto">
              <a:xfrm>
                <a:off x="650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7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0" name="Freeform 63"/>
              <p:cNvSpPr>
                <a:spLocks noEditPoints="1"/>
              </p:cNvSpPr>
              <p:nvPr/>
            </p:nvSpPr>
            <p:spPr bwMode="auto">
              <a:xfrm>
                <a:off x="596" y="734"/>
                <a:ext cx="213" cy="312"/>
              </a:xfrm>
              <a:custGeom>
                <a:avLst/>
                <a:gdLst>
                  <a:gd name="T0" fmla="*/ 76 w 90"/>
                  <a:gd name="T1" fmla="*/ 0 h 131"/>
                  <a:gd name="T2" fmla="*/ 56 w 90"/>
                  <a:gd name="T3" fmla="*/ 0 h 131"/>
                  <a:gd name="T4" fmla="*/ 34 w 90"/>
                  <a:gd name="T5" fmla="*/ 0 h 131"/>
                  <a:gd name="T6" fmla="*/ 14 w 90"/>
                  <a:gd name="T7" fmla="*/ 0 h 131"/>
                  <a:gd name="T8" fmla="*/ 8 w 90"/>
                  <a:gd name="T9" fmla="*/ 1 h 131"/>
                  <a:gd name="T10" fmla="*/ 2 w 90"/>
                  <a:gd name="T11" fmla="*/ 7 h 131"/>
                  <a:gd name="T12" fmla="*/ 0 w 90"/>
                  <a:gd name="T13" fmla="*/ 14 h 131"/>
                  <a:gd name="T14" fmla="*/ 0 w 90"/>
                  <a:gd name="T15" fmla="*/ 117 h 131"/>
                  <a:gd name="T16" fmla="*/ 14 w 90"/>
                  <a:gd name="T17" fmla="*/ 131 h 131"/>
                  <a:gd name="T18" fmla="*/ 76 w 90"/>
                  <a:gd name="T19" fmla="*/ 131 h 131"/>
                  <a:gd name="T20" fmla="*/ 90 w 90"/>
                  <a:gd name="T21" fmla="*/ 117 h 131"/>
                  <a:gd name="T22" fmla="*/ 90 w 90"/>
                  <a:gd name="T23" fmla="*/ 14 h 131"/>
                  <a:gd name="T24" fmla="*/ 76 w 90"/>
                  <a:gd name="T25" fmla="*/ 0 h 131"/>
                  <a:gd name="T26" fmla="*/ 45 w 90"/>
                  <a:gd name="T27" fmla="*/ 107 h 131"/>
                  <a:gd name="T28" fmla="*/ 41 w 90"/>
                  <a:gd name="T29" fmla="*/ 103 h 131"/>
                  <a:gd name="T30" fmla="*/ 45 w 90"/>
                  <a:gd name="T31" fmla="*/ 99 h 131"/>
                  <a:gd name="T32" fmla="*/ 49 w 90"/>
                  <a:gd name="T33" fmla="*/ 103 h 131"/>
                  <a:gd name="T34" fmla="*/ 45 w 90"/>
                  <a:gd name="T35" fmla="*/ 107 h 131"/>
                  <a:gd name="T36" fmla="*/ 45 w 90"/>
                  <a:gd name="T37" fmla="*/ 87 h 131"/>
                  <a:gd name="T38" fmla="*/ 41 w 90"/>
                  <a:gd name="T39" fmla="*/ 83 h 131"/>
                  <a:gd name="T40" fmla="*/ 45 w 90"/>
                  <a:gd name="T41" fmla="*/ 79 h 131"/>
                  <a:gd name="T42" fmla="*/ 49 w 90"/>
                  <a:gd name="T43" fmla="*/ 83 h 131"/>
                  <a:gd name="T44" fmla="*/ 45 w 90"/>
                  <a:gd name="T45" fmla="*/ 87 h 131"/>
                  <a:gd name="T46" fmla="*/ 45 w 90"/>
                  <a:gd name="T47" fmla="*/ 67 h 131"/>
                  <a:gd name="T48" fmla="*/ 41 w 90"/>
                  <a:gd name="T49" fmla="*/ 63 h 131"/>
                  <a:gd name="T50" fmla="*/ 45 w 90"/>
                  <a:gd name="T51" fmla="*/ 59 h 131"/>
                  <a:gd name="T52" fmla="*/ 49 w 90"/>
                  <a:gd name="T53" fmla="*/ 63 h 131"/>
                  <a:gd name="T54" fmla="*/ 45 w 90"/>
                  <a:gd name="T55" fmla="*/ 67 h 131"/>
                  <a:gd name="T56" fmla="*/ 45 w 90"/>
                  <a:gd name="T57" fmla="*/ 47 h 131"/>
                  <a:gd name="T58" fmla="*/ 41 w 90"/>
                  <a:gd name="T59" fmla="*/ 43 h 131"/>
                  <a:gd name="T60" fmla="*/ 45 w 90"/>
                  <a:gd name="T61" fmla="*/ 39 h 131"/>
                  <a:gd name="T62" fmla="*/ 49 w 90"/>
                  <a:gd name="T63" fmla="*/ 43 h 131"/>
                  <a:gd name="T64" fmla="*/ 45 w 90"/>
                  <a:gd name="T65" fmla="*/ 47 h 131"/>
                  <a:gd name="T66" fmla="*/ 45 w 90"/>
                  <a:gd name="T67" fmla="*/ 27 h 131"/>
                  <a:gd name="T68" fmla="*/ 41 w 90"/>
                  <a:gd name="T69" fmla="*/ 23 h 131"/>
                  <a:gd name="T70" fmla="*/ 45 w 90"/>
                  <a:gd name="T71" fmla="*/ 19 h 131"/>
                  <a:gd name="T72" fmla="*/ 49 w 90"/>
                  <a:gd name="T73" fmla="*/ 23 h 131"/>
                  <a:gd name="T74" fmla="*/ 45 w 90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131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5" y="3"/>
                      <a:pt x="3" y="5"/>
                      <a:pt x="2" y="7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84" y="131"/>
                      <a:pt x="90" y="125"/>
                      <a:pt x="90" y="117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7"/>
                      <a:pt x="84" y="0"/>
                      <a:pt x="76" y="0"/>
                    </a:cubicBezTo>
                    <a:moveTo>
                      <a:pt x="45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9"/>
                      <a:pt x="45" y="99"/>
                    </a:cubicBezTo>
                    <a:cubicBezTo>
                      <a:pt x="47" y="99"/>
                      <a:pt x="49" y="100"/>
                      <a:pt x="49" y="103"/>
                    </a:cubicBezTo>
                    <a:cubicBezTo>
                      <a:pt x="49" y="105"/>
                      <a:pt x="47" y="107"/>
                      <a:pt x="45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1"/>
                      <a:pt x="43" y="79"/>
                      <a:pt x="45" y="79"/>
                    </a:cubicBezTo>
                    <a:cubicBezTo>
                      <a:pt x="47" y="79"/>
                      <a:pt x="49" y="81"/>
                      <a:pt x="49" y="83"/>
                    </a:cubicBezTo>
                    <a:cubicBezTo>
                      <a:pt x="49" y="85"/>
                      <a:pt x="47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7" y="59"/>
                      <a:pt x="49" y="61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7" y="39"/>
                      <a:pt x="49" y="41"/>
                      <a:pt x="49" y="43"/>
                    </a:cubicBezTo>
                    <a:cubicBezTo>
                      <a:pt x="49" y="45"/>
                      <a:pt x="47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7" y="19"/>
                      <a:pt x="49" y="21"/>
                      <a:pt x="49" y="23"/>
                    </a:cubicBezTo>
                    <a:cubicBezTo>
                      <a:pt x="49" y="25"/>
                      <a:pt x="47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1" name="Oval 64"/>
              <p:cNvSpPr>
                <a:spLocks noChangeArrowheads="1"/>
              </p:cNvSpPr>
              <p:nvPr/>
            </p:nvSpPr>
            <p:spPr bwMode="auto">
              <a:xfrm>
                <a:off x="693" y="779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2" name="Oval 65"/>
              <p:cNvSpPr>
                <a:spLocks noChangeArrowheads="1"/>
              </p:cNvSpPr>
              <p:nvPr/>
            </p:nvSpPr>
            <p:spPr bwMode="auto">
              <a:xfrm>
                <a:off x="693" y="827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3" name="Oval 66"/>
              <p:cNvSpPr>
                <a:spLocks noChangeArrowheads="1"/>
              </p:cNvSpPr>
              <p:nvPr/>
            </p:nvSpPr>
            <p:spPr bwMode="auto">
              <a:xfrm>
                <a:off x="693" y="875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4" name="Oval 67"/>
              <p:cNvSpPr>
                <a:spLocks noChangeArrowheads="1"/>
              </p:cNvSpPr>
              <p:nvPr/>
            </p:nvSpPr>
            <p:spPr bwMode="auto">
              <a:xfrm>
                <a:off x="693" y="922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5" name="Oval 68"/>
              <p:cNvSpPr>
                <a:spLocks noChangeArrowheads="1"/>
              </p:cNvSpPr>
              <p:nvPr/>
            </p:nvSpPr>
            <p:spPr bwMode="auto">
              <a:xfrm>
                <a:off x="693" y="970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6" name="Freeform 69"/>
              <p:cNvSpPr/>
              <p:nvPr/>
            </p:nvSpPr>
            <p:spPr bwMode="auto">
              <a:xfrm>
                <a:off x="966" y="427"/>
                <a:ext cx="54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1 w 23"/>
                  <a:gd name="T5" fmla="*/ 79 h 136"/>
                  <a:gd name="T6" fmla="*/ 18 w 23"/>
                  <a:gd name="T7" fmla="*/ 80 h 136"/>
                  <a:gd name="T8" fmla="*/ 7 w 23"/>
                  <a:gd name="T9" fmla="*/ 94 h 136"/>
                  <a:gd name="T10" fmla="*/ 7 w 23"/>
                  <a:gd name="T11" fmla="*/ 3 h 136"/>
                  <a:gd name="T12" fmla="*/ 4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3 w 23"/>
                  <a:gd name="T19" fmla="*/ 106 h 136"/>
                  <a:gd name="T20" fmla="*/ 6 w 23"/>
                  <a:gd name="T21" fmla="*/ 105 h 136"/>
                  <a:gd name="T22" fmla="*/ 17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20" y="79"/>
                      <a:pt x="18" y="79"/>
                      <a:pt x="18" y="80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3" y="106"/>
                    </a:cubicBezTo>
                    <a:cubicBezTo>
                      <a:pt x="4" y="106"/>
                      <a:pt x="5" y="106"/>
                      <a:pt x="6" y="10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9" y="134"/>
                      <a:pt x="21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7" name="Freeform 70"/>
              <p:cNvSpPr/>
              <p:nvPr/>
            </p:nvSpPr>
            <p:spPr bwMode="auto">
              <a:xfrm>
                <a:off x="1070" y="706"/>
                <a:ext cx="78" cy="28"/>
              </a:xfrm>
              <a:custGeom>
                <a:avLst/>
                <a:gdLst>
                  <a:gd name="T0" fmla="*/ 27 w 33"/>
                  <a:gd name="T1" fmla="*/ 6 h 12"/>
                  <a:gd name="T2" fmla="*/ 33 w 33"/>
                  <a:gd name="T3" fmla="*/ 0 h 12"/>
                  <a:gd name="T4" fmla="*/ 16 w 33"/>
                  <a:gd name="T5" fmla="*/ 4 h 12"/>
                  <a:gd name="T6" fmla="*/ 0 w 33"/>
                  <a:gd name="T7" fmla="*/ 0 h 12"/>
                  <a:gd name="T8" fmla="*/ 6 w 33"/>
                  <a:gd name="T9" fmla="*/ 6 h 12"/>
                  <a:gd name="T10" fmla="*/ 6 w 33"/>
                  <a:gd name="T11" fmla="*/ 12 h 12"/>
                  <a:gd name="T12" fmla="*/ 27 w 33"/>
                  <a:gd name="T13" fmla="*/ 12 h 12"/>
                  <a:gd name="T14" fmla="*/ 27 w 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2">
                    <a:moveTo>
                      <a:pt x="27" y="6"/>
                    </a:moveTo>
                    <a:cubicBezTo>
                      <a:pt x="29" y="5"/>
                      <a:pt x="32" y="3"/>
                      <a:pt x="33" y="0"/>
                    </a:cubicBezTo>
                    <a:cubicBezTo>
                      <a:pt x="28" y="3"/>
                      <a:pt x="23" y="4"/>
                      <a:pt x="16" y="4"/>
                    </a:cubicBezTo>
                    <a:cubicBezTo>
                      <a:pt x="10" y="4"/>
                      <a:pt x="5" y="3"/>
                      <a:pt x="0" y="0"/>
                    </a:cubicBezTo>
                    <a:cubicBezTo>
                      <a:pt x="1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7" y="12"/>
                      <a:pt x="27" y="12"/>
                      <a:pt x="27" y="12"/>
                    </a:cubicBez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8" name="Freeform 71"/>
              <p:cNvSpPr>
                <a:spLocks noEditPoints="1"/>
              </p:cNvSpPr>
              <p:nvPr/>
            </p:nvSpPr>
            <p:spPr bwMode="auto">
              <a:xfrm>
                <a:off x="1025" y="451"/>
                <a:ext cx="168" cy="264"/>
              </a:xfrm>
              <a:custGeom>
                <a:avLst/>
                <a:gdLst>
                  <a:gd name="T0" fmla="*/ 52 w 71"/>
                  <a:gd name="T1" fmla="*/ 107 h 111"/>
                  <a:gd name="T2" fmla="*/ 71 w 71"/>
                  <a:gd name="T3" fmla="*/ 76 h 111"/>
                  <a:gd name="T4" fmla="*/ 71 w 71"/>
                  <a:gd name="T5" fmla="*/ 36 h 111"/>
                  <a:gd name="T6" fmla="*/ 35 w 71"/>
                  <a:gd name="T7" fmla="*/ 0 h 111"/>
                  <a:gd name="T8" fmla="*/ 0 w 71"/>
                  <a:gd name="T9" fmla="*/ 36 h 111"/>
                  <a:gd name="T10" fmla="*/ 0 w 71"/>
                  <a:gd name="T11" fmla="*/ 76 h 111"/>
                  <a:gd name="T12" fmla="*/ 19 w 71"/>
                  <a:gd name="T13" fmla="*/ 107 h 111"/>
                  <a:gd name="T14" fmla="*/ 35 w 71"/>
                  <a:gd name="T15" fmla="*/ 111 h 111"/>
                  <a:gd name="T16" fmla="*/ 52 w 71"/>
                  <a:gd name="T17" fmla="*/ 107 h 111"/>
                  <a:gd name="T18" fmla="*/ 13 w 71"/>
                  <a:gd name="T19" fmla="*/ 90 h 111"/>
                  <a:gd name="T20" fmla="*/ 35 w 71"/>
                  <a:gd name="T21" fmla="*/ 69 h 111"/>
                  <a:gd name="T22" fmla="*/ 57 w 71"/>
                  <a:gd name="T23" fmla="*/ 90 h 111"/>
                  <a:gd name="T24" fmla="*/ 35 w 71"/>
                  <a:gd name="T25" fmla="*/ 105 h 111"/>
                  <a:gd name="T26" fmla="*/ 13 w 71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11">
                    <a:moveTo>
                      <a:pt x="52" y="107"/>
                    </a:moveTo>
                    <a:cubicBezTo>
                      <a:pt x="64" y="101"/>
                      <a:pt x="71" y="89"/>
                      <a:pt x="71" y="7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16"/>
                      <a:pt x="55" y="0"/>
                      <a:pt x="35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7" y="101"/>
                      <a:pt x="19" y="107"/>
                    </a:cubicBezTo>
                    <a:cubicBezTo>
                      <a:pt x="24" y="110"/>
                      <a:pt x="29" y="111"/>
                      <a:pt x="35" y="111"/>
                    </a:cubicBezTo>
                    <a:cubicBezTo>
                      <a:pt x="42" y="111"/>
                      <a:pt x="47" y="110"/>
                      <a:pt x="52" y="107"/>
                    </a:cubicBezTo>
                    <a:moveTo>
                      <a:pt x="13" y="90"/>
                    </a:moveTo>
                    <a:cubicBezTo>
                      <a:pt x="13" y="75"/>
                      <a:pt x="23" y="69"/>
                      <a:pt x="35" y="69"/>
                    </a:cubicBezTo>
                    <a:cubicBezTo>
                      <a:pt x="48" y="69"/>
                      <a:pt x="57" y="75"/>
                      <a:pt x="57" y="90"/>
                    </a:cubicBezTo>
                    <a:cubicBezTo>
                      <a:pt x="57" y="105"/>
                      <a:pt x="41" y="105"/>
                      <a:pt x="35" y="105"/>
                    </a:cubicBezTo>
                    <a:cubicBezTo>
                      <a:pt x="30" y="105"/>
                      <a:pt x="13" y="105"/>
                      <a:pt x="13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79" name="Freeform 72"/>
              <p:cNvSpPr/>
              <p:nvPr/>
            </p:nvSpPr>
            <p:spPr bwMode="auto">
              <a:xfrm>
                <a:off x="1056" y="615"/>
                <a:ext cx="104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5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8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0" name="Freeform 73"/>
              <p:cNvSpPr>
                <a:spLocks noEditPoints="1"/>
              </p:cNvSpPr>
              <p:nvPr/>
            </p:nvSpPr>
            <p:spPr bwMode="auto">
              <a:xfrm>
                <a:off x="1001" y="734"/>
                <a:ext cx="216" cy="312"/>
              </a:xfrm>
              <a:custGeom>
                <a:avLst/>
                <a:gdLst>
                  <a:gd name="T0" fmla="*/ 77 w 91"/>
                  <a:gd name="T1" fmla="*/ 0 h 131"/>
                  <a:gd name="T2" fmla="*/ 56 w 91"/>
                  <a:gd name="T3" fmla="*/ 0 h 131"/>
                  <a:gd name="T4" fmla="*/ 35 w 91"/>
                  <a:gd name="T5" fmla="*/ 0 h 131"/>
                  <a:gd name="T6" fmla="*/ 14 w 91"/>
                  <a:gd name="T7" fmla="*/ 0 h 131"/>
                  <a:gd name="T8" fmla="*/ 8 w 91"/>
                  <a:gd name="T9" fmla="*/ 1 h 131"/>
                  <a:gd name="T10" fmla="*/ 2 w 91"/>
                  <a:gd name="T11" fmla="*/ 7 h 131"/>
                  <a:gd name="T12" fmla="*/ 0 w 91"/>
                  <a:gd name="T13" fmla="*/ 14 h 131"/>
                  <a:gd name="T14" fmla="*/ 0 w 91"/>
                  <a:gd name="T15" fmla="*/ 117 h 131"/>
                  <a:gd name="T16" fmla="*/ 14 w 91"/>
                  <a:gd name="T17" fmla="*/ 131 h 131"/>
                  <a:gd name="T18" fmla="*/ 77 w 91"/>
                  <a:gd name="T19" fmla="*/ 131 h 131"/>
                  <a:gd name="T20" fmla="*/ 91 w 91"/>
                  <a:gd name="T21" fmla="*/ 117 h 131"/>
                  <a:gd name="T22" fmla="*/ 91 w 91"/>
                  <a:gd name="T23" fmla="*/ 14 h 131"/>
                  <a:gd name="T24" fmla="*/ 77 w 91"/>
                  <a:gd name="T25" fmla="*/ 0 h 131"/>
                  <a:gd name="T26" fmla="*/ 46 w 91"/>
                  <a:gd name="T27" fmla="*/ 107 h 131"/>
                  <a:gd name="T28" fmla="*/ 41 w 91"/>
                  <a:gd name="T29" fmla="*/ 103 h 131"/>
                  <a:gd name="T30" fmla="*/ 46 w 91"/>
                  <a:gd name="T31" fmla="*/ 99 h 131"/>
                  <a:gd name="T32" fmla="*/ 50 w 91"/>
                  <a:gd name="T33" fmla="*/ 103 h 131"/>
                  <a:gd name="T34" fmla="*/ 46 w 91"/>
                  <a:gd name="T35" fmla="*/ 107 h 131"/>
                  <a:gd name="T36" fmla="*/ 45 w 91"/>
                  <a:gd name="T37" fmla="*/ 87 h 131"/>
                  <a:gd name="T38" fmla="*/ 41 w 91"/>
                  <a:gd name="T39" fmla="*/ 83 h 131"/>
                  <a:gd name="T40" fmla="*/ 45 w 91"/>
                  <a:gd name="T41" fmla="*/ 79 h 131"/>
                  <a:gd name="T42" fmla="*/ 50 w 91"/>
                  <a:gd name="T43" fmla="*/ 83 h 131"/>
                  <a:gd name="T44" fmla="*/ 45 w 91"/>
                  <a:gd name="T45" fmla="*/ 87 h 131"/>
                  <a:gd name="T46" fmla="*/ 45 w 91"/>
                  <a:gd name="T47" fmla="*/ 67 h 131"/>
                  <a:gd name="T48" fmla="*/ 41 w 91"/>
                  <a:gd name="T49" fmla="*/ 63 h 131"/>
                  <a:gd name="T50" fmla="*/ 45 w 91"/>
                  <a:gd name="T51" fmla="*/ 59 h 131"/>
                  <a:gd name="T52" fmla="*/ 50 w 91"/>
                  <a:gd name="T53" fmla="*/ 63 h 131"/>
                  <a:gd name="T54" fmla="*/ 45 w 91"/>
                  <a:gd name="T55" fmla="*/ 67 h 131"/>
                  <a:gd name="T56" fmla="*/ 45 w 91"/>
                  <a:gd name="T57" fmla="*/ 47 h 131"/>
                  <a:gd name="T58" fmla="*/ 41 w 91"/>
                  <a:gd name="T59" fmla="*/ 43 h 131"/>
                  <a:gd name="T60" fmla="*/ 45 w 91"/>
                  <a:gd name="T61" fmla="*/ 39 h 131"/>
                  <a:gd name="T62" fmla="*/ 50 w 91"/>
                  <a:gd name="T63" fmla="*/ 43 h 131"/>
                  <a:gd name="T64" fmla="*/ 45 w 91"/>
                  <a:gd name="T65" fmla="*/ 47 h 131"/>
                  <a:gd name="T66" fmla="*/ 45 w 91"/>
                  <a:gd name="T67" fmla="*/ 27 h 131"/>
                  <a:gd name="T68" fmla="*/ 41 w 91"/>
                  <a:gd name="T69" fmla="*/ 23 h 131"/>
                  <a:gd name="T70" fmla="*/ 45 w 91"/>
                  <a:gd name="T71" fmla="*/ 19 h 131"/>
                  <a:gd name="T72" fmla="*/ 50 w 91"/>
                  <a:gd name="T73" fmla="*/ 23 h 131"/>
                  <a:gd name="T74" fmla="*/ 45 w 91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131">
                    <a:moveTo>
                      <a:pt x="7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6" y="3"/>
                      <a:pt x="4" y="5"/>
                      <a:pt x="2" y="7"/>
                    </a:cubicBezTo>
                    <a:cubicBezTo>
                      <a:pt x="1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85" y="131"/>
                      <a:pt x="91" y="125"/>
                      <a:pt x="91" y="117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6"/>
                      <a:pt x="85" y="0"/>
                      <a:pt x="77" y="0"/>
                    </a:cubicBezTo>
                    <a:moveTo>
                      <a:pt x="46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9"/>
                      <a:pt x="46" y="99"/>
                    </a:cubicBezTo>
                    <a:cubicBezTo>
                      <a:pt x="48" y="99"/>
                      <a:pt x="50" y="100"/>
                      <a:pt x="50" y="103"/>
                    </a:cubicBezTo>
                    <a:cubicBezTo>
                      <a:pt x="50" y="105"/>
                      <a:pt x="48" y="107"/>
                      <a:pt x="46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5" y="79"/>
                    </a:cubicBezTo>
                    <a:cubicBezTo>
                      <a:pt x="48" y="79"/>
                      <a:pt x="50" y="80"/>
                      <a:pt x="50" y="83"/>
                    </a:cubicBezTo>
                    <a:cubicBezTo>
                      <a:pt x="50" y="85"/>
                      <a:pt x="48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8" y="59"/>
                      <a:pt x="50" y="61"/>
                      <a:pt x="50" y="63"/>
                    </a:cubicBezTo>
                    <a:cubicBezTo>
                      <a:pt x="50" y="65"/>
                      <a:pt x="48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8" y="39"/>
                      <a:pt x="50" y="41"/>
                      <a:pt x="50" y="43"/>
                    </a:cubicBezTo>
                    <a:cubicBezTo>
                      <a:pt x="50" y="45"/>
                      <a:pt x="48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8" y="19"/>
                      <a:pt x="50" y="21"/>
                      <a:pt x="50" y="23"/>
                    </a:cubicBezTo>
                    <a:cubicBezTo>
                      <a:pt x="50" y="25"/>
                      <a:pt x="48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1" name="Oval 74"/>
              <p:cNvSpPr>
                <a:spLocks noChangeArrowheads="1"/>
              </p:cNvSpPr>
              <p:nvPr/>
            </p:nvSpPr>
            <p:spPr bwMode="auto">
              <a:xfrm>
                <a:off x="1098" y="779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2" name="Oval 75"/>
              <p:cNvSpPr>
                <a:spLocks noChangeArrowheads="1"/>
              </p:cNvSpPr>
              <p:nvPr/>
            </p:nvSpPr>
            <p:spPr bwMode="auto">
              <a:xfrm>
                <a:off x="1098" y="827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3" name="Oval 76"/>
              <p:cNvSpPr>
                <a:spLocks noChangeArrowheads="1"/>
              </p:cNvSpPr>
              <p:nvPr/>
            </p:nvSpPr>
            <p:spPr bwMode="auto">
              <a:xfrm>
                <a:off x="1098" y="875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4" name="Oval 77"/>
              <p:cNvSpPr>
                <a:spLocks noChangeArrowheads="1"/>
              </p:cNvSpPr>
              <p:nvPr/>
            </p:nvSpPr>
            <p:spPr bwMode="auto">
              <a:xfrm>
                <a:off x="1098" y="922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5" name="Oval 78"/>
              <p:cNvSpPr>
                <a:spLocks noChangeArrowheads="1"/>
              </p:cNvSpPr>
              <p:nvPr/>
            </p:nvSpPr>
            <p:spPr bwMode="auto">
              <a:xfrm>
                <a:off x="1098" y="970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6" name="Freeform 79"/>
              <p:cNvSpPr/>
              <p:nvPr/>
            </p:nvSpPr>
            <p:spPr bwMode="auto">
              <a:xfrm>
                <a:off x="1373" y="427"/>
                <a:ext cx="55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1 w 23"/>
                  <a:gd name="T5" fmla="*/ 79 h 136"/>
                  <a:gd name="T6" fmla="*/ 17 w 23"/>
                  <a:gd name="T7" fmla="*/ 80 h 136"/>
                  <a:gd name="T8" fmla="*/ 6 w 23"/>
                  <a:gd name="T9" fmla="*/ 94 h 136"/>
                  <a:gd name="T10" fmla="*/ 6 w 23"/>
                  <a:gd name="T11" fmla="*/ 3 h 136"/>
                  <a:gd name="T12" fmla="*/ 3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2 w 23"/>
                  <a:gd name="T19" fmla="*/ 106 h 136"/>
                  <a:gd name="T20" fmla="*/ 5 w 23"/>
                  <a:gd name="T21" fmla="*/ 105 h 136"/>
                  <a:gd name="T22" fmla="*/ 16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19" y="79"/>
                      <a:pt x="18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2" y="106"/>
                    </a:cubicBezTo>
                    <a:cubicBezTo>
                      <a:pt x="3" y="106"/>
                      <a:pt x="5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8" y="134"/>
                      <a:pt x="20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7" name="Freeform 80"/>
              <p:cNvSpPr/>
              <p:nvPr/>
            </p:nvSpPr>
            <p:spPr bwMode="auto">
              <a:xfrm>
                <a:off x="1475" y="706"/>
                <a:ext cx="81" cy="28"/>
              </a:xfrm>
              <a:custGeom>
                <a:avLst/>
                <a:gdLst>
                  <a:gd name="T0" fmla="*/ 28 w 34"/>
                  <a:gd name="T1" fmla="*/ 6 h 12"/>
                  <a:gd name="T2" fmla="*/ 34 w 34"/>
                  <a:gd name="T3" fmla="*/ 0 h 12"/>
                  <a:gd name="T4" fmla="*/ 17 w 34"/>
                  <a:gd name="T5" fmla="*/ 4 h 12"/>
                  <a:gd name="T6" fmla="*/ 0 w 34"/>
                  <a:gd name="T7" fmla="*/ 0 h 12"/>
                  <a:gd name="T8" fmla="*/ 6 w 34"/>
                  <a:gd name="T9" fmla="*/ 6 h 12"/>
                  <a:gd name="T10" fmla="*/ 6 w 34"/>
                  <a:gd name="T11" fmla="*/ 12 h 12"/>
                  <a:gd name="T12" fmla="*/ 28 w 34"/>
                  <a:gd name="T13" fmla="*/ 12 h 12"/>
                  <a:gd name="T14" fmla="*/ 28 w 34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28" y="6"/>
                    </a:moveTo>
                    <a:cubicBezTo>
                      <a:pt x="30" y="5"/>
                      <a:pt x="32" y="3"/>
                      <a:pt x="34" y="0"/>
                    </a:cubicBezTo>
                    <a:cubicBezTo>
                      <a:pt x="29" y="3"/>
                      <a:pt x="23" y="4"/>
                      <a:pt x="17" y="4"/>
                    </a:cubicBezTo>
                    <a:cubicBezTo>
                      <a:pt x="11" y="4"/>
                      <a:pt x="5" y="3"/>
                      <a:pt x="0" y="0"/>
                    </a:cubicBezTo>
                    <a:cubicBezTo>
                      <a:pt x="2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8" name="Freeform 81"/>
              <p:cNvSpPr>
                <a:spLocks noEditPoints="1"/>
              </p:cNvSpPr>
              <p:nvPr/>
            </p:nvSpPr>
            <p:spPr bwMode="auto">
              <a:xfrm>
                <a:off x="1430" y="451"/>
                <a:ext cx="171" cy="264"/>
              </a:xfrm>
              <a:custGeom>
                <a:avLst/>
                <a:gdLst>
                  <a:gd name="T0" fmla="*/ 53 w 72"/>
                  <a:gd name="T1" fmla="*/ 107 h 111"/>
                  <a:gd name="T2" fmla="*/ 72 w 72"/>
                  <a:gd name="T3" fmla="*/ 76 h 111"/>
                  <a:gd name="T4" fmla="*/ 72 w 72"/>
                  <a:gd name="T5" fmla="*/ 36 h 111"/>
                  <a:gd name="T6" fmla="*/ 36 w 72"/>
                  <a:gd name="T7" fmla="*/ 0 h 111"/>
                  <a:gd name="T8" fmla="*/ 0 w 72"/>
                  <a:gd name="T9" fmla="*/ 36 h 111"/>
                  <a:gd name="T10" fmla="*/ 0 w 72"/>
                  <a:gd name="T11" fmla="*/ 76 h 111"/>
                  <a:gd name="T12" fmla="*/ 19 w 72"/>
                  <a:gd name="T13" fmla="*/ 107 h 111"/>
                  <a:gd name="T14" fmla="*/ 36 w 72"/>
                  <a:gd name="T15" fmla="*/ 111 h 111"/>
                  <a:gd name="T16" fmla="*/ 53 w 72"/>
                  <a:gd name="T17" fmla="*/ 107 h 111"/>
                  <a:gd name="T18" fmla="*/ 14 w 72"/>
                  <a:gd name="T19" fmla="*/ 90 h 111"/>
                  <a:gd name="T20" fmla="*/ 36 w 72"/>
                  <a:gd name="T21" fmla="*/ 69 h 111"/>
                  <a:gd name="T22" fmla="*/ 58 w 72"/>
                  <a:gd name="T23" fmla="*/ 90 h 111"/>
                  <a:gd name="T24" fmla="*/ 36 w 72"/>
                  <a:gd name="T25" fmla="*/ 105 h 111"/>
                  <a:gd name="T26" fmla="*/ 14 w 72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11">
                    <a:moveTo>
                      <a:pt x="53" y="107"/>
                    </a:moveTo>
                    <a:cubicBezTo>
                      <a:pt x="64" y="101"/>
                      <a:pt x="72" y="89"/>
                      <a:pt x="72" y="7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8" y="101"/>
                      <a:pt x="19" y="107"/>
                    </a:cubicBezTo>
                    <a:cubicBezTo>
                      <a:pt x="24" y="110"/>
                      <a:pt x="30" y="111"/>
                      <a:pt x="36" y="111"/>
                    </a:cubicBezTo>
                    <a:cubicBezTo>
                      <a:pt x="42" y="111"/>
                      <a:pt x="48" y="110"/>
                      <a:pt x="53" y="107"/>
                    </a:cubicBezTo>
                    <a:moveTo>
                      <a:pt x="14" y="90"/>
                    </a:moveTo>
                    <a:cubicBezTo>
                      <a:pt x="14" y="75"/>
                      <a:pt x="24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5"/>
                      <a:pt x="36" y="105"/>
                    </a:cubicBezTo>
                    <a:cubicBezTo>
                      <a:pt x="31" y="105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89" name="Freeform 82"/>
              <p:cNvSpPr/>
              <p:nvPr/>
            </p:nvSpPr>
            <p:spPr bwMode="auto">
              <a:xfrm>
                <a:off x="1463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7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0" name="Freeform 83"/>
              <p:cNvSpPr>
                <a:spLocks noEditPoints="1"/>
              </p:cNvSpPr>
              <p:nvPr/>
            </p:nvSpPr>
            <p:spPr bwMode="auto">
              <a:xfrm>
                <a:off x="1409" y="734"/>
                <a:ext cx="213" cy="312"/>
              </a:xfrm>
              <a:custGeom>
                <a:avLst/>
                <a:gdLst>
                  <a:gd name="T0" fmla="*/ 76 w 90"/>
                  <a:gd name="T1" fmla="*/ 0 h 131"/>
                  <a:gd name="T2" fmla="*/ 56 w 90"/>
                  <a:gd name="T3" fmla="*/ 0 h 131"/>
                  <a:gd name="T4" fmla="*/ 34 w 90"/>
                  <a:gd name="T5" fmla="*/ 0 h 131"/>
                  <a:gd name="T6" fmla="*/ 14 w 90"/>
                  <a:gd name="T7" fmla="*/ 0 h 131"/>
                  <a:gd name="T8" fmla="*/ 8 w 90"/>
                  <a:gd name="T9" fmla="*/ 1 h 131"/>
                  <a:gd name="T10" fmla="*/ 2 w 90"/>
                  <a:gd name="T11" fmla="*/ 7 h 131"/>
                  <a:gd name="T12" fmla="*/ 0 w 90"/>
                  <a:gd name="T13" fmla="*/ 14 h 131"/>
                  <a:gd name="T14" fmla="*/ 0 w 90"/>
                  <a:gd name="T15" fmla="*/ 117 h 131"/>
                  <a:gd name="T16" fmla="*/ 14 w 90"/>
                  <a:gd name="T17" fmla="*/ 131 h 131"/>
                  <a:gd name="T18" fmla="*/ 76 w 90"/>
                  <a:gd name="T19" fmla="*/ 131 h 131"/>
                  <a:gd name="T20" fmla="*/ 90 w 90"/>
                  <a:gd name="T21" fmla="*/ 117 h 131"/>
                  <a:gd name="T22" fmla="*/ 90 w 90"/>
                  <a:gd name="T23" fmla="*/ 14 h 131"/>
                  <a:gd name="T24" fmla="*/ 76 w 90"/>
                  <a:gd name="T25" fmla="*/ 0 h 131"/>
                  <a:gd name="T26" fmla="*/ 45 w 90"/>
                  <a:gd name="T27" fmla="*/ 107 h 131"/>
                  <a:gd name="T28" fmla="*/ 41 w 90"/>
                  <a:gd name="T29" fmla="*/ 103 h 131"/>
                  <a:gd name="T30" fmla="*/ 45 w 90"/>
                  <a:gd name="T31" fmla="*/ 98 h 131"/>
                  <a:gd name="T32" fmla="*/ 49 w 90"/>
                  <a:gd name="T33" fmla="*/ 103 h 131"/>
                  <a:gd name="T34" fmla="*/ 45 w 90"/>
                  <a:gd name="T35" fmla="*/ 107 h 131"/>
                  <a:gd name="T36" fmla="*/ 45 w 90"/>
                  <a:gd name="T37" fmla="*/ 87 h 131"/>
                  <a:gd name="T38" fmla="*/ 41 w 90"/>
                  <a:gd name="T39" fmla="*/ 83 h 131"/>
                  <a:gd name="T40" fmla="*/ 45 w 90"/>
                  <a:gd name="T41" fmla="*/ 79 h 131"/>
                  <a:gd name="T42" fmla="*/ 49 w 90"/>
                  <a:gd name="T43" fmla="*/ 83 h 131"/>
                  <a:gd name="T44" fmla="*/ 45 w 90"/>
                  <a:gd name="T45" fmla="*/ 87 h 131"/>
                  <a:gd name="T46" fmla="*/ 45 w 90"/>
                  <a:gd name="T47" fmla="*/ 67 h 131"/>
                  <a:gd name="T48" fmla="*/ 41 w 90"/>
                  <a:gd name="T49" fmla="*/ 63 h 131"/>
                  <a:gd name="T50" fmla="*/ 45 w 90"/>
                  <a:gd name="T51" fmla="*/ 59 h 131"/>
                  <a:gd name="T52" fmla="*/ 49 w 90"/>
                  <a:gd name="T53" fmla="*/ 63 h 131"/>
                  <a:gd name="T54" fmla="*/ 45 w 90"/>
                  <a:gd name="T55" fmla="*/ 67 h 131"/>
                  <a:gd name="T56" fmla="*/ 45 w 90"/>
                  <a:gd name="T57" fmla="*/ 47 h 131"/>
                  <a:gd name="T58" fmla="*/ 41 w 90"/>
                  <a:gd name="T59" fmla="*/ 43 h 131"/>
                  <a:gd name="T60" fmla="*/ 45 w 90"/>
                  <a:gd name="T61" fmla="*/ 39 h 131"/>
                  <a:gd name="T62" fmla="*/ 49 w 90"/>
                  <a:gd name="T63" fmla="*/ 43 h 131"/>
                  <a:gd name="T64" fmla="*/ 45 w 90"/>
                  <a:gd name="T65" fmla="*/ 47 h 131"/>
                  <a:gd name="T66" fmla="*/ 45 w 90"/>
                  <a:gd name="T67" fmla="*/ 27 h 131"/>
                  <a:gd name="T68" fmla="*/ 41 w 90"/>
                  <a:gd name="T69" fmla="*/ 23 h 131"/>
                  <a:gd name="T70" fmla="*/ 45 w 90"/>
                  <a:gd name="T71" fmla="*/ 19 h 131"/>
                  <a:gd name="T72" fmla="*/ 49 w 90"/>
                  <a:gd name="T73" fmla="*/ 23 h 131"/>
                  <a:gd name="T74" fmla="*/ 45 w 90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131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5" y="3"/>
                      <a:pt x="3" y="4"/>
                      <a:pt x="2" y="7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84" y="131"/>
                      <a:pt x="90" y="125"/>
                      <a:pt x="90" y="117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6"/>
                      <a:pt x="84" y="0"/>
                      <a:pt x="76" y="0"/>
                    </a:cubicBezTo>
                    <a:moveTo>
                      <a:pt x="45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8"/>
                      <a:pt x="45" y="98"/>
                    </a:cubicBezTo>
                    <a:cubicBezTo>
                      <a:pt x="47" y="98"/>
                      <a:pt x="49" y="100"/>
                      <a:pt x="49" y="103"/>
                    </a:cubicBezTo>
                    <a:cubicBezTo>
                      <a:pt x="49" y="105"/>
                      <a:pt x="47" y="107"/>
                      <a:pt x="45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5" y="79"/>
                    </a:cubicBezTo>
                    <a:cubicBezTo>
                      <a:pt x="47" y="79"/>
                      <a:pt x="49" y="80"/>
                      <a:pt x="49" y="83"/>
                    </a:cubicBezTo>
                    <a:cubicBezTo>
                      <a:pt x="49" y="85"/>
                      <a:pt x="47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7" y="59"/>
                      <a:pt x="49" y="61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7" y="39"/>
                      <a:pt x="49" y="41"/>
                      <a:pt x="49" y="43"/>
                    </a:cubicBezTo>
                    <a:cubicBezTo>
                      <a:pt x="49" y="45"/>
                      <a:pt x="47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7" y="19"/>
                      <a:pt x="49" y="21"/>
                      <a:pt x="49" y="23"/>
                    </a:cubicBezTo>
                    <a:cubicBezTo>
                      <a:pt x="49" y="25"/>
                      <a:pt x="47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1" name="Oval 84"/>
              <p:cNvSpPr>
                <a:spLocks noChangeArrowheads="1"/>
              </p:cNvSpPr>
              <p:nvPr/>
            </p:nvSpPr>
            <p:spPr bwMode="auto">
              <a:xfrm>
                <a:off x="1506" y="779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2" name="Oval 85"/>
              <p:cNvSpPr>
                <a:spLocks noChangeArrowheads="1"/>
              </p:cNvSpPr>
              <p:nvPr/>
            </p:nvSpPr>
            <p:spPr bwMode="auto">
              <a:xfrm>
                <a:off x="1506" y="827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3" name="Oval 86"/>
              <p:cNvSpPr>
                <a:spLocks noChangeArrowheads="1"/>
              </p:cNvSpPr>
              <p:nvPr/>
            </p:nvSpPr>
            <p:spPr bwMode="auto">
              <a:xfrm>
                <a:off x="1506" y="875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4" name="Oval 87"/>
              <p:cNvSpPr>
                <a:spLocks noChangeArrowheads="1"/>
              </p:cNvSpPr>
              <p:nvPr/>
            </p:nvSpPr>
            <p:spPr bwMode="auto">
              <a:xfrm>
                <a:off x="1506" y="922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5" name="Oval 88"/>
              <p:cNvSpPr>
                <a:spLocks noChangeArrowheads="1"/>
              </p:cNvSpPr>
              <p:nvPr/>
            </p:nvSpPr>
            <p:spPr bwMode="auto">
              <a:xfrm>
                <a:off x="1506" y="967"/>
                <a:ext cx="19" cy="22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6" name="Freeform 89"/>
              <p:cNvSpPr/>
              <p:nvPr/>
            </p:nvSpPr>
            <p:spPr bwMode="auto">
              <a:xfrm>
                <a:off x="1781" y="427"/>
                <a:ext cx="52" cy="324"/>
              </a:xfrm>
              <a:custGeom>
                <a:avLst/>
                <a:gdLst>
                  <a:gd name="T0" fmla="*/ 22 w 22"/>
                  <a:gd name="T1" fmla="*/ 130 h 136"/>
                  <a:gd name="T2" fmla="*/ 22 w 22"/>
                  <a:gd name="T3" fmla="*/ 82 h 136"/>
                  <a:gd name="T4" fmla="*/ 20 w 22"/>
                  <a:gd name="T5" fmla="*/ 79 h 136"/>
                  <a:gd name="T6" fmla="*/ 17 w 22"/>
                  <a:gd name="T7" fmla="*/ 80 h 136"/>
                  <a:gd name="T8" fmla="*/ 6 w 22"/>
                  <a:gd name="T9" fmla="*/ 94 h 136"/>
                  <a:gd name="T10" fmla="*/ 6 w 22"/>
                  <a:gd name="T11" fmla="*/ 3 h 136"/>
                  <a:gd name="T12" fmla="*/ 3 w 22"/>
                  <a:gd name="T13" fmla="*/ 0 h 136"/>
                  <a:gd name="T14" fmla="*/ 0 w 22"/>
                  <a:gd name="T15" fmla="*/ 3 h 136"/>
                  <a:gd name="T16" fmla="*/ 0 w 22"/>
                  <a:gd name="T17" fmla="*/ 103 h 136"/>
                  <a:gd name="T18" fmla="*/ 2 w 22"/>
                  <a:gd name="T19" fmla="*/ 106 h 136"/>
                  <a:gd name="T20" fmla="*/ 5 w 22"/>
                  <a:gd name="T21" fmla="*/ 105 h 136"/>
                  <a:gd name="T22" fmla="*/ 16 w 22"/>
                  <a:gd name="T23" fmla="*/ 91 h 136"/>
                  <a:gd name="T24" fmla="*/ 16 w 22"/>
                  <a:gd name="T25" fmla="*/ 136 h 136"/>
                  <a:gd name="T26" fmla="*/ 22 w 22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136">
                    <a:moveTo>
                      <a:pt x="22" y="130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1" y="80"/>
                      <a:pt x="20" y="79"/>
                    </a:cubicBezTo>
                    <a:cubicBezTo>
                      <a:pt x="19" y="79"/>
                      <a:pt x="17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0" y="105"/>
                      <a:pt x="2" y="106"/>
                    </a:cubicBezTo>
                    <a:cubicBezTo>
                      <a:pt x="3" y="106"/>
                      <a:pt x="4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8" y="133"/>
                      <a:pt x="20" y="132"/>
                      <a:pt x="22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7" name="Freeform 90"/>
              <p:cNvSpPr/>
              <p:nvPr/>
            </p:nvSpPr>
            <p:spPr bwMode="auto">
              <a:xfrm>
                <a:off x="1883" y="706"/>
                <a:ext cx="78" cy="28"/>
              </a:xfrm>
              <a:custGeom>
                <a:avLst/>
                <a:gdLst>
                  <a:gd name="T0" fmla="*/ 27 w 33"/>
                  <a:gd name="T1" fmla="*/ 6 h 12"/>
                  <a:gd name="T2" fmla="*/ 33 w 33"/>
                  <a:gd name="T3" fmla="*/ 0 h 12"/>
                  <a:gd name="T4" fmla="*/ 17 w 33"/>
                  <a:gd name="T5" fmla="*/ 4 h 12"/>
                  <a:gd name="T6" fmla="*/ 0 w 33"/>
                  <a:gd name="T7" fmla="*/ 0 h 12"/>
                  <a:gd name="T8" fmla="*/ 6 w 33"/>
                  <a:gd name="T9" fmla="*/ 6 h 12"/>
                  <a:gd name="T10" fmla="*/ 6 w 33"/>
                  <a:gd name="T11" fmla="*/ 12 h 12"/>
                  <a:gd name="T12" fmla="*/ 27 w 33"/>
                  <a:gd name="T13" fmla="*/ 12 h 12"/>
                  <a:gd name="T14" fmla="*/ 27 w 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2">
                    <a:moveTo>
                      <a:pt x="27" y="6"/>
                    </a:moveTo>
                    <a:cubicBezTo>
                      <a:pt x="29" y="5"/>
                      <a:pt x="32" y="3"/>
                      <a:pt x="33" y="0"/>
                    </a:cubicBezTo>
                    <a:cubicBezTo>
                      <a:pt x="28" y="3"/>
                      <a:pt x="23" y="4"/>
                      <a:pt x="17" y="4"/>
                    </a:cubicBezTo>
                    <a:cubicBezTo>
                      <a:pt x="10" y="4"/>
                      <a:pt x="5" y="3"/>
                      <a:pt x="0" y="0"/>
                    </a:cubicBezTo>
                    <a:cubicBezTo>
                      <a:pt x="1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7" y="12"/>
                      <a:pt x="27" y="12"/>
                      <a:pt x="27" y="12"/>
                    </a:cubicBez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8" name="Freeform 91"/>
              <p:cNvSpPr>
                <a:spLocks noEditPoints="1"/>
              </p:cNvSpPr>
              <p:nvPr/>
            </p:nvSpPr>
            <p:spPr bwMode="auto">
              <a:xfrm>
                <a:off x="1838" y="451"/>
                <a:ext cx="168" cy="264"/>
              </a:xfrm>
              <a:custGeom>
                <a:avLst/>
                <a:gdLst>
                  <a:gd name="T0" fmla="*/ 52 w 71"/>
                  <a:gd name="T1" fmla="*/ 107 h 111"/>
                  <a:gd name="T2" fmla="*/ 71 w 71"/>
                  <a:gd name="T3" fmla="*/ 75 h 111"/>
                  <a:gd name="T4" fmla="*/ 71 w 71"/>
                  <a:gd name="T5" fmla="*/ 36 h 111"/>
                  <a:gd name="T6" fmla="*/ 36 w 71"/>
                  <a:gd name="T7" fmla="*/ 0 h 111"/>
                  <a:gd name="T8" fmla="*/ 0 w 71"/>
                  <a:gd name="T9" fmla="*/ 36 h 111"/>
                  <a:gd name="T10" fmla="*/ 0 w 71"/>
                  <a:gd name="T11" fmla="*/ 75 h 111"/>
                  <a:gd name="T12" fmla="*/ 19 w 71"/>
                  <a:gd name="T13" fmla="*/ 107 h 111"/>
                  <a:gd name="T14" fmla="*/ 36 w 71"/>
                  <a:gd name="T15" fmla="*/ 111 h 111"/>
                  <a:gd name="T16" fmla="*/ 52 w 71"/>
                  <a:gd name="T17" fmla="*/ 107 h 111"/>
                  <a:gd name="T18" fmla="*/ 14 w 71"/>
                  <a:gd name="T19" fmla="*/ 90 h 111"/>
                  <a:gd name="T20" fmla="*/ 36 w 71"/>
                  <a:gd name="T21" fmla="*/ 69 h 111"/>
                  <a:gd name="T22" fmla="*/ 58 w 71"/>
                  <a:gd name="T23" fmla="*/ 90 h 111"/>
                  <a:gd name="T24" fmla="*/ 36 w 71"/>
                  <a:gd name="T25" fmla="*/ 104 h 111"/>
                  <a:gd name="T26" fmla="*/ 14 w 71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11">
                    <a:moveTo>
                      <a:pt x="52" y="107"/>
                    </a:moveTo>
                    <a:cubicBezTo>
                      <a:pt x="64" y="101"/>
                      <a:pt x="71" y="89"/>
                      <a:pt x="71" y="7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16"/>
                      <a:pt x="55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9"/>
                      <a:pt x="7" y="101"/>
                      <a:pt x="19" y="107"/>
                    </a:cubicBezTo>
                    <a:cubicBezTo>
                      <a:pt x="24" y="110"/>
                      <a:pt x="29" y="111"/>
                      <a:pt x="36" y="111"/>
                    </a:cubicBezTo>
                    <a:cubicBezTo>
                      <a:pt x="42" y="111"/>
                      <a:pt x="47" y="110"/>
                      <a:pt x="52" y="107"/>
                    </a:cubicBezTo>
                    <a:moveTo>
                      <a:pt x="14" y="90"/>
                    </a:moveTo>
                    <a:cubicBezTo>
                      <a:pt x="14" y="75"/>
                      <a:pt x="23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4"/>
                      <a:pt x="36" y="104"/>
                    </a:cubicBezTo>
                    <a:cubicBezTo>
                      <a:pt x="30" y="104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8999" name="Freeform 92"/>
              <p:cNvSpPr/>
              <p:nvPr/>
            </p:nvSpPr>
            <p:spPr bwMode="auto">
              <a:xfrm>
                <a:off x="1871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5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9" y="0"/>
                      <a:pt x="0" y="6"/>
                      <a:pt x="0" y="21"/>
                    </a:cubicBezTo>
                    <a:cubicBezTo>
                      <a:pt x="0" y="36"/>
                      <a:pt x="16" y="35"/>
                      <a:pt x="22" y="35"/>
                    </a:cubicBezTo>
                    <a:cubicBezTo>
                      <a:pt x="27" y="35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0" name="Freeform 93"/>
              <p:cNvSpPr>
                <a:spLocks noEditPoints="1"/>
              </p:cNvSpPr>
              <p:nvPr/>
            </p:nvSpPr>
            <p:spPr bwMode="auto">
              <a:xfrm>
                <a:off x="1814" y="734"/>
                <a:ext cx="216" cy="312"/>
              </a:xfrm>
              <a:custGeom>
                <a:avLst/>
                <a:gdLst>
                  <a:gd name="T0" fmla="*/ 77 w 91"/>
                  <a:gd name="T1" fmla="*/ 0 h 131"/>
                  <a:gd name="T2" fmla="*/ 56 w 91"/>
                  <a:gd name="T3" fmla="*/ 0 h 131"/>
                  <a:gd name="T4" fmla="*/ 35 w 91"/>
                  <a:gd name="T5" fmla="*/ 0 h 131"/>
                  <a:gd name="T6" fmla="*/ 14 w 91"/>
                  <a:gd name="T7" fmla="*/ 0 h 131"/>
                  <a:gd name="T8" fmla="*/ 8 w 91"/>
                  <a:gd name="T9" fmla="*/ 1 h 131"/>
                  <a:gd name="T10" fmla="*/ 2 w 91"/>
                  <a:gd name="T11" fmla="*/ 7 h 131"/>
                  <a:gd name="T12" fmla="*/ 0 w 91"/>
                  <a:gd name="T13" fmla="*/ 14 h 131"/>
                  <a:gd name="T14" fmla="*/ 0 w 91"/>
                  <a:gd name="T15" fmla="*/ 117 h 131"/>
                  <a:gd name="T16" fmla="*/ 14 w 91"/>
                  <a:gd name="T17" fmla="*/ 131 h 131"/>
                  <a:gd name="T18" fmla="*/ 77 w 91"/>
                  <a:gd name="T19" fmla="*/ 131 h 131"/>
                  <a:gd name="T20" fmla="*/ 91 w 91"/>
                  <a:gd name="T21" fmla="*/ 117 h 131"/>
                  <a:gd name="T22" fmla="*/ 91 w 91"/>
                  <a:gd name="T23" fmla="*/ 14 h 131"/>
                  <a:gd name="T24" fmla="*/ 77 w 91"/>
                  <a:gd name="T25" fmla="*/ 0 h 131"/>
                  <a:gd name="T26" fmla="*/ 46 w 91"/>
                  <a:gd name="T27" fmla="*/ 107 h 131"/>
                  <a:gd name="T28" fmla="*/ 41 w 91"/>
                  <a:gd name="T29" fmla="*/ 103 h 131"/>
                  <a:gd name="T30" fmla="*/ 46 w 91"/>
                  <a:gd name="T31" fmla="*/ 98 h 131"/>
                  <a:gd name="T32" fmla="*/ 50 w 91"/>
                  <a:gd name="T33" fmla="*/ 103 h 131"/>
                  <a:gd name="T34" fmla="*/ 46 w 91"/>
                  <a:gd name="T35" fmla="*/ 107 h 131"/>
                  <a:gd name="T36" fmla="*/ 46 w 91"/>
                  <a:gd name="T37" fmla="*/ 87 h 131"/>
                  <a:gd name="T38" fmla="*/ 41 w 91"/>
                  <a:gd name="T39" fmla="*/ 83 h 131"/>
                  <a:gd name="T40" fmla="*/ 46 w 91"/>
                  <a:gd name="T41" fmla="*/ 79 h 131"/>
                  <a:gd name="T42" fmla="*/ 50 w 91"/>
                  <a:gd name="T43" fmla="*/ 83 h 131"/>
                  <a:gd name="T44" fmla="*/ 46 w 91"/>
                  <a:gd name="T45" fmla="*/ 87 h 131"/>
                  <a:gd name="T46" fmla="*/ 46 w 91"/>
                  <a:gd name="T47" fmla="*/ 67 h 131"/>
                  <a:gd name="T48" fmla="*/ 41 w 91"/>
                  <a:gd name="T49" fmla="*/ 63 h 131"/>
                  <a:gd name="T50" fmla="*/ 46 w 91"/>
                  <a:gd name="T51" fmla="*/ 59 h 131"/>
                  <a:gd name="T52" fmla="*/ 50 w 91"/>
                  <a:gd name="T53" fmla="*/ 63 h 131"/>
                  <a:gd name="T54" fmla="*/ 46 w 91"/>
                  <a:gd name="T55" fmla="*/ 67 h 131"/>
                  <a:gd name="T56" fmla="*/ 46 w 91"/>
                  <a:gd name="T57" fmla="*/ 47 h 131"/>
                  <a:gd name="T58" fmla="*/ 41 w 91"/>
                  <a:gd name="T59" fmla="*/ 43 h 131"/>
                  <a:gd name="T60" fmla="*/ 46 w 91"/>
                  <a:gd name="T61" fmla="*/ 39 h 131"/>
                  <a:gd name="T62" fmla="*/ 50 w 91"/>
                  <a:gd name="T63" fmla="*/ 43 h 131"/>
                  <a:gd name="T64" fmla="*/ 46 w 91"/>
                  <a:gd name="T65" fmla="*/ 47 h 131"/>
                  <a:gd name="T66" fmla="*/ 46 w 91"/>
                  <a:gd name="T67" fmla="*/ 27 h 131"/>
                  <a:gd name="T68" fmla="*/ 41 w 91"/>
                  <a:gd name="T69" fmla="*/ 23 h 131"/>
                  <a:gd name="T70" fmla="*/ 46 w 91"/>
                  <a:gd name="T71" fmla="*/ 19 h 131"/>
                  <a:gd name="T72" fmla="*/ 50 w 91"/>
                  <a:gd name="T73" fmla="*/ 23 h 131"/>
                  <a:gd name="T74" fmla="*/ 46 w 91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131">
                    <a:moveTo>
                      <a:pt x="7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6" y="3"/>
                      <a:pt x="4" y="4"/>
                      <a:pt x="2" y="7"/>
                    </a:cubicBezTo>
                    <a:cubicBezTo>
                      <a:pt x="1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7" y="131"/>
                      <a:pt x="14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85" y="131"/>
                      <a:pt x="91" y="125"/>
                      <a:pt x="91" y="117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6"/>
                      <a:pt x="85" y="0"/>
                      <a:pt x="77" y="0"/>
                    </a:cubicBezTo>
                    <a:moveTo>
                      <a:pt x="46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8"/>
                      <a:pt x="46" y="98"/>
                    </a:cubicBezTo>
                    <a:cubicBezTo>
                      <a:pt x="48" y="98"/>
                      <a:pt x="50" y="100"/>
                      <a:pt x="50" y="103"/>
                    </a:cubicBezTo>
                    <a:cubicBezTo>
                      <a:pt x="50" y="105"/>
                      <a:pt x="48" y="107"/>
                      <a:pt x="46" y="107"/>
                    </a:cubicBezTo>
                    <a:moveTo>
                      <a:pt x="46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6" y="79"/>
                    </a:cubicBezTo>
                    <a:cubicBezTo>
                      <a:pt x="48" y="79"/>
                      <a:pt x="50" y="80"/>
                      <a:pt x="50" y="83"/>
                    </a:cubicBezTo>
                    <a:cubicBezTo>
                      <a:pt x="50" y="85"/>
                      <a:pt x="48" y="87"/>
                      <a:pt x="46" y="87"/>
                    </a:cubicBezTo>
                    <a:moveTo>
                      <a:pt x="46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6" y="59"/>
                    </a:cubicBezTo>
                    <a:cubicBezTo>
                      <a:pt x="48" y="59"/>
                      <a:pt x="50" y="61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moveTo>
                      <a:pt x="46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6" y="39"/>
                    </a:cubicBezTo>
                    <a:cubicBezTo>
                      <a:pt x="48" y="39"/>
                      <a:pt x="50" y="41"/>
                      <a:pt x="50" y="43"/>
                    </a:cubicBezTo>
                    <a:cubicBezTo>
                      <a:pt x="50" y="45"/>
                      <a:pt x="48" y="47"/>
                      <a:pt x="46" y="47"/>
                    </a:cubicBezTo>
                    <a:moveTo>
                      <a:pt x="46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6" y="19"/>
                    </a:cubicBezTo>
                    <a:cubicBezTo>
                      <a:pt x="48" y="19"/>
                      <a:pt x="50" y="21"/>
                      <a:pt x="50" y="23"/>
                    </a:cubicBezTo>
                    <a:cubicBezTo>
                      <a:pt x="50" y="25"/>
                      <a:pt x="48" y="27"/>
                      <a:pt x="46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1" name="Oval 94"/>
              <p:cNvSpPr>
                <a:spLocks noChangeArrowheads="1"/>
              </p:cNvSpPr>
              <p:nvPr/>
            </p:nvSpPr>
            <p:spPr bwMode="auto">
              <a:xfrm>
                <a:off x="1912" y="779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2" name="Oval 95"/>
              <p:cNvSpPr>
                <a:spLocks noChangeArrowheads="1"/>
              </p:cNvSpPr>
              <p:nvPr/>
            </p:nvSpPr>
            <p:spPr bwMode="auto">
              <a:xfrm>
                <a:off x="1912" y="827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3" name="Oval 96"/>
              <p:cNvSpPr>
                <a:spLocks noChangeArrowheads="1"/>
              </p:cNvSpPr>
              <p:nvPr/>
            </p:nvSpPr>
            <p:spPr bwMode="auto">
              <a:xfrm>
                <a:off x="1912" y="875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4" name="Oval 97"/>
              <p:cNvSpPr>
                <a:spLocks noChangeArrowheads="1"/>
              </p:cNvSpPr>
              <p:nvPr/>
            </p:nvSpPr>
            <p:spPr bwMode="auto">
              <a:xfrm>
                <a:off x="1912" y="922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05" name="Oval 98"/>
              <p:cNvSpPr>
                <a:spLocks noChangeArrowheads="1"/>
              </p:cNvSpPr>
              <p:nvPr/>
            </p:nvSpPr>
            <p:spPr bwMode="auto">
              <a:xfrm>
                <a:off x="1912" y="967"/>
                <a:ext cx="21" cy="22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0" id="5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0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048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1048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4"/>
                                        <p:tgtEl>
                                          <p:spTgt spid="104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7"/>
                                        <p:tgtEl>
                                          <p:spTgt spid="104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8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2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1000"/>
                            </p:stCondLst>
                            <p:childTnLst>
                              <p:par>
                                <p:cTn accel="50000" decel="50000" fill="hold" grpId="0" id="24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1048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7"/>
                                        <p:tgtEl>
                                          <p:spTgt spid="1048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2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048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048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3"/>
                                        <p:tgtEl>
                                          <p:spTgt spid="104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36"/>
                                        <p:tgtEl>
                                          <p:spTgt spid="104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2000"/>
                            </p:stCondLst>
                            <p:childTnLst>
                              <p:par>
                                <p:cTn accel="50000" decel="50000" fill="hold" grpId="0" id="43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45"/>
                                        <p:tgtEl>
                                          <p:spTgt spid="104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46"/>
                                        <p:tgtEl>
                                          <p:spTgt spid="104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7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48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1048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1"/>
                                        <p:tgtEl>
                                          <p:spTgt spid="1048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2"/>
                                        <p:tgtEl>
                                          <p:spTgt spid="104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5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55"/>
                                        <p:tgtEl>
                                          <p:spTgt spid="104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6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8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9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6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3000"/>
                            </p:stCondLst>
                            <p:childTnLst>
                              <p:par>
                                <p:cTn accel="50000" decel="50000" fill="hold" grpId="0" id="62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64"/>
                                        <p:tgtEl>
                                          <p:spTgt spid="104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65"/>
                                        <p:tgtEl>
                                          <p:spTgt spid="104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67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1048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1048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71"/>
                                        <p:tgtEl>
                                          <p:spTgt spid="1048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74"/>
                                        <p:tgtEl>
                                          <p:spTgt spid="104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5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7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8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79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41" grpId="0" animBg="1"/>
      <p:bldP spid="1048942" grpId="0" animBg="1"/>
      <p:bldP spid="1048943" grpId="0" animBg="1"/>
      <p:bldP spid="1048944" grpId="0" animBg="1"/>
      <p:bldP spid="1048953" grpId="0" animBg="1"/>
      <p:bldP spid="1048954" grpId="0" animBg="1"/>
      <p:bldP spid="1048955" grpId="0" animBg="1"/>
      <p:bldP spid="1048956" grpId="0" animBg="1"/>
      <p:bldP spid="1048957" grpId="0"/>
      <p:bldP spid="1048958" grpId="0"/>
      <p:bldP spid="1048959" grpId="0"/>
      <p:bldP spid="10489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11" name="矩形 4"/>
          <p:cNvSpPr>
            <a:spLocks noChangeArrowheads="1"/>
          </p:cNvSpPr>
          <p:nvPr/>
        </p:nvSpPr>
        <p:spPr bwMode="auto">
          <a:xfrm>
            <a:off x="1028667" y="2584445"/>
            <a:ext cx="5238787" cy="1996440"/>
          </a:xfrm>
          <a:prstGeom prst="rect"/>
          <a:noFill/>
          <a:ln w="9525">
            <a:noFill/>
            <a:miter lim="800000"/>
          </a:ln>
        </p:spPr>
        <p:txBody>
          <a:bodyPr bIns="45720" lIns="91440" rIns="91440" tIns="45720" wrap="square">
            <a:spAutoFit/>
          </a:bodyPr>
          <a:p>
            <a:pPr>
              <a:lnSpc>
                <a:spcPts val="2500"/>
              </a:lnSpc>
            </a:pPr>
            <a:r>
              <a:rPr altLang="en-US" dirty="0" sz="1600" lang="ru-RU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Развитие эмоционального интеллекта на уроках английского языка в средней школе поможет ученикам развить не только языковые навыки, но и навыки межличностного общения и эмоциональной осведомленности. Это будет полезно для их будущей карьеры и развития в современном мире.</a:t>
            </a:r>
            <a:r>
              <a:rPr altLang="zh-CN" dirty="0" sz="1600" lang="en-US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altLang="zh-CN" dirty="0" sz="1600" 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9012" name="文本框 7"/>
          <p:cNvSpPr>
            <a:spLocks noChangeArrowheads="1"/>
          </p:cNvSpPr>
          <p:nvPr/>
        </p:nvSpPr>
        <p:spPr bwMode="auto">
          <a:xfrm>
            <a:off x="1123918" y="5172091"/>
            <a:ext cx="2952751" cy="420564"/>
          </a:xfrm>
          <a:prstGeom prst="rect"/>
          <a:solidFill>
            <a:srgbClr val="1A3D59"/>
          </a:solidFill>
          <a:ln w="28575" cmpd="sng">
            <a:noFill/>
            <a:bevel/>
          </a:ln>
        </p:spPr>
        <p:txBody>
          <a:bodyPr bIns="45720" lIns="91440" rIns="91440" tIns="45720">
            <a:spAutoFit/>
          </a:bodyPr>
          <a:p>
            <a:endParaRPr dirty="0" sz="2135" 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Segoe UI Semilight" panose="020B0402040204020203" pitchFamily="2" charset="0"/>
            </a:endParaRPr>
          </a:p>
        </p:txBody>
      </p:sp>
      <p:pic>
        <p:nvPicPr>
          <p:cNvPr id="2097155" name="图片 2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flipH="1">
            <a:off x="6465894" y="1800213"/>
            <a:ext cx="5033000" cy="3869803"/>
          </a:xfrm>
          <a:prstGeom prst="rect"/>
        </p:spPr>
      </p:pic>
      <p:grpSp>
        <p:nvGrpSpPr>
          <p:cNvPr id="71" name="组合 26"/>
          <p:cNvGrpSpPr/>
          <p:nvPr/>
        </p:nvGrpSpPr>
        <p:grpSpPr>
          <a:xfrm>
            <a:off x="487250" y="397507"/>
            <a:ext cx="4951354" cy="707926"/>
            <a:chOff x="487250" y="397507"/>
            <a:chExt cx="4951354" cy="707926"/>
          </a:xfrm>
        </p:grpSpPr>
        <p:sp>
          <p:nvSpPr>
            <p:cNvPr id="1049014" name="文本框 27"/>
            <p:cNvSpPr txBox="1"/>
            <p:nvPr/>
          </p:nvSpPr>
          <p:spPr>
            <a:xfrm>
              <a:off x="1827607" y="434088"/>
              <a:ext cx="3610997" cy="523220"/>
            </a:xfrm>
            <a:prstGeom prst="rect"/>
            <a:noFill/>
          </p:spPr>
          <p:txBody>
            <a:bodyPr rtlCol="0" wrap="square">
              <a:spAutoFit/>
            </a:bodyPr>
            <a:p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В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ы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в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о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д</a:t>
              </a:r>
              <a:r>
                <a:rPr altLang="en-US" dirty="0" sz="2800" lang="ru-RU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ы</a:t>
              </a:r>
              <a:r>
                <a:rPr altLang="en-US" dirty="0" sz="2800" lang="en-US" smtClean="0">
                  <a:solidFill>
                    <a:srgbClr val="00354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:</a:t>
              </a:r>
              <a:endParaRPr altLang="en-US" dirty="0" sz="2800" lang="zh-CN">
                <a:solidFill>
                  <a:srgbClr val="003548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72" name="Group 54"/>
            <p:cNvGrpSpPr>
              <a:grpSpLocks noChangeAspect="1"/>
            </p:cNvGrpSpPr>
            <p:nvPr/>
          </p:nvGrpSpPr>
          <p:grpSpPr bwMode="auto">
            <a:xfrm>
              <a:off x="487250" y="397507"/>
              <a:ext cx="1340358" cy="707926"/>
              <a:chOff x="283" y="201"/>
              <a:chExt cx="2024" cy="1069"/>
            </a:xfrm>
          </p:grpSpPr>
          <p:sp>
            <p:nvSpPr>
              <p:cNvPr id="1049015" name="Rectangle 55"/>
              <p:cNvSpPr>
                <a:spLocks noChangeArrowheads="1"/>
              </p:cNvSpPr>
              <p:nvPr/>
            </p:nvSpPr>
            <p:spPr bwMode="auto">
              <a:xfrm>
                <a:off x="361" y="280"/>
                <a:ext cx="1868" cy="911"/>
              </a:xfrm>
              <a:prstGeom prst="rect"/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16" name="Rectangle 56"/>
              <p:cNvSpPr>
                <a:spLocks noChangeArrowheads="1"/>
              </p:cNvSpPr>
              <p:nvPr/>
            </p:nvSpPr>
            <p:spPr bwMode="auto">
              <a:xfrm>
                <a:off x="380" y="299"/>
                <a:ext cx="1830" cy="873"/>
              </a:xfrm>
              <a:prstGeom prst="rect"/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17" name="Freeform 57"/>
              <p:cNvSpPr>
                <a:spLocks noEditPoints="1"/>
              </p:cNvSpPr>
              <p:nvPr/>
            </p:nvSpPr>
            <p:spPr bwMode="auto">
              <a:xfrm>
                <a:off x="361" y="280"/>
                <a:ext cx="1868" cy="911"/>
              </a:xfrm>
              <a:custGeom>
                <a:avLst/>
                <a:gdLst>
                  <a:gd name="T0" fmla="*/ 1830 w 1868"/>
                  <a:gd name="T1" fmla="*/ 38 h 911"/>
                  <a:gd name="T2" fmla="*/ 1830 w 1868"/>
                  <a:gd name="T3" fmla="*/ 873 h 911"/>
                  <a:gd name="T4" fmla="*/ 38 w 1868"/>
                  <a:gd name="T5" fmla="*/ 873 h 911"/>
                  <a:gd name="T6" fmla="*/ 38 w 1868"/>
                  <a:gd name="T7" fmla="*/ 38 h 911"/>
                  <a:gd name="T8" fmla="*/ 1830 w 1868"/>
                  <a:gd name="T9" fmla="*/ 38 h 911"/>
                  <a:gd name="T10" fmla="*/ 1868 w 1868"/>
                  <a:gd name="T11" fmla="*/ 0 h 911"/>
                  <a:gd name="T12" fmla="*/ 0 w 1868"/>
                  <a:gd name="T13" fmla="*/ 0 h 911"/>
                  <a:gd name="T14" fmla="*/ 0 w 1868"/>
                  <a:gd name="T15" fmla="*/ 911 h 911"/>
                  <a:gd name="T16" fmla="*/ 1868 w 1868"/>
                  <a:gd name="T17" fmla="*/ 911 h 911"/>
                  <a:gd name="T18" fmla="*/ 1868 w 1868"/>
                  <a:gd name="T19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8" h="911">
                    <a:moveTo>
                      <a:pt x="1830" y="38"/>
                    </a:moveTo>
                    <a:lnTo>
                      <a:pt x="1830" y="873"/>
                    </a:lnTo>
                    <a:lnTo>
                      <a:pt x="38" y="873"/>
                    </a:lnTo>
                    <a:lnTo>
                      <a:pt x="38" y="38"/>
                    </a:lnTo>
                    <a:lnTo>
                      <a:pt x="1830" y="38"/>
                    </a:lnTo>
                    <a:close/>
                    <a:moveTo>
                      <a:pt x="1868" y="0"/>
                    </a:moveTo>
                    <a:lnTo>
                      <a:pt x="0" y="0"/>
                    </a:lnTo>
                    <a:lnTo>
                      <a:pt x="0" y="911"/>
                    </a:lnTo>
                    <a:lnTo>
                      <a:pt x="1868" y="911"/>
                    </a:lnTo>
                    <a:lnTo>
                      <a:pt x="1868" y="0"/>
                    </a:lnTo>
                    <a:close/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18" name="Freeform 58"/>
              <p:cNvSpPr>
                <a:spLocks noEditPoints="1"/>
              </p:cNvSpPr>
              <p:nvPr/>
            </p:nvSpPr>
            <p:spPr bwMode="auto">
              <a:xfrm>
                <a:off x="283" y="201"/>
                <a:ext cx="2024" cy="1069"/>
              </a:xfrm>
              <a:custGeom>
                <a:avLst/>
                <a:gdLst>
                  <a:gd name="T0" fmla="*/ 838 w 854"/>
                  <a:gd name="T1" fmla="*/ 16 h 449"/>
                  <a:gd name="T2" fmla="*/ 821 w 854"/>
                  <a:gd name="T3" fmla="*/ 0 h 449"/>
                  <a:gd name="T4" fmla="*/ 774 w 854"/>
                  <a:gd name="T5" fmla="*/ 0 h 449"/>
                  <a:gd name="T6" fmla="*/ 727 w 854"/>
                  <a:gd name="T7" fmla="*/ 0 h 449"/>
                  <a:gd name="T8" fmla="*/ 680 w 854"/>
                  <a:gd name="T9" fmla="*/ 1 h 449"/>
                  <a:gd name="T10" fmla="*/ 632 w 854"/>
                  <a:gd name="T11" fmla="*/ 1 h 449"/>
                  <a:gd name="T12" fmla="*/ 585 w 854"/>
                  <a:gd name="T13" fmla="*/ 1 h 449"/>
                  <a:gd name="T14" fmla="*/ 538 w 854"/>
                  <a:gd name="T15" fmla="*/ 1 h 449"/>
                  <a:gd name="T16" fmla="*/ 491 w 854"/>
                  <a:gd name="T17" fmla="*/ 1 h 449"/>
                  <a:gd name="T18" fmla="*/ 444 w 854"/>
                  <a:gd name="T19" fmla="*/ 1 h 449"/>
                  <a:gd name="T20" fmla="*/ 396 w 854"/>
                  <a:gd name="T21" fmla="*/ 1 h 449"/>
                  <a:gd name="T22" fmla="*/ 349 w 854"/>
                  <a:gd name="T23" fmla="*/ 1 h 449"/>
                  <a:gd name="T24" fmla="*/ 302 w 854"/>
                  <a:gd name="T25" fmla="*/ 1 h 449"/>
                  <a:gd name="T26" fmla="*/ 255 w 854"/>
                  <a:gd name="T27" fmla="*/ 1 h 449"/>
                  <a:gd name="T28" fmla="*/ 208 w 854"/>
                  <a:gd name="T29" fmla="*/ 1 h 449"/>
                  <a:gd name="T30" fmla="*/ 161 w 854"/>
                  <a:gd name="T31" fmla="*/ 1 h 449"/>
                  <a:gd name="T32" fmla="*/ 113 w 854"/>
                  <a:gd name="T33" fmla="*/ 1 h 449"/>
                  <a:gd name="T34" fmla="*/ 66 w 854"/>
                  <a:gd name="T35" fmla="*/ 1 h 449"/>
                  <a:gd name="T36" fmla="*/ 33 w 854"/>
                  <a:gd name="T37" fmla="*/ 7 h 449"/>
                  <a:gd name="T38" fmla="*/ 16 w 854"/>
                  <a:gd name="T39" fmla="*/ 25 h 449"/>
                  <a:gd name="T40" fmla="*/ 16 w 854"/>
                  <a:gd name="T41" fmla="*/ 72 h 449"/>
                  <a:gd name="T42" fmla="*/ 16 w 854"/>
                  <a:gd name="T43" fmla="*/ 120 h 449"/>
                  <a:gd name="T44" fmla="*/ 16 w 854"/>
                  <a:gd name="T45" fmla="*/ 167 h 449"/>
                  <a:gd name="T46" fmla="*/ 16 w 854"/>
                  <a:gd name="T47" fmla="*/ 214 h 449"/>
                  <a:gd name="T48" fmla="*/ 16 w 854"/>
                  <a:gd name="T49" fmla="*/ 261 h 449"/>
                  <a:gd name="T50" fmla="*/ 16 w 854"/>
                  <a:gd name="T51" fmla="*/ 308 h 449"/>
                  <a:gd name="T52" fmla="*/ 16 w 854"/>
                  <a:gd name="T53" fmla="*/ 355 h 449"/>
                  <a:gd name="T54" fmla="*/ 16 w 854"/>
                  <a:gd name="T55" fmla="*/ 403 h 449"/>
                  <a:gd name="T56" fmla="*/ 16 w 854"/>
                  <a:gd name="T57" fmla="*/ 449 h 449"/>
                  <a:gd name="T58" fmla="*/ 50 w 854"/>
                  <a:gd name="T59" fmla="*/ 433 h 449"/>
                  <a:gd name="T60" fmla="*/ 98 w 854"/>
                  <a:gd name="T61" fmla="*/ 433 h 449"/>
                  <a:gd name="T62" fmla="*/ 145 w 854"/>
                  <a:gd name="T63" fmla="*/ 433 h 449"/>
                  <a:gd name="T64" fmla="*/ 192 w 854"/>
                  <a:gd name="T65" fmla="*/ 433 h 449"/>
                  <a:gd name="T66" fmla="*/ 239 w 854"/>
                  <a:gd name="T67" fmla="*/ 433 h 449"/>
                  <a:gd name="T68" fmla="*/ 286 w 854"/>
                  <a:gd name="T69" fmla="*/ 433 h 449"/>
                  <a:gd name="T70" fmla="*/ 333 w 854"/>
                  <a:gd name="T71" fmla="*/ 433 h 449"/>
                  <a:gd name="T72" fmla="*/ 381 w 854"/>
                  <a:gd name="T73" fmla="*/ 433 h 449"/>
                  <a:gd name="T74" fmla="*/ 428 w 854"/>
                  <a:gd name="T75" fmla="*/ 433 h 449"/>
                  <a:gd name="T76" fmla="*/ 475 w 854"/>
                  <a:gd name="T77" fmla="*/ 433 h 449"/>
                  <a:gd name="T78" fmla="*/ 522 w 854"/>
                  <a:gd name="T79" fmla="*/ 433 h 449"/>
                  <a:gd name="T80" fmla="*/ 569 w 854"/>
                  <a:gd name="T81" fmla="*/ 433 h 449"/>
                  <a:gd name="T82" fmla="*/ 617 w 854"/>
                  <a:gd name="T83" fmla="*/ 433 h 449"/>
                  <a:gd name="T84" fmla="*/ 664 w 854"/>
                  <a:gd name="T85" fmla="*/ 433 h 449"/>
                  <a:gd name="T86" fmla="*/ 711 w 854"/>
                  <a:gd name="T87" fmla="*/ 433 h 449"/>
                  <a:gd name="T88" fmla="*/ 758 w 854"/>
                  <a:gd name="T89" fmla="*/ 433 h 449"/>
                  <a:gd name="T90" fmla="*/ 805 w 854"/>
                  <a:gd name="T91" fmla="*/ 433 h 449"/>
                  <a:gd name="T92" fmla="*/ 840 w 854"/>
                  <a:gd name="T93" fmla="*/ 449 h 449"/>
                  <a:gd name="T94" fmla="*/ 854 w 854"/>
                  <a:gd name="T95" fmla="*/ 412 h 449"/>
                  <a:gd name="T96" fmla="*/ 854 w 854"/>
                  <a:gd name="T97" fmla="*/ 364 h 449"/>
                  <a:gd name="T98" fmla="*/ 854 w 854"/>
                  <a:gd name="T99" fmla="*/ 317 h 449"/>
                  <a:gd name="T100" fmla="*/ 854 w 854"/>
                  <a:gd name="T101" fmla="*/ 270 h 449"/>
                  <a:gd name="T102" fmla="*/ 854 w 854"/>
                  <a:gd name="T103" fmla="*/ 223 h 449"/>
                  <a:gd name="T104" fmla="*/ 854 w 854"/>
                  <a:gd name="T105" fmla="*/ 176 h 449"/>
                  <a:gd name="T106" fmla="*/ 854 w 854"/>
                  <a:gd name="T107" fmla="*/ 128 h 449"/>
                  <a:gd name="T108" fmla="*/ 854 w 854"/>
                  <a:gd name="T109" fmla="*/ 81 h 449"/>
                  <a:gd name="T110" fmla="*/ 821 w 854"/>
                  <a:gd name="T111" fmla="*/ 416 h 449"/>
                  <a:gd name="T112" fmla="*/ 821 w 854"/>
                  <a:gd name="T113" fmla="*/ 33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54" h="449">
                    <a:moveTo>
                      <a:pt x="854" y="46"/>
                    </a:moveTo>
                    <a:cubicBezTo>
                      <a:pt x="854" y="34"/>
                      <a:pt x="854" y="34"/>
                      <a:pt x="854" y="34"/>
                    </a:cubicBezTo>
                    <a:cubicBezTo>
                      <a:pt x="845" y="33"/>
                      <a:pt x="838" y="26"/>
                      <a:pt x="838" y="16"/>
                    </a:cubicBezTo>
                    <a:cubicBezTo>
                      <a:pt x="838" y="9"/>
                      <a:pt x="842" y="3"/>
                      <a:pt x="848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10"/>
                      <a:pt x="813" y="17"/>
                      <a:pt x="804" y="17"/>
                    </a:cubicBezTo>
                    <a:cubicBezTo>
                      <a:pt x="794" y="17"/>
                      <a:pt x="787" y="10"/>
                      <a:pt x="786" y="0"/>
                    </a:cubicBezTo>
                    <a:cubicBezTo>
                      <a:pt x="774" y="0"/>
                      <a:pt x="774" y="0"/>
                      <a:pt x="774" y="0"/>
                    </a:cubicBezTo>
                    <a:cubicBezTo>
                      <a:pt x="773" y="10"/>
                      <a:pt x="766" y="17"/>
                      <a:pt x="756" y="17"/>
                    </a:cubicBezTo>
                    <a:cubicBezTo>
                      <a:pt x="747" y="17"/>
                      <a:pt x="739" y="10"/>
                      <a:pt x="739" y="0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726" y="10"/>
                      <a:pt x="719" y="17"/>
                      <a:pt x="709" y="17"/>
                    </a:cubicBezTo>
                    <a:cubicBezTo>
                      <a:pt x="700" y="17"/>
                      <a:pt x="692" y="10"/>
                      <a:pt x="692" y="1"/>
                    </a:cubicBezTo>
                    <a:cubicBezTo>
                      <a:pt x="680" y="1"/>
                      <a:pt x="680" y="1"/>
                      <a:pt x="680" y="1"/>
                    </a:cubicBezTo>
                    <a:cubicBezTo>
                      <a:pt x="679" y="10"/>
                      <a:pt x="671" y="17"/>
                      <a:pt x="662" y="17"/>
                    </a:cubicBezTo>
                    <a:cubicBezTo>
                      <a:pt x="653" y="17"/>
                      <a:pt x="645" y="10"/>
                      <a:pt x="644" y="1"/>
                    </a:cubicBezTo>
                    <a:cubicBezTo>
                      <a:pt x="632" y="1"/>
                      <a:pt x="632" y="1"/>
                      <a:pt x="632" y="1"/>
                    </a:cubicBezTo>
                    <a:cubicBezTo>
                      <a:pt x="632" y="10"/>
                      <a:pt x="624" y="17"/>
                      <a:pt x="615" y="17"/>
                    </a:cubicBezTo>
                    <a:cubicBezTo>
                      <a:pt x="605" y="17"/>
                      <a:pt x="598" y="10"/>
                      <a:pt x="597" y="1"/>
                    </a:cubicBezTo>
                    <a:cubicBezTo>
                      <a:pt x="585" y="1"/>
                      <a:pt x="585" y="1"/>
                      <a:pt x="585" y="1"/>
                    </a:cubicBezTo>
                    <a:cubicBezTo>
                      <a:pt x="585" y="10"/>
                      <a:pt x="577" y="17"/>
                      <a:pt x="568" y="17"/>
                    </a:cubicBezTo>
                    <a:cubicBezTo>
                      <a:pt x="558" y="17"/>
                      <a:pt x="551" y="10"/>
                      <a:pt x="550" y="1"/>
                    </a:cubicBezTo>
                    <a:cubicBezTo>
                      <a:pt x="538" y="1"/>
                      <a:pt x="538" y="1"/>
                      <a:pt x="538" y="1"/>
                    </a:cubicBezTo>
                    <a:cubicBezTo>
                      <a:pt x="537" y="10"/>
                      <a:pt x="530" y="17"/>
                      <a:pt x="520" y="17"/>
                    </a:cubicBezTo>
                    <a:cubicBezTo>
                      <a:pt x="511" y="17"/>
                      <a:pt x="503" y="10"/>
                      <a:pt x="503" y="1"/>
                    </a:cubicBezTo>
                    <a:cubicBezTo>
                      <a:pt x="491" y="1"/>
                      <a:pt x="491" y="1"/>
                      <a:pt x="491" y="1"/>
                    </a:cubicBezTo>
                    <a:cubicBezTo>
                      <a:pt x="490" y="10"/>
                      <a:pt x="483" y="17"/>
                      <a:pt x="473" y="17"/>
                    </a:cubicBezTo>
                    <a:cubicBezTo>
                      <a:pt x="464" y="17"/>
                      <a:pt x="456" y="10"/>
                      <a:pt x="456" y="1"/>
                    </a:cubicBezTo>
                    <a:cubicBezTo>
                      <a:pt x="444" y="1"/>
                      <a:pt x="444" y="1"/>
                      <a:pt x="444" y="1"/>
                    </a:cubicBezTo>
                    <a:cubicBezTo>
                      <a:pt x="443" y="10"/>
                      <a:pt x="435" y="17"/>
                      <a:pt x="426" y="17"/>
                    </a:cubicBezTo>
                    <a:cubicBezTo>
                      <a:pt x="417" y="17"/>
                      <a:pt x="409" y="10"/>
                      <a:pt x="408" y="1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396" y="10"/>
                      <a:pt x="388" y="17"/>
                      <a:pt x="379" y="17"/>
                    </a:cubicBezTo>
                    <a:cubicBezTo>
                      <a:pt x="370" y="17"/>
                      <a:pt x="362" y="10"/>
                      <a:pt x="361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0"/>
                      <a:pt x="341" y="17"/>
                      <a:pt x="332" y="17"/>
                    </a:cubicBezTo>
                    <a:cubicBezTo>
                      <a:pt x="322" y="17"/>
                      <a:pt x="315" y="10"/>
                      <a:pt x="314" y="1"/>
                    </a:cubicBezTo>
                    <a:cubicBezTo>
                      <a:pt x="302" y="1"/>
                      <a:pt x="302" y="1"/>
                      <a:pt x="302" y="1"/>
                    </a:cubicBezTo>
                    <a:cubicBezTo>
                      <a:pt x="301" y="10"/>
                      <a:pt x="294" y="17"/>
                      <a:pt x="284" y="17"/>
                    </a:cubicBezTo>
                    <a:cubicBezTo>
                      <a:pt x="275" y="17"/>
                      <a:pt x="268" y="10"/>
                      <a:pt x="267" y="1"/>
                    </a:cubicBezTo>
                    <a:cubicBezTo>
                      <a:pt x="255" y="1"/>
                      <a:pt x="255" y="1"/>
                      <a:pt x="255" y="1"/>
                    </a:cubicBezTo>
                    <a:cubicBezTo>
                      <a:pt x="254" y="10"/>
                      <a:pt x="247" y="17"/>
                      <a:pt x="237" y="17"/>
                    </a:cubicBezTo>
                    <a:cubicBezTo>
                      <a:pt x="228" y="17"/>
                      <a:pt x="220" y="10"/>
                      <a:pt x="220" y="1"/>
                    </a:cubicBezTo>
                    <a:cubicBezTo>
                      <a:pt x="208" y="1"/>
                      <a:pt x="208" y="1"/>
                      <a:pt x="208" y="1"/>
                    </a:cubicBezTo>
                    <a:cubicBezTo>
                      <a:pt x="207" y="10"/>
                      <a:pt x="199" y="17"/>
                      <a:pt x="190" y="17"/>
                    </a:cubicBezTo>
                    <a:cubicBezTo>
                      <a:pt x="181" y="17"/>
                      <a:pt x="173" y="10"/>
                      <a:pt x="172" y="1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0" y="10"/>
                      <a:pt x="152" y="17"/>
                      <a:pt x="143" y="17"/>
                    </a:cubicBezTo>
                    <a:cubicBezTo>
                      <a:pt x="134" y="17"/>
                      <a:pt x="126" y="10"/>
                      <a:pt x="125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3" y="10"/>
                      <a:pt x="105" y="17"/>
                      <a:pt x="96" y="17"/>
                    </a:cubicBezTo>
                    <a:cubicBezTo>
                      <a:pt x="86" y="17"/>
                      <a:pt x="79" y="10"/>
                      <a:pt x="78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5" y="10"/>
                      <a:pt x="58" y="17"/>
                      <a:pt x="49" y="17"/>
                    </a:cubicBezTo>
                    <a:cubicBezTo>
                      <a:pt x="41" y="17"/>
                      <a:pt x="35" y="13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9" y="8"/>
                      <a:pt x="16" y="16"/>
                      <a:pt x="16" y="25"/>
                    </a:cubicBezTo>
                    <a:cubicBezTo>
                      <a:pt x="16" y="34"/>
                      <a:pt x="9" y="42"/>
                      <a:pt x="0" y="4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9" y="55"/>
                      <a:pt x="16" y="63"/>
                      <a:pt x="16" y="72"/>
                    </a:cubicBezTo>
                    <a:cubicBezTo>
                      <a:pt x="16" y="82"/>
                      <a:pt x="9" y="89"/>
                      <a:pt x="0" y="9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9" y="103"/>
                      <a:pt x="16" y="110"/>
                      <a:pt x="16" y="120"/>
                    </a:cubicBezTo>
                    <a:cubicBezTo>
                      <a:pt x="16" y="129"/>
                      <a:pt x="9" y="136"/>
                      <a:pt x="0" y="137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9" y="150"/>
                      <a:pt x="16" y="157"/>
                      <a:pt x="16" y="167"/>
                    </a:cubicBezTo>
                    <a:cubicBezTo>
                      <a:pt x="16" y="176"/>
                      <a:pt x="9" y="184"/>
                      <a:pt x="0" y="184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9" y="197"/>
                      <a:pt x="16" y="205"/>
                      <a:pt x="16" y="214"/>
                    </a:cubicBezTo>
                    <a:cubicBezTo>
                      <a:pt x="16" y="223"/>
                      <a:pt x="9" y="231"/>
                      <a:pt x="0" y="232"/>
                    </a:cubicBezTo>
                    <a:cubicBezTo>
                      <a:pt x="0" y="243"/>
                      <a:pt x="0" y="243"/>
                      <a:pt x="0" y="243"/>
                    </a:cubicBezTo>
                    <a:cubicBezTo>
                      <a:pt x="9" y="244"/>
                      <a:pt x="16" y="252"/>
                      <a:pt x="16" y="261"/>
                    </a:cubicBezTo>
                    <a:cubicBezTo>
                      <a:pt x="16" y="270"/>
                      <a:pt x="9" y="278"/>
                      <a:pt x="0" y="279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9" y="291"/>
                      <a:pt x="16" y="299"/>
                      <a:pt x="16" y="308"/>
                    </a:cubicBezTo>
                    <a:cubicBezTo>
                      <a:pt x="16" y="318"/>
                      <a:pt x="9" y="325"/>
                      <a:pt x="0" y="326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9" y="339"/>
                      <a:pt x="16" y="346"/>
                      <a:pt x="16" y="355"/>
                    </a:cubicBezTo>
                    <a:cubicBezTo>
                      <a:pt x="16" y="365"/>
                      <a:pt x="9" y="372"/>
                      <a:pt x="0" y="373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9" y="386"/>
                      <a:pt x="16" y="393"/>
                      <a:pt x="16" y="403"/>
                    </a:cubicBezTo>
                    <a:cubicBezTo>
                      <a:pt x="16" y="412"/>
                      <a:pt x="9" y="420"/>
                      <a:pt x="0" y="420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9" y="433"/>
                      <a:pt x="16" y="440"/>
                      <a:pt x="16" y="449"/>
                    </a:cubicBezTo>
                    <a:cubicBezTo>
                      <a:pt x="33" y="449"/>
                      <a:pt x="33" y="449"/>
                      <a:pt x="33" y="449"/>
                    </a:cubicBezTo>
                    <a:cubicBezTo>
                      <a:pt x="33" y="449"/>
                      <a:pt x="33" y="449"/>
                      <a:pt x="33" y="449"/>
                    </a:cubicBezTo>
                    <a:cubicBezTo>
                      <a:pt x="33" y="440"/>
                      <a:pt x="41" y="433"/>
                      <a:pt x="50" y="433"/>
                    </a:cubicBezTo>
                    <a:cubicBezTo>
                      <a:pt x="60" y="433"/>
                      <a:pt x="67" y="440"/>
                      <a:pt x="68" y="449"/>
                    </a:cubicBezTo>
                    <a:cubicBezTo>
                      <a:pt x="80" y="449"/>
                      <a:pt x="80" y="449"/>
                      <a:pt x="80" y="449"/>
                    </a:cubicBezTo>
                    <a:cubicBezTo>
                      <a:pt x="81" y="440"/>
                      <a:pt x="88" y="433"/>
                      <a:pt x="98" y="433"/>
                    </a:cubicBezTo>
                    <a:cubicBezTo>
                      <a:pt x="107" y="433"/>
                      <a:pt x="114" y="440"/>
                      <a:pt x="115" y="449"/>
                    </a:cubicBezTo>
                    <a:cubicBezTo>
                      <a:pt x="127" y="449"/>
                      <a:pt x="127" y="449"/>
                      <a:pt x="127" y="449"/>
                    </a:cubicBezTo>
                    <a:cubicBezTo>
                      <a:pt x="128" y="440"/>
                      <a:pt x="135" y="433"/>
                      <a:pt x="145" y="433"/>
                    </a:cubicBezTo>
                    <a:cubicBezTo>
                      <a:pt x="154" y="433"/>
                      <a:pt x="162" y="440"/>
                      <a:pt x="162" y="449"/>
                    </a:cubicBezTo>
                    <a:cubicBezTo>
                      <a:pt x="174" y="449"/>
                      <a:pt x="174" y="449"/>
                      <a:pt x="174" y="449"/>
                    </a:cubicBezTo>
                    <a:cubicBezTo>
                      <a:pt x="175" y="440"/>
                      <a:pt x="183" y="433"/>
                      <a:pt x="192" y="433"/>
                    </a:cubicBezTo>
                    <a:cubicBezTo>
                      <a:pt x="201" y="433"/>
                      <a:pt x="209" y="440"/>
                      <a:pt x="210" y="449"/>
                    </a:cubicBezTo>
                    <a:cubicBezTo>
                      <a:pt x="221" y="449"/>
                      <a:pt x="221" y="449"/>
                      <a:pt x="221" y="449"/>
                    </a:cubicBezTo>
                    <a:cubicBezTo>
                      <a:pt x="222" y="440"/>
                      <a:pt x="230" y="433"/>
                      <a:pt x="239" y="433"/>
                    </a:cubicBezTo>
                    <a:cubicBezTo>
                      <a:pt x="248" y="433"/>
                      <a:pt x="256" y="440"/>
                      <a:pt x="257" y="449"/>
                    </a:cubicBezTo>
                    <a:cubicBezTo>
                      <a:pt x="269" y="449"/>
                      <a:pt x="269" y="449"/>
                      <a:pt x="269" y="449"/>
                    </a:cubicBezTo>
                    <a:cubicBezTo>
                      <a:pt x="269" y="440"/>
                      <a:pt x="277" y="433"/>
                      <a:pt x="286" y="433"/>
                    </a:cubicBezTo>
                    <a:cubicBezTo>
                      <a:pt x="296" y="433"/>
                      <a:pt x="303" y="440"/>
                      <a:pt x="304" y="449"/>
                    </a:cubicBezTo>
                    <a:cubicBezTo>
                      <a:pt x="316" y="449"/>
                      <a:pt x="316" y="449"/>
                      <a:pt x="316" y="449"/>
                    </a:cubicBezTo>
                    <a:cubicBezTo>
                      <a:pt x="317" y="440"/>
                      <a:pt x="324" y="433"/>
                      <a:pt x="333" y="433"/>
                    </a:cubicBezTo>
                    <a:cubicBezTo>
                      <a:pt x="343" y="433"/>
                      <a:pt x="350" y="440"/>
                      <a:pt x="351" y="449"/>
                    </a:cubicBezTo>
                    <a:cubicBezTo>
                      <a:pt x="363" y="449"/>
                      <a:pt x="363" y="449"/>
                      <a:pt x="363" y="449"/>
                    </a:cubicBezTo>
                    <a:cubicBezTo>
                      <a:pt x="364" y="440"/>
                      <a:pt x="371" y="433"/>
                      <a:pt x="381" y="433"/>
                    </a:cubicBezTo>
                    <a:cubicBezTo>
                      <a:pt x="390" y="433"/>
                      <a:pt x="398" y="440"/>
                      <a:pt x="398" y="449"/>
                    </a:cubicBezTo>
                    <a:cubicBezTo>
                      <a:pt x="410" y="449"/>
                      <a:pt x="410" y="449"/>
                      <a:pt x="410" y="449"/>
                    </a:cubicBezTo>
                    <a:cubicBezTo>
                      <a:pt x="411" y="440"/>
                      <a:pt x="419" y="433"/>
                      <a:pt x="428" y="433"/>
                    </a:cubicBezTo>
                    <a:cubicBezTo>
                      <a:pt x="437" y="433"/>
                      <a:pt x="445" y="440"/>
                      <a:pt x="446" y="449"/>
                    </a:cubicBezTo>
                    <a:cubicBezTo>
                      <a:pt x="457" y="449"/>
                      <a:pt x="457" y="449"/>
                      <a:pt x="457" y="449"/>
                    </a:cubicBezTo>
                    <a:cubicBezTo>
                      <a:pt x="458" y="440"/>
                      <a:pt x="466" y="433"/>
                      <a:pt x="475" y="433"/>
                    </a:cubicBezTo>
                    <a:cubicBezTo>
                      <a:pt x="484" y="433"/>
                      <a:pt x="492" y="440"/>
                      <a:pt x="493" y="449"/>
                    </a:cubicBezTo>
                    <a:cubicBezTo>
                      <a:pt x="505" y="449"/>
                      <a:pt x="505" y="449"/>
                      <a:pt x="505" y="449"/>
                    </a:cubicBezTo>
                    <a:cubicBezTo>
                      <a:pt x="505" y="440"/>
                      <a:pt x="513" y="433"/>
                      <a:pt x="522" y="433"/>
                    </a:cubicBezTo>
                    <a:cubicBezTo>
                      <a:pt x="532" y="433"/>
                      <a:pt x="539" y="440"/>
                      <a:pt x="540" y="449"/>
                    </a:cubicBezTo>
                    <a:cubicBezTo>
                      <a:pt x="552" y="449"/>
                      <a:pt x="552" y="449"/>
                      <a:pt x="552" y="449"/>
                    </a:cubicBezTo>
                    <a:cubicBezTo>
                      <a:pt x="552" y="440"/>
                      <a:pt x="560" y="433"/>
                      <a:pt x="569" y="433"/>
                    </a:cubicBezTo>
                    <a:cubicBezTo>
                      <a:pt x="579" y="433"/>
                      <a:pt x="586" y="440"/>
                      <a:pt x="587" y="449"/>
                    </a:cubicBezTo>
                    <a:cubicBezTo>
                      <a:pt x="599" y="449"/>
                      <a:pt x="599" y="449"/>
                      <a:pt x="599" y="449"/>
                    </a:cubicBezTo>
                    <a:cubicBezTo>
                      <a:pt x="600" y="440"/>
                      <a:pt x="607" y="433"/>
                      <a:pt x="617" y="433"/>
                    </a:cubicBezTo>
                    <a:cubicBezTo>
                      <a:pt x="626" y="433"/>
                      <a:pt x="634" y="440"/>
                      <a:pt x="634" y="449"/>
                    </a:cubicBezTo>
                    <a:cubicBezTo>
                      <a:pt x="646" y="449"/>
                      <a:pt x="646" y="449"/>
                      <a:pt x="646" y="449"/>
                    </a:cubicBezTo>
                    <a:cubicBezTo>
                      <a:pt x="647" y="440"/>
                      <a:pt x="655" y="433"/>
                      <a:pt x="664" y="433"/>
                    </a:cubicBezTo>
                    <a:cubicBezTo>
                      <a:pt x="673" y="433"/>
                      <a:pt x="681" y="440"/>
                      <a:pt x="681" y="449"/>
                    </a:cubicBezTo>
                    <a:cubicBezTo>
                      <a:pt x="693" y="449"/>
                      <a:pt x="693" y="449"/>
                      <a:pt x="693" y="449"/>
                    </a:cubicBezTo>
                    <a:cubicBezTo>
                      <a:pt x="694" y="440"/>
                      <a:pt x="702" y="433"/>
                      <a:pt x="711" y="433"/>
                    </a:cubicBezTo>
                    <a:cubicBezTo>
                      <a:pt x="720" y="433"/>
                      <a:pt x="728" y="440"/>
                      <a:pt x="729" y="449"/>
                    </a:cubicBezTo>
                    <a:cubicBezTo>
                      <a:pt x="741" y="449"/>
                      <a:pt x="741" y="449"/>
                      <a:pt x="741" y="449"/>
                    </a:cubicBezTo>
                    <a:cubicBezTo>
                      <a:pt x="741" y="440"/>
                      <a:pt x="749" y="433"/>
                      <a:pt x="758" y="433"/>
                    </a:cubicBezTo>
                    <a:cubicBezTo>
                      <a:pt x="768" y="433"/>
                      <a:pt x="775" y="440"/>
                      <a:pt x="776" y="449"/>
                    </a:cubicBezTo>
                    <a:cubicBezTo>
                      <a:pt x="788" y="449"/>
                      <a:pt x="788" y="449"/>
                      <a:pt x="788" y="449"/>
                    </a:cubicBezTo>
                    <a:cubicBezTo>
                      <a:pt x="788" y="440"/>
                      <a:pt x="796" y="433"/>
                      <a:pt x="805" y="433"/>
                    </a:cubicBezTo>
                    <a:cubicBezTo>
                      <a:pt x="812" y="433"/>
                      <a:pt x="818" y="437"/>
                      <a:pt x="821" y="443"/>
                    </a:cubicBezTo>
                    <a:cubicBezTo>
                      <a:pt x="821" y="449"/>
                      <a:pt x="821" y="449"/>
                      <a:pt x="821" y="449"/>
                    </a:cubicBezTo>
                    <a:cubicBezTo>
                      <a:pt x="840" y="449"/>
                      <a:pt x="840" y="449"/>
                      <a:pt x="840" y="449"/>
                    </a:cubicBezTo>
                    <a:cubicBezTo>
                      <a:pt x="838" y="447"/>
                      <a:pt x="838" y="444"/>
                      <a:pt x="838" y="441"/>
                    </a:cubicBezTo>
                    <a:cubicBezTo>
                      <a:pt x="838" y="432"/>
                      <a:pt x="845" y="424"/>
                      <a:pt x="854" y="424"/>
                    </a:cubicBezTo>
                    <a:cubicBezTo>
                      <a:pt x="854" y="412"/>
                      <a:pt x="854" y="412"/>
                      <a:pt x="854" y="412"/>
                    </a:cubicBezTo>
                    <a:cubicBezTo>
                      <a:pt x="845" y="411"/>
                      <a:pt x="838" y="403"/>
                      <a:pt x="838" y="394"/>
                    </a:cubicBezTo>
                    <a:cubicBezTo>
                      <a:pt x="838" y="385"/>
                      <a:pt x="845" y="377"/>
                      <a:pt x="854" y="376"/>
                    </a:cubicBezTo>
                    <a:cubicBezTo>
                      <a:pt x="854" y="364"/>
                      <a:pt x="854" y="364"/>
                      <a:pt x="854" y="364"/>
                    </a:cubicBezTo>
                    <a:cubicBezTo>
                      <a:pt x="845" y="364"/>
                      <a:pt x="838" y="356"/>
                      <a:pt x="838" y="347"/>
                    </a:cubicBezTo>
                    <a:cubicBezTo>
                      <a:pt x="838" y="337"/>
                      <a:pt x="845" y="330"/>
                      <a:pt x="854" y="329"/>
                    </a:cubicBezTo>
                    <a:cubicBezTo>
                      <a:pt x="854" y="317"/>
                      <a:pt x="854" y="317"/>
                      <a:pt x="854" y="317"/>
                    </a:cubicBezTo>
                    <a:cubicBezTo>
                      <a:pt x="845" y="317"/>
                      <a:pt x="838" y="309"/>
                      <a:pt x="838" y="300"/>
                    </a:cubicBezTo>
                    <a:cubicBezTo>
                      <a:pt x="838" y="290"/>
                      <a:pt x="845" y="283"/>
                      <a:pt x="854" y="282"/>
                    </a:cubicBezTo>
                    <a:cubicBezTo>
                      <a:pt x="854" y="270"/>
                      <a:pt x="854" y="270"/>
                      <a:pt x="854" y="270"/>
                    </a:cubicBezTo>
                    <a:cubicBezTo>
                      <a:pt x="845" y="269"/>
                      <a:pt x="838" y="262"/>
                      <a:pt x="838" y="252"/>
                    </a:cubicBezTo>
                    <a:cubicBezTo>
                      <a:pt x="838" y="243"/>
                      <a:pt x="845" y="235"/>
                      <a:pt x="854" y="235"/>
                    </a:cubicBezTo>
                    <a:cubicBezTo>
                      <a:pt x="854" y="223"/>
                      <a:pt x="854" y="223"/>
                      <a:pt x="854" y="223"/>
                    </a:cubicBezTo>
                    <a:cubicBezTo>
                      <a:pt x="845" y="222"/>
                      <a:pt x="838" y="215"/>
                      <a:pt x="838" y="205"/>
                    </a:cubicBezTo>
                    <a:cubicBezTo>
                      <a:pt x="838" y="196"/>
                      <a:pt x="845" y="188"/>
                      <a:pt x="854" y="188"/>
                    </a:cubicBezTo>
                    <a:cubicBezTo>
                      <a:pt x="854" y="176"/>
                      <a:pt x="854" y="176"/>
                      <a:pt x="854" y="176"/>
                    </a:cubicBezTo>
                    <a:cubicBezTo>
                      <a:pt x="845" y="175"/>
                      <a:pt x="838" y="167"/>
                      <a:pt x="838" y="158"/>
                    </a:cubicBezTo>
                    <a:cubicBezTo>
                      <a:pt x="838" y="149"/>
                      <a:pt x="845" y="141"/>
                      <a:pt x="854" y="140"/>
                    </a:cubicBezTo>
                    <a:cubicBezTo>
                      <a:pt x="854" y="128"/>
                      <a:pt x="854" y="128"/>
                      <a:pt x="854" y="128"/>
                    </a:cubicBezTo>
                    <a:cubicBezTo>
                      <a:pt x="845" y="128"/>
                      <a:pt x="838" y="120"/>
                      <a:pt x="838" y="111"/>
                    </a:cubicBezTo>
                    <a:cubicBezTo>
                      <a:pt x="838" y="101"/>
                      <a:pt x="845" y="94"/>
                      <a:pt x="854" y="93"/>
                    </a:cubicBezTo>
                    <a:cubicBezTo>
                      <a:pt x="854" y="81"/>
                      <a:pt x="854" y="81"/>
                      <a:pt x="854" y="81"/>
                    </a:cubicBezTo>
                    <a:cubicBezTo>
                      <a:pt x="845" y="81"/>
                      <a:pt x="838" y="73"/>
                      <a:pt x="838" y="64"/>
                    </a:cubicBezTo>
                    <a:cubicBezTo>
                      <a:pt x="838" y="54"/>
                      <a:pt x="845" y="47"/>
                      <a:pt x="854" y="46"/>
                    </a:cubicBezTo>
                    <a:moveTo>
                      <a:pt x="821" y="416"/>
                    </a:moveTo>
                    <a:cubicBezTo>
                      <a:pt x="33" y="416"/>
                      <a:pt x="33" y="416"/>
                      <a:pt x="33" y="416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21" y="33"/>
                      <a:pt x="821" y="33"/>
                      <a:pt x="821" y="33"/>
                    </a:cubicBezTo>
                    <a:lnTo>
                      <a:pt x="821" y="416"/>
                    </a:lnTo>
                    <a:close/>
                  </a:path>
                </a:pathLst>
              </a:custGeom>
              <a:solidFill>
                <a:srgbClr val="E1DDBE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19" name="Freeform 59"/>
              <p:cNvSpPr/>
              <p:nvPr/>
            </p:nvSpPr>
            <p:spPr bwMode="auto">
              <a:xfrm>
                <a:off x="560" y="427"/>
                <a:ext cx="55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0 w 23"/>
                  <a:gd name="T5" fmla="*/ 79 h 136"/>
                  <a:gd name="T6" fmla="*/ 17 w 23"/>
                  <a:gd name="T7" fmla="*/ 80 h 136"/>
                  <a:gd name="T8" fmla="*/ 6 w 23"/>
                  <a:gd name="T9" fmla="*/ 94 h 136"/>
                  <a:gd name="T10" fmla="*/ 6 w 23"/>
                  <a:gd name="T11" fmla="*/ 3 h 136"/>
                  <a:gd name="T12" fmla="*/ 3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2 w 23"/>
                  <a:gd name="T19" fmla="*/ 106 h 136"/>
                  <a:gd name="T20" fmla="*/ 5 w 23"/>
                  <a:gd name="T21" fmla="*/ 105 h 136"/>
                  <a:gd name="T22" fmla="*/ 16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0" y="79"/>
                    </a:cubicBezTo>
                    <a:cubicBezTo>
                      <a:pt x="19" y="79"/>
                      <a:pt x="18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2" y="106"/>
                    </a:cubicBezTo>
                    <a:cubicBezTo>
                      <a:pt x="3" y="106"/>
                      <a:pt x="5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8" y="134"/>
                      <a:pt x="20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0" name="Freeform 60"/>
              <p:cNvSpPr/>
              <p:nvPr/>
            </p:nvSpPr>
            <p:spPr bwMode="auto">
              <a:xfrm>
                <a:off x="662" y="706"/>
                <a:ext cx="81" cy="28"/>
              </a:xfrm>
              <a:custGeom>
                <a:avLst/>
                <a:gdLst>
                  <a:gd name="T0" fmla="*/ 28 w 34"/>
                  <a:gd name="T1" fmla="*/ 6 h 12"/>
                  <a:gd name="T2" fmla="*/ 34 w 34"/>
                  <a:gd name="T3" fmla="*/ 0 h 12"/>
                  <a:gd name="T4" fmla="*/ 17 w 34"/>
                  <a:gd name="T5" fmla="*/ 4 h 12"/>
                  <a:gd name="T6" fmla="*/ 0 w 34"/>
                  <a:gd name="T7" fmla="*/ 0 h 12"/>
                  <a:gd name="T8" fmla="*/ 6 w 34"/>
                  <a:gd name="T9" fmla="*/ 6 h 12"/>
                  <a:gd name="T10" fmla="*/ 6 w 34"/>
                  <a:gd name="T11" fmla="*/ 12 h 12"/>
                  <a:gd name="T12" fmla="*/ 28 w 34"/>
                  <a:gd name="T13" fmla="*/ 12 h 12"/>
                  <a:gd name="T14" fmla="*/ 28 w 34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28" y="6"/>
                    </a:moveTo>
                    <a:cubicBezTo>
                      <a:pt x="30" y="5"/>
                      <a:pt x="32" y="3"/>
                      <a:pt x="34" y="0"/>
                    </a:cubicBezTo>
                    <a:cubicBezTo>
                      <a:pt x="29" y="3"/>
                      <a:pt x="23" y="4"/>
                      <a:pt x="17" y="4"/>
                    </a:cubicBezTo>
                    <a:cubicBezTo>
                      <a:pt x="11" y="4"/>
                      <a:pt x="5" y="3"/>
                      <a:pt x="0" y="0"/>
                    </a:cubicBezTo>
                    <a:cubicBezTo>
                      <a:pt x="2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1" name="Freeform 61"/>
              <p:cNvSpPr>
                <a:spLocks noEditPoints="1"/>
              </p:cNvSpPr>
              <p:nvPr/>
            </p:nvSpPr>
            <p:spPr bwMode="auto">
              <a:xfrm>
                <a:off x="617" y="451"/>
                <a:ext cx="171" cy="264"/>
              </a:xfrm>
              <a:custGeom>
                <a:avLst/>
                <a:gdLst>
                  <a:gd name="T0" fmla="*/ 53 w 72"/>
                  <a:gd name="T1" fmla="*/ 107 h 111"/>
                  <a:gd name="T2" fmla="*/ 72 w 72"/>
                  <a:gd name="T3" fmla="*/ 76 h 111"/>
                  <a:gd name="T4" fmla="*/ 72 w 72"/>
                  <a:gd name="T5" fmla="*/ 36 h 111"/>
                  <a:gd name="T6" fmla="*/ 36 w 72"/>
                  <a:gd name="T7" fmla="*/ 0 h 111"/>
                  <a:gd name="T8" fmla="*/ 0 w 72"/>
                  <a:gd name="T9" fmla="*/ 36 h 111"/>
                  <a:gd name="T10" fmla="*/ 0 w 72"/>
                  <a:gd name="T11" fmla="*/ 76 h 111"/>
                  <a:gd name="T12" fmla="*/ 19 w 72"/>
                  <a:gd name="T13" fmla="*/ 107 h 111"/>
                  <a:gd name="T14" fmla="*/ 36 w 72"/>
                  <a:gd name="T15" fmla="*/ 111 h 111"/>
                  <a:gd name="T16" fmla="*/ 53 w 72"/>
                  <a:gd name="T17" fmla="*/ 107 h 111"/>
                  <a:gd name="T18" fmla="*/ 14 w 72"/>
                  <a:gd name="T19" fmla="*/ 90 h 111"/>
                  <a:gd name="T20" fmla="*/ 36 w 72"/>
                  <a:gd name="T21" fmla="*/ 69 h 111"/>
                  <a:gd name="T22" fmla="*/ 58 w 72"/>
                  <a:gd name="T23" fmla="*/ 90 h 111"/>
                  <a:gd name="T24" fmla="*/ 36 w 72"/>
                  <a:gd name="T25" fmla="*/ 105 h 111"/>
                  <a:gd name="T26" fmla="*/ 14 w 72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11">
                    <a:moveTo>
                      <a:pt x="53" y="107"/>
                    </a:moveTo>
                    <a:cubicBezTo>
                      <a:pt x="64" y="101"/>
                      <a:pt x="72" y="89"/>
                      <a:pt x="72" y="7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8" y="101"/>
                      <a:pt x="19" y="107"/>
                    </a:cubicBezTo>
                    <a:cubicBezTo>
                      <a:pt x="24" y="110"/>
                      <a:pt x="30" y="111"/>
                      <a:pt x="36" y="111"/>
                    </a:cubicBezTo>
                    <a:cubicBezTo>
                      <a:pt x="42" y="111"/>
                      <a:pt x="48" y="110"/>
                      <a:pt x="53" y="107"/>
                    </a:cubicBezTo>
                    <a:moveTo>
                      <a:pt x="14" y="90"/>
                    </a:moveTo>
                    <a:cubicBezTo>
                      <a:pt x="14" y="75"/>
                      <a:pt x="24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5"/>
                      <a:pt x="36" y="105"/>
                    </a:cubicBezTo>
                    <a:cubicBezTo>
                      <a:pt x="31" y="105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2" name="Freeform 62"/>
              <p:cNvSpPr/>
              <p:nvPr/>
            </p:nvSpPr>
            <p:spPr bwMode="auto">
              <a:xfrm>
                <a:off x="650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7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3" name="Freeform 63"/>
              <p:cNvSpPr>
                <a:spLocks noEditPoints="1"/>
              </p:cNvSpPr>
              <p:nvPr/>
            </p:nvSpPr>
            <p:spPr bwMode="auto">
              <a:xfrm>
                <a:off x="596" y="734"/>
                <a:ext cx="213" cy="312"/>
              </a:xfrm>
              <a:custGeom>
                <a:avLst/>
                <a:gdLst>
                  <a:gd name="T0" fmla="*/ 76 w 90"/>
                  <a:gd name="T1" fmla="*/ 0 h 131"/>
                  <a:gd name="T2" fmla="*/ 56 w 90"/>
                  <a:gd name="T3" fmla="*/ 0 h 131"/>
                  <a:gd name="T4" fmla="*/ 34 w 90"/>
                  <a:gd name="T5" fmla="*/ 0 h 131"/>
                  <a:gd name="T6" fmla="*/ 14 w 90"/>
                  <a:gd name="T7" fmla="*/ 0 h 131"/>
                  <a:gd name="T8" fmla="*/ 8 w 90"/>
                  <a:gd name="T9" fmla="*/ 1 h 131"/>
                  <a:gd name="T10" fmla="*/ 2 w 90"/>
                  <a:gd name="T11" fmla="*/ 7 h 131"/>
                  <a:gd name="T12" fmla="*/ 0 w 90"/>
                  <a:gd name="T13" fmla="*/ 14 h 131"/>
                  <a:gd name="T14" fmla="*/ 0 w 90"/>
                  <a:gd name="T15" fmla="*/ 117 h 131"/>
                  <a:gd name="T16" fmla="*/ 14 w 90"/>
                  <a:gd name="T17" fmla="*/ 131 h 131"/>
                  <a:gd name="T18" fmla="*/ 76 w 90"/>
                  <a:gd name="T19" fmla="*/ 131 h 131"/>
                  <a:gd name="T20" fmla="*/ 90 w 90"/>
                  <a:gd name="T21" fmla="*/ 117 h 131"/>
                  <a:gd name="T22" fmla="*/ 90 w 90"/>
                  <a:gd name="T23" fmla="*/ 14 h 131"/>
                  <a:gd name="T24" fmla="*/ 76 w 90"/>
                  <a:gd name="T25" fmla="*/ 0 h 131"/>
                  <a:gd name="T26" fmla="*/ 45 w 90"/>
                  <a:gd name="T27" fmla="*/ 107 h 131"/>
                  <a:gd name="T28" fmla="*/ 41 w 90"/>
                  <a:gd name="T29" fmla="*/ 103 h 131"/>
                  <a:gd name="T30" fmla="*/ 45 w 90"/>
                  <a:gd name="T31" fmla="*/ 99 h 131"/>
                  <a:gd name="T32" fmla="*/ 49 w 90"/>
                  <a:gd name="T33" fmla="*/ 103 h 131"/>
                  <a:gd name="T34" fmla="*/ 45 w 90"/>
                  <a:gd name="T35" fmla="*/ 107 h 131"/>
                  <a:gd name="T36" fmla="*/ 45 w 90"/>
                  <a:gd name="T37" fmla="*/ 87 h 131"/>
                  <a:gd name="T38" fmla="*/ 41 w 90"/>
                  <a:gd name="T39" fmla="*/ 83 h 131"/>
                  <a:gd name="T40" fmla="*/ 45 w 90"/>
                  <a:gd name="T41" fmla="*/ 79 h 131"/>
                  <a:gd name="T42" fmla="*/ 49 w 90"/>
                  <a:gd name="T43" fmla="*/ 83 h 131"/>
                  <a:gd name="T44" fmla="*/ 45 w 90"/>
                  <a:gd name="T45" fmla="*/ 87 h 131"/>
                  <a:gd name="T46" fmla="*/ 45 w 90"/>
                  <a:gd name="T47" fmla="*/ 67 h 131"/>
                  <a:gd name="T48" fmla="*/ 41 w 90"/>
                  <a:gd name="T49" fmla="*/ 63 h 131"/>
                  <a:gd name="T50" fmla="*/ 45 w 90"/>
                  <a:gd name="T51" fmla="*/ 59 h 131"/>
                  <a:gd name="T52" fmla="*/ 49 w 90"/>
                  <a:gd name="T53" fmla="*/ 63 h 131"/>
                  <a:gd name="T54" fmla="*/ 45 w 90"/>
                  <a:gd name="T55" fmla="*/ 67 h 131"/>
                  <a:gd name="T56" fmla="*/ 45 w 90"/>
                  <a:gd name="T57" fmla="*/ 47 h 131"/>
                  <a:gd name="T58" fmla="*/ 41 w 90"/>
                  <a:gd name="T59" fmla="*/ 43 h 131"/>
                  <a:gd name="T60" fmla="*/ 45 w 90"/>
                  <a:gd name="T61" fmla="*/ 39 h 131"/>
                  <a:gd name="T62" fmla="*/ 49 w 90"/>
                  <a:gd name="T63" fmla="*/ 43 h 131"/>
                  <a:gd name="T64" fmla="*/ 45 w 90"/>
                  <a:gd name="T65" fmla="*/ 47 h 131"/>
                  <a:gd name="T66" fmla="*/ 45 w 90"/>
                  <a:gd name="T67" fmla="*/ 27 h 131"/>
                  <a:gd name="T68" fmla="*/ 41 w 90"/>
                  <a:gd name="T69" fmla="*/ 23 h 131"/>
                  <a:gd name="T70" fmla="*/ 45 w 90"/>
                  <a:gd name="T71" fmla="*/ 19 h 131"/>
                  <a:gd name="T72" fmla="*/ 49 w 90"/>
                  <a:gd name="T73" fmla="*/ 23 h 131"/>
                  <a:gd name="T74" fmla="*/ 45 w 90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131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5" y="3"/>
                      <a:pt x="3" y="5"/>
                      <a:pt x="2" y="7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84" y="131"/>
                      <a:pt x="90" y="125"/>
                      <a:pt x="90" y="117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7"/>
                      <a:pt x="84" y="0"/>
                      <a:pt x="76" y="0"/>
                    </a:cubicBezTo>
                    <a:moveTo>
                      <a:pt x="45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9"/>
                      <a:pt x="45" y="99"/>
                    </a:cubicBezTo>
                    <a:cubicBezTo>
                      <a:pt x="47" y="99"/>
                      <a:pt x="49" y="100"/>
                      <a:pt x="49" y="103"/>
                    </a:cubicBezTo>
                    <a:cubicBezTo>
                      <a:pt x="49" y="105"/>
                      <a:pt x="47" y="107"/>
                      <a:pt x="45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1"/>
                      <a:pt x="43" y="79"/>
                      <a:pt x="45" y="79"/>
                    </a:cubicBezTo>
                    <a:cubicBezTo>
                      <a:pt x="47" y="79"/>
                      <a:pt x="49" y="81"/>
                      <a:pt x="49" y="83"/>
                    </a:cubicBezTo>
                    <a:cubicBezTo>
                      <a:pt x="49" y="85"/>
                      <a:pt x="47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7" y="59"/>
                      <a:pt x="49" y="61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7" y="39"/>
                      <a:pt x="49" y="41"/>
                      <a:pt x="49" y="43"/>
                    </a:cubicBezTo>
                    <a:cubicBezTo>
                      <a:pt x="49" y="45"/>
                      <a:pt x="47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7" y="19"/>
                      <a:pt x="49" y="21"/>
                      <a:pt x="49" y="23"/>
                    </a:cubicBezTo>
                    <a:cubicBezTo>
                      <a:pt x="49" y="25"/>
                      <a:pt x="47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4" name="Oval 64"/>
              <p:cNvSpPr>
                <a:spLocks noChangeArrowheads="1"/>
              </p:cNvSpPr>
              <p:nvPr/>
            </p:nvSpPr>
            <p:spPr bwMode="auto">
              <a:xfrm>
                <a:off x="693" y="779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5" name="Oval 65"/>
              <p:cNvSpPr>
                <a:spLocks noChangeArrowheads="1"/>
              </p:cNvSpPr>
              <p:nvPr/>
            </p:nvSpPr>
            <p:spPr bwMode="auto">
              <a:xfrm>
                <a:off x="693" y="827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6" name="Oval 66"/>
              <p:cNvSpPr>
                <a:spLocks noChangeArrowheads="1"/>
              </p:cNvSpPr>
              <p:nvPr/>
            </p:nvSpPr>
            <p:spPr bwMode="auto">
              <a:xfrm>
                <a:off x="693" y="875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7" name="Oval 67"/>
              <p:cNvSpPr>
                <a:spLocks noChangeArrowheads="1"/>
              </p:cNvSpPr>
              <p:nvPr/>
            </p:nvSpPr>
            <p:spPr bwMode="auto">
              <a:xfrm>
                <a:off x="693" y="922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8" name="Oval 68"/>
              <p:cNvSpPr>
                <a:spLocks noChangeArrowheads="1"/>
              </p:cNvSpPr>
              <p:nvPr/>
            </p:nvSpPr>
            <p:spPr bwMode="auto">
              <a:xfrm>
                <a:off x="693" y="970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29" name="Freeform 69"/>
              <p:cNvSpPr/>
              <p:nvPr/>
            </p:nvSpPr>
            <p:spPr bwMode="auto">
              <a:xfrm>
                <a:off x="966" y="427"/>
                <a:ext cx="54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1 w 23"/>
                  <a:gd name="T5" fmla="*/ 79 h 136"/>
                  <a:gd name="T6" fmla="*/ 18 w 23"/>
                  <a:gd name="T7" fmla="*/ 80 h 136"/>
                  <a:gd name="T8" fmla="*/ 7 w 23"/>
                  <a:gd name="T9" fmla="*/ 94 h 136"/>
                  <a:gd name="T10" fmla="*/ 7 w 23"/>
                  <a:gd name="T11" fmla="*/ 3 h 136"/>
                  <a:gd name="T12" fmla="*/ 4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3 w 23"/>
                  <a:gd name="T19" fmla="*/ 106 h 136"/>
                  <a:gd name="T20" fmla="*/ 6 w 23"/>
                  <a:gd name="T21" fmla="*/ 105 h 136"/>
                  <a:gd name="T22" fmla="*/ 17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20" y="79"/>
                      <a:pt x="18" y="79"/>
                      <a:pt x="18" y="80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3" y="106"/>
                    </a:cubicBezTo>
                    <a:cubicBezTo>
                      <a:pt x="4" y="106"/>
                      <a:pt x="5" y="106"/>
                      <a:pt x="6" y="10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9" y="134"/>
                      <a:pt x="21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0" name="Freeform 70"/>
              <p:cNvSpPr/>
              <p:nvPr/>
            </p:nvSpPr>
            <p:spPr bwMode="auto">
              <a:xfrm>
                <a:off x="1070" y="706"/>
                <a:ext cx="78" cy="28"/>
              </a:xfrm>
              <a:custGeom>
                <a:avLst/>
                <a:gdLst>
                  <a:gd name="T0" fmla="*/ 27 w 33"/>
                  <a:gd name="T1" fmla="*/ 6 h 12"/>
                  <a:gd name="T2" fmla="*/ 33 w 33"/>
                  <a:gd name="T3" fmla="*/ 0 h 12"/>
                  <a:gd name="T4" fmla="*/ 16 w 33"/>
                  <a:gd name="T5" fmla="*/ 4 h 12"/>
                  <a:gd name="T6" fmla="*/ 0 w 33"/>
                  <a:gd name="T7" fmla="*/ 0 h 12"/>
                  <a:gd name="T8" fmla="*/ 6 w 33"/>
                  <a:gd name="T9" fmla="*/ 6 h 12"/>
                  <a:gd name="T10" fmla="*/ 6 w 33"/>
                  <a:gd name="T11" fmla="*/ 12 h 12"/>
                  <a:gd name="T12" fmla="*/ 27 w 33"/>
                  <a:gd name="T13" fmla="*/ 12 h 12"/>
                  <a:gd name="T14" fmla="*/ 27 w 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2">
                    <a:moveTo>
                      <a:pt x="27" y="6"/>
                    </a:moveTo>
                    <a:cubicBezTo>
                      <a:pt x="29" y="5"/>
                      <a:pt x="32" y="3"/>
                      <a:pt x="33" y="0"/>
                    </a:cubicBezTo>
                    <a:cubicBezTo>
                      <a:pt x="28" y="3"/>
                      <a:pt x="23" y="4"/>
                      <a:pt x="16" y="4"/>
                    </a:cubicBezTo>
                    <a:cubicBezTo>
                      <a:pt x="10" y="4"/>
                      <a:pt x="5" y="3"/>
                      <a:pt x="0" y="0"/>
                    </a:cubicBezTo>
                    <a:cubicBezTo>
                      <a:pt x="1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7" y="12"/>
                      <a:pt x="27" y="12"/>
                      <a:pt x="27" y="12"/>
                    </a:cubicBez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1" name="Freeform 71"/>
              <p:cNvSpPr>
                <a:spLocks noEditPoints="1"/>
              </p:cNvSpPr>
              <p:nvPr/>
            </p:nvSpPr>
            <p:spPr bwMode="auto">
              <a:xfrm>
                <a:off x="1025" y="451"/>
                <a:ext cx="168" cy="264"/>
              </a:xfrm>
              <a:custGeom>
                <a:avLst/>
                <a:gdLst>
                  <a:gd name="T0" fmla="*/ 52 w 71"/>
                  <a:gd name="T1" fmla="*/ 107 h 111"/>
                  <a:gd name="T2" fmla="*/ 71 w 71"/>
                  <a:gd name="T3" fmla="*/ 76 h 111"/>
                  <a:gd name="T4" fmla="*/ 71 w 71"/>
                  <a:gd name="T5" fmla="*/ 36 h 111"/>
                  <a:gd name="T6" fmla="*/ 35 w 71"/>
                  <a:gd name="T7" fmla="*/ 0 h 111"/>
                  <a:gd name="T8" fmla="*/ 0 w 71"/>
                  <a:gd name="T9" fmla="*/ 36 h 111"/>
                  <a:gd name="T10" fmla="*/ 0 w 71"/>
                  <a:gd name="T11" fmla="*/ 76 h 111"/>
                  <a:gd name="T12" fmla="*/ 19 w 71"/>
                  <a:gd name="T13" fmla="*/ 107 h 111"/>
                  <a:gd name="T14" fmla="*/ 35 w 71"/>
                  <a:gd name="T15" fmla="*/ 111 h 111"/>
                  <a:gd name="T16" fmla="*/ 52 w 71"/>
                  <a:gd name="T17" fmla="*/ 107 h 111"/>
                  <a:gd name="T18" fmla="*/ 13 w 71"/>
                  <a:gd name="T19" fmla="*/ 90 h 111"/>
                  <a:gd name="T20" fmla="*/ 35 w 71"/>
                  <a:gd name="T21" fmla="*/ 69 h 111"/>
                  <a:gd name="T22" fmla="*/ 57 w 71"/>
                  <a:gd name="T23" fmla="*/ 90 h 111"/>
                  <a:gd name="T24" fmla="*/ 35 w 71"/>
                  <a:gd name="T25" fmla="*/ 105 h 111"/>
                  <a:gd name="T26" fmla="*/ 13 w 71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11">
                    <a:moveTo>
                      <a:pt x="52" y="107"/>
                    </a:moveTo>
                    <a:cubicBezTo>
                      <a:pt x="64" y="101"/>
                      <a:pt x="71" y="89"/>
                      <a:pt x="71" y="76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16"/>
                      <a:pt x="55" y="0"/>
                      <a:pt x="35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7" y="101"/>
                      <a:pt x="19" y="107"/>
                    </a:cubicBezTo>
                    <a:cubicBezTo>
                      <a:pt x="24" y="110"/>
                      <a:pt x="29" y="111"/>
                      <a:pt x="35" y="111"/>
                    </a:cubicBezTo>
                    <a:cubicBezTo>
                      <a:pt x="42" y="111"/>
                      <a:pt x="47" y="110"/>
                      <a:pt x="52" y="107"/>
                    </a:cubicBezTo>
                    <a:moveTo>
                      <a:pt x="13" y="90"/>
                    </a:moveTo>
                    <a:cubicBezTo>
                      <a:pt x="13" y="75"/>
                      <a:pt x="23" y="69"/>
                      <a:pt x="35" y="69"/>
                    </a:cubicBezTo>
                    <a:cubicBezTo>
                      <a:pt x="48" y="69"/>
                      <a:pt x="57" y="75"/>
                      <a:pt x="57" y="90"/>
                    </a:cubicBezTo>
                    <a:cubicBezTo>
                      <a:pt x="57" y="105"/>
                      <a:pt x="41" y="105"/>
                      <a:pt x="35" y="105"/>
                    </a:cubicBezTo>
                    <a:cubicBezTo>
                      <a:pt x="30" y="105"/>
                      <a:pt x="13" y="105"/>
                      <a:pt x="13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2" name="Freeform 72"/>
              <p:cNvSpPr/>
              <p:nvPr/>
            </p:nvSpPr>
            <p:spPr bwMode="auto">
              <a:xfrm>
                <a:off x="1056" y="615"/>
                <a:ext cx="104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5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8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3" name="Freeform 73"/>
              <p:cNvSpPr>
                <a:spLocks noEditPoints="1"/>
              </p:cNvSpPr>
              <p:nvPr/>
            </p:nvSpPr>
            <p:spPr bwMode="auto">
              <a:xfrm>
                <a:off x="1001" y="734"/>
                <a:ext cx="216" cy="312"/>
              </a:xfrm>
              <a:custGeom>
                <a:avLst/>
                <a:gdLst>
                  <a:gd name="T0" fmla="*/ 77 w 91"/>
                  <a:gd name="T1" fmla="*/ 0 h 131"/>
                  <a:gd name="T2" fmla="*/ 56 w 91"/>
                  <a:gd name="T3" fmla="*/ 0 h 131"/>
                  <a:gd name="T4" fmla="*/ 35 w 91"/>
                  <a:gd name="T5" fmla="*/ 0 h 131"/>
                  <a:gd name="T6" fmla="*/ 14 w 91"/>
                  <a:gd name="T7" fmla="*/ 0 h 131"/>
                  <a:gd name="T8" fmla="*/ 8 w 91"/>
                  <a:gd name="T9" fmla="*/ 1 h 131"/>
                  <a:gd name="T10" fmla="*/ 2 w 91"/>
                  <a:gd name="T11" fmla="*/ 7 h 131"/>
                  <a:gd name="T12" fmla="*/ 0 w 91"/>
                  <a:gd name="T13" fmla="*/ 14 h 131"/>
                  <a:gd name="T14" fmla="*/ 0 w 91"/>
                  <a:gd name="T15" fmla="*/ 117 h 131"/>
                  <a:gd name="T16" fmla="*/ 14 w 91"/>
                  <a:gd name="T17" fmla="*/ 131 h 131"/>
                  <a:gd name="T18" fmla="*/ 77 w 91"/>
                  <a:gd name="T19" fmla="*/ 131 h 131"/>
                  <a:gd name="T20" fmla="*/ 91 w 91"/>
                  <a:gd name="T21" fmla="*/ 117 h 131"/>
                  <a:gd name="T22" fmla="*/ 91 w 91"/>
                  <a:gd name="T23" fmla="*/ 14 h 131"/>
                  <a:gd name="T24" fmla="*/ 77 w 91"/>
                  <a:gd name="T25" fmla="*/ 0 h 131"/>
                  <a:gd name="T26" fmla="*/ 46 w 91"/>
                  <a:gd name="T27" fmla="*/ 107 h 131"/>
                  <a:gd name="T28" fmla="*/ 41 w 91"/>
                  <a:gd name="T29" fmla="*/ 103 h 131"/>
                  <a:gd name="T30" fmla="*/ 46 w 91"/>
                  <a:gd name="T31" fmla="*/ 99 h 131"/>
                  <a:gd name="T32" fmla="*/ 50 w 91"/>
                  <a:gd name="T33" fmla="*/ 103 h 131"/>
                  <a:gd name="T34" fmla="*/ 46 w 91"/>
                  <a:gd name="T35" fmla="*/ 107 h 131"/>
                  <a:gd name="T36" fmla="*/ 45 w 91"/>
                  <a:gd name="T37" fmla="*/ 87 h 131"/>
                  <a:gd name="T38" fmla="*/ 41 w 91"/>
                  <a:gd name="T39" fmla="*/ 83 h 131"/>
                  <a:gd name="T40" fmla="*/ 45 w 91"/>
                  <a:gd name="T41" fmla="*/ 79 h 131"/>
                  <a:gd name="T42" fmla="*/ 50 w 91"/>
                  <a:gd name="T43" fmla="*/ 83 h 131"/>
                  <a:gd name="T44" fmla="*/ 45 w 91"/>
                  <a:gd name="T45" fmla="*/ 87 h 131"/>
                  <a:gd name="T46" fmla="*/ 45 w 91"/>
                  <a:gd name="T47" fmla="*/ 67 h 131"/>
                  <a:gd name="T48" fmla="*/ 41 w 91"/>
                  <a:gd name="T49" fmla="*/ 63 h 131"/>
                  <a:gd name="T50" fmla="*/ 45 w 91"/>
                  <a:gd name="T51" fmla="*/ 59 h 131"/>
                  <a:gd name="T52" fmla="*/ 50 w 91"/>
                  <a:gd name="T53" fmla="*/ 63 h 131"/>
                  <a:gd name="T54" fmla="*/ 45 w 91"/>
                  <a:gd name="T55" fmla="*/ 67 h 131"/>
                  <a:gd name="T56" fmla="*/ 45 w 91"/>
                  <a:gd name="T57" fmla="*/ 47 h 131"/>
                  <a:gd name="T58" fmla="*/ 41 w 91"/>
                  <a:gd name="T59" fmla="*/ 43 h 131"/>
                  <a:gd name="T60" fmla="*/ 45 w 91"/>
                  <a:gd name="T61" fmla="*/ 39 h 131"/>
                  <a:gd name="T62" fmla="*/ 50 w 91"/>
                  <a:gd name="T63" fmla="*/ 43 h 131"/>
                  <a:gd name="T64" fmla="*/ 45 w 91"/>
                  <a:gd name="T65" fmla="*/ 47 h 131"/>
                  <a:gd name="T66" fmla="*/ 45 w 91"/>
                  <a:gd name="T67" fmla="*/ 27 h 131"/>
                  <a:gd name="T68" fmla="*/ 41 w 91"/>
                  <a:gd name="T69" fmla="*/ 23 h 131"/>
                  <a:gd name="T70" fmla="*/ 45 w 91"/>
                  <a:gd name="T71" fmla="*/ 19 h 131"/>
                  <a:gd name="T72" fmla="*/ 50 w 91"/>
                  <a:gd name="T73" fmla="*/ 23 h 131"/>
                  <a:gd name="T74" fmla="*/ 45 w 91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131">
                    <a:moveTo>
                      <a:pt x="7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6" y="3"/>
                      <a:pt x="4" y="5"/>
                      <a:pt x="2" y="7"/>
                    </a:cubicBezTo>
                    <a:cubicBezTo>
                      <a:pt x="1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85" y="131"/>
                      <a:pt x="91" y="125"/>
                      <a:pt x="91" y="117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6"/>
                      <a:pt x="85" y="0"/>
                      <a:pt x="77" y="0"/>
                    </a:cubicBezTo>
                    <a:moveTo>
                      <a:pt x="46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9"/>
                      <a:pt x="46" y="99"/>
                    </a:cubicBezTo>
                    <a:cubicBezTo>
                      <a:pt x="48" y="99"/>
                      <a:pt x="50" y="100"/>
                      <a:pt x="50" y="103"/>
                    </a:cubicBezTo>
                    <a:cubicBezTo>
                      <a:pt x="50" y="105"/>
                      <a:pt x="48" y="107"/>
                      <a:pt x="46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5" y="79"/>
                    </a:cubicBezTo>
                    <a:cubicBezTo>
                      <a:pt x="48" y="79"/>
                      <a:pt x="50" y="80"/>
                      <a:pt x="50" y="83"/>
                    </a:cubicBezTo>
                    <a:cubicBezTo>
                      <a:pt x="50" y="85"/>
                      <a:pt x="48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8" y="59"/>
                      <a:pt x="50" y="61"/>
                      <a:pt x="50" y="63"/>
                    </a:cubicBezTo>
                    <a:cubicBezTo>
                      <a:pt x="50" y="65"/>
                      <a:pt x="48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8" y="39"/>
                      <a:pt x="50" y="41"/>
                      <a:pt x="50" y="43"/>
                    </a:cubicBezTo>
                    <a:cubicBezTo>
                      <a:pt x="50" y="45"/>
                      <a:pt x="48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8" y="19"/>
                      <a:pt x="50" y="21"/>
                      <a:pt x="50" y="23"/>
                    </a:cubicBezTo>
                    <a:cubicBezTo>
                      <a:pt x="50" y="25"/>
                      <a:pt x="48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4" name="Oval 74"/>
              <p:cNvSpPr>
                <a:spLocks noChangeArrowheads="1"/>
              </p:cNvSpPr>
              <p:nvPr/>
            </p:nvSpPr>
            <p:spPr bwMode="auto">
              <a:xfrm>
                <a:off x="1098" y="779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5" name="Oval 75"/>
              <p:cNvSpPr>
                <a:spLocks noChangeArrowheads="1"/>
              </p:cNvSpPr>
              <p:nvPr/>
            </p:nvSpPr>
            <p:spPr bwMode="auto">
              <a:xfrm>
                <a:off x="1098" y="827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6" name="Oval 76"/>
              <p:cNvSpPr>
                <a:spLocks noChangeArrowheads="1"/>
              </p:cNvSpPr>
              <p:nvPr/>
            </p:nvSpPr>
            <p:spPr bwMode="auto">
              <a:xfrm>
                <a:off x="1098" y="875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7" name="Oval 77"/>
              <p:cNvSpPr>
                <a:spLocks noChangeArrowheads="1"/>
              </p:cNvSpPr>
              <p:nvPr/>
            </p:nvSpPr>
            <p:spPr bwMode="auto">
              <a:xfrm>
                <a:off x="1098" y="922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8" name="Oval 78"/>
              <p:cNvSpPr>
                <a:spLocks noChangeArrowheads="1"/>
              </p:cNvSpPr>
              <p:nvPr/>
            </p:nvSpPr>
            <p:spPr bwMode="auto">
              <a:xfrm>
                <a:off x="1098" y="970"/>
                <a:ext cx="22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39" name="Freeform 79"/>
              <p:cNvSpPr/>
              <p:nvPr/>
            </p:nvSpPr>
            <p:spPr bwMode="auto">
              <a:xfrm>
                <a:off x="1373" y="427"/>
                <a:ext cx="55" cy="324"/>
              </a:xfrm>
              <a:custGeom>
                <a:avLst/>
                <a:gdLst>
                  <a:gd name="T0" fmla="*/ 23 w 23"/>
                  <a:gd name="T1" fmla="*/ 130 h 136"/>
                  <a:gd name="T2" fmla="*/ 23 w 23"/>
                  <a:gd name="T3" fmla="*/ 82 h 136"/>
                  <a:gd name="T4" fmla="*/ 21 w 23"/>
                  <a:gd name="T5" fmla="*/ 79 h 136"/>
                  <a:gd name="T6" fmla="*/ 17 w 23"/>
                  <a:gd name="T7" fmla="*/ 80 h 136"/>
                  <a:gd name="T8" fmla="*/ 6 w 23"/>
                  <a:gd name="T9" fmla="*/ 94 h 136"/>
                  <a:gd name="T10" fmla="*/ 6 w 23"/>
                  <a:gd name="T11" fmla="*/ 3 h 136"/>
                  <a:gd name="T12" fmla="*/ 3 w 23"/>
                  <a:gd name="T13" fmla="*/ 0 h 136"/>
                  <a:gd name="T14" fmla="*/ 0 w 23"/>
                  <a:gd name="T15" fmla="*/ 3 h 136"/>
                  <a:gd name="T16" fmla="*/ 0 w 23"/>
                  <a:gd name="T17" fmla="*/ 103 h 136"/>
                  <a:gd name="T18" fmla="*/ 2 w 23"/>
                  <a:gd name="T19" fmla="*/ 106 h 136"/>
                  <a:gd name="T20" fmla="*/ 5 w 23"/>
                  <a:gd name="T21" fmla="*/ 105 h 136"/>
                  <a:gd name="T22" fmla="*/ 16 w 23"/>
                  <a:gd name="T23" fmla="*/ 91 h 136"/>
                  <a:gd name="T24" fmla="*/ 17 w 23"/>
                  <a:gd name="T25" fmla="*/ 136 h 136"/>
                  <a:gd name="T26" fmla="*/ 23 w 23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36">
                    <a:moveTo>
                      <a:pt x="23" y="130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19" y="79"/>
                      <a:pt x="18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1" y="105"/>
                      <a:pt x="2" y="106"/>
                    </a:cubicBezTo>
                    <a:cubicBezTo>
                      <a:pt x="3" y="106"/>
                      <a:pt x="5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136"/>
                      <a:pt x="17" y="136"/>
                      <a:pt x="17" y="136"/>
                    </a:cubicBezTo>
                    <a:cubicBezTo>
                      <a:pt x="18" y="134"/>
                      <a:pt x="20" y="132"/>
                      <a:pt x="23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0" name="Freeform 80"/>
              <p:cNvSpPr/>
              <p:nvPr/>
            </p:nvSpPr>
            <p:spPr bwMode="auto">
              <a:xfrm>
                <a:off x="1475" y="706"/>
                <a:ext cx="81" cy="28"/>
              </a:xfrm>
              <a:custGeom>
                <a:avLst/>
                <a:gdLst>
                  <a:gd name="T0" fmla="*/ 28 w 34"/>
                  <a:gd name="T1" fmla="*/ 6 h 12"/>
                  <a:gd name="T2" fmla="*/ 34 w 34"/>
                  <a:gd name="T3" fmla="*/ 0 h 12"/>
                  <a:gd name="T4" fmla="*/ 17 w 34"/>
                  <a:gd name="T5" fmla="*/ 4 h 12"/>
                  <a:gd name="T6" fmla="*/ 0 w 34"/>
                  <a:gd name="T7" fmla="*/ 0 h 12"/>
                  <a:gd name="T8" fmla="*/ 6 w 34"/>
                  <a:gd name="T9" fmla="*/ 6 h 12"/>
                  <a:gd name="T10" fmla="*/ 6 w 34"/>
                  <a:gd name="T11" fmla="*/ 12 h 12"/>
                  <a:gd name="T12" fmla="*/ 28 w 34"/>
                  <a:gd name="T13" fmla="*/ 12 h 12"/>
                  <a:gd name="T14" fmla="*/ 28 w 34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28" y="6"/>
                    </a:moveTo>
                    <a:cubicBezTo>
                      <a:pt x="30" y="5"/>
                      <a:pt x="32" y="3"/>
                      <a:pt x="34" y="0"/>
                    </a:cubicBezTo>
                    <a:cubicBezTo>
                      <a:pt x="29" y="3"/>
                      <a:pt x="23" y="4"/>
                      <a:pt x="17" y="4"/>
                    </a:cubicBezTo>
                    <a:cubicBezTo>
                      <a:pt x="11" y="4"/>
                      <a:pt x="5" y="3"/>
                      <a:pt x="0" y="0"/>
                    </a:cubicBezTo>
                    <a:cubicBezTo>
                      <a:pt x="2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1" name="Freeform 81"/>
              <p:cNvSpPr>
                <a:spLocks noEditPoints="1"/>
              </p:cNvSpPr>
              <p:nvPr/>
            </p:nvSpPr>
            <p:spPr bwMode="auto">
              <a:xfrm>
                <a:off x="1430" y="451"/>
                <a:ext cx="171" cy="264"/>
              </a:xfrm>
              <a:custGeom>
                <a:avLst/>
                <a:gdLst>
                  <a:gd name="T0" fmla="*/ 53 w 72"/>
                  <a:gd name="T1" fmla="*/ 107 h 111"/>
                  <a:gd name="T2" fmla="*/ 72 w 72"/>
                  <a:gd name="T3" fmla="*/ 76 h 111"/>
                  <a:gd name="T4" fmla="*/ 72 w 72"/>
                  <a:gd name="T5" fmla="*/ 36 h 111"/>
                  <a:gd name="T6" fmla="*/ 36 w 72"/>
                  <a:gd name="T7" fmla="*/ 0 h 111"/>
                  <a:gd name="T8" fmla="*/ 0 w 72"/>
                  <a:gd name="T9" fmla="*/ 36 h 111"/>
                  <a:gd name="T10" fmla="*/ 0 w 72"/>
                  <a:gd name="T11" fmla="*/ 76 h 111"/>
                  <a:gd name="T12" fmla="*/ 19 w 72"/>
                  <a:gd name="T13" fmla="*/ 107 h 111"/>
                  <a:gd name="T14" fmla="*/ 36 w 72"/>
                  <a:gd name="T15" fmla="*/ 111 h 111"/>
                  <a:gd name="T16" fmla="*/ 53 w 72"/>
                  <a:gd name="T17" fmla="*/ 107 h 111"/>
                  <a:gd name="T18" fmla="*/ 14 w 72"/>
                  <a:gd name="T19" fmla="*/ 90 h 111"/>
                  <a:gd name="T20" fmla="*/ 36 w 72"/>
                  <a:gd name="T21" fmla="*/ 69 h 111"/>
                  <a:gd name="T22" fmla="*/ 58 w 72"/>
                  <a:gd name="T23" fmla="*/ 90 h 111"/>
                  <a:gd name="T24" fmla="*/ 36 w 72"/>
                  <a:gd name="T25" fmla="*/ 105 h 111"/>
                  <a:gd name="T26" fmla="*/ 14 w 72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11">
                    <a:moveTo>
                      <a:pt x="53" y="107"/>
                    </a:moveTo>
                    <a:cubicBezTo>
                      <a:pt x="64" y="101"/>
                      <a:pt x="72" y="89"/>
                      <a:pt x="72" y="7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9"/>
                      <a:pt x="8" y="101"/>
                      <a:pt x="19" y="107"/>
                    </a:cubicBezTo>
                    <a:cubicBezTo>
                      <a:pt x="24" y="110"/>
                      <a:pt x="30" y="111"/>
                      <a:pt x="36" y="111"/>
                    </a:cubicBezTo>
                    <a:cubicBezTo>
                      <a:pt x="42" y="111"/>
                      <a:pt x="48" y="110"/>
                      <a:pt x="53" y="107"/>
                    </a:cubicBezTo>
                    <a:moveTo>
                      <a:pt x="14" y="90"/>
                    </a:moveTo>
                    <a:cubicBezTo>
                      <a:pt x="14" y="75"/>
                      <a:pt x="24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5"/>
                      <a:pt x="36" y="105"/>
                    </a:cubicBezTo>
                    <a:cubicBezTo>
                      <a:pt x="31" y="105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2" name="Freeform 82"/>
              <p:cNvSpPr/>
              <p:nvPr/>
            </p:nvSpPr>
            <p:spPr bwMode="auto">
              <a:xfrm>
                <a:off x="1463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6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10" y="0"/>
                      <a:pt x="0" y="6"/>
                      <a:pt x="0" y="21"/>
                    </a:cubicBezTo>
                    <a:cubicBezTo>
                      <a:pt x="0" y="36"/>
                      <a:pt x="17" y="36"/>
                      <a:pt x="22" y="36"/>
                    </a:cubicBezTo>
                    <a:cubicBezTo>
                      <a:pt x="27" y="36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3" name="Freeform 83"/>
              <p:cNvSpPr>
                <a:spLocks noEditPoints="1"/>
              </p:cNvSpPr>
              <p:nvPr/>
            </p:nvSpPr>
            <p:spPr bwMode="auto">
              <a:xfrm>
                <a:off x="1409" y="734"/>
                <a:ext cx="213" cy="312"/>
              </a:xfrm>
              <a:custGeom>
                <a:avLst/>
                <a:gdLst>
                  <a:gd name="T0" fmla="*/ 76 w 90"/>
                  <a:gd name="T1" fmla="*/ 0 h 131"/>
                  <a:gd name="T2" fmla="*/ 56 w 90"/>
                  <a:gd name="T3" fmla="*/ 0 h 131"/>
                  <a:gd name="T4" fmla="*/ 34 w 90"/>
                  <a:gd name="T5" fmla="*/ 0 h 131"/>
                  <a:gd name="T6" fmla="*/ 14 w 90"/>
                  <a:gd name="T7" fmla="*/ 0 h 131"/>
                  <a:gd name="T8" fmla="*/ 8 w 90"/>
                  <a:gd name="T9" fmla="*/ 1 h 131"/>
                  <a:gd name="T10" fmla="*/ 2 w 90"/>
                  <a:gd name="T11" fmla="*/ 7 h 131"/>
                  <a:gd name="T12" fmla="*/ 0 w 90"/>
                  <a:gd name="T13" fmla="*/ 14 h 131"/>
                  <a:gd name="T14" fmla="*/ 0 w 90"/>
                  <a:gd name="T15" fmla="*/ 117 h 131"/>
                  <a:gd name="T16" fmla="*/ 14 w 90"/>
                  <a:gd name="T17" fmla="*/ 131 h 131"/>
                  <a:gd name="T18" fmla="*/ 76 w 90"/>
                  <a:gd name="T19" fmla="*/ 131 h 131"/>
                  <a:gd name="T20" fmla="*/ 90 w 90"/>
                  <a:gd name="T21" fmla="*/ 117 h 131"/>
                  <a:gd name="T22" fmla="*/ 90 w 90"/>
                  <a:gd name="T23" fmla="*/ 14 h 131"/>
                  <a:gd name="T24" fmla="*/ 76 w 90"/>
                  <a:gd name="T25" fmla="*/ 0 h 131"/>
                  <a:gd name="T26" fmla="*/ 45 w 90"/>
                  <a:gd name="T27" fmla="*/ 107 h 131"/>
                  <a:gd name="T28" fmla="*/ 41 w 90"/>
                  <a:gd name="T29" fmla="*/ 103 h 131"/>
                  <a:gd name="T30" fmla="*/ 45 w 90"/>
                  <a:gd name="T31" fmla="*/ 98 h 131"/>
                  <a:gd name="T32" fmla="*/ 49 w 90"/>
                  <a:gd name="T33" fmla="*/ 103 h 131"/>
                  <a:gd name="T34" fmla="*/ 45 w 90"/>
                  <a:gd name="T35" fmla="*/ 107 h 131"/>
                  <a:gd name="T36" fmla="*/ 45 w 90"/>
                  <a:gd name="T37" fmla="*/ 87 h 131"/>
                  <a:gd name="T38" fmla="*/ 41 w 90"/>
                  <a:gd name="T39" fmla="*/ 83 h 131"/>
                  <a:gd name="T40" fmla="*/ 45 w 90"/>
                  <a:gd name="T41" fmla="*/ 79 h 131"/>
                  <a:gd name="T42" fmla="*/ 49 w 90"/>
                  <a:gd name="T43" fmla="*/ 83 h 131"/>
                  <a:gd name="T44" fmla="*/ 45 w 90"/>
                  <a:gd name="T45" fmla="*/ 87 h 131"/>
                  <a:gd name="T46" fmla="*/ 45 w 90"/>
                  <a:gd name="T47" fmla="*/ 67 h 131"/>
                  <a:gd name="T48" fmla="*/ 41 w 90"/>
                  <a:gd name="T49" fmla="*/ 63 h 131"/>
                  <a:gd name="T50" fmla="*/ 45 w 90"/>
                  <a:gd name="T51" fmla="*/ 59 h 131"/>
                  <a:gd name="T52" fmla="*/ 49 w 90"/>
                  <a:gd name="T53" fmla="*/ 63 h 131"/>
                  <a:gd name="T54" fmla="*/ 45 w 90"/>
                  <a:gd name="T55" fmla="*/ 67 h 131"/>
                  <a:gd name="T56" fmla="*/ 45 w 90"/>
                  <a:gd name="T57" fmla="*/ 47 h 131"/>
                  <a:gd name="T58" fmla="*/ 41 w 90"/>
                  <a:gd name="T59" fmla="*/ 43 h 131"/>
                  <a:gd name="T60" fmla="*/ 45 w 90"/>
                  <a:gd name="T61" fmla="*/ 39 h 131"/>
                  <a:gd name="T62" fmla="*/ 49 w 90"/>
                  <a:gd name="T63" fmla="*/ 43 h 131"/>
                  <a:gd name="T64" fmla="*/ 45 w 90"/>
                  <a:gd name="T65" fmla="*/ 47 h 131"/>
                  <a:gd name="T66" fmla="*/ 45 w 90"/>
                  <a:gd name="T67" fmla="*/ 27 h 131"/>
                  <a:gd name="T68" fmla="*/ 41 w 90"/>
                  <a:gd name="T69" fmla="*/ 23 h 131"/>
                  <a:gd name="T70" fmla="*/ 45 w 90"/>
                  <a:gd name="T71" fmla="*/ 19 h 131"/>
                  <a:gd name="T72" fmla="*/ 49 w 90"/>
                  <a:gd name="T73" fmla="*/ 23 h 131"/>
                  <a:gd name="T74" fmla="*/ 45 w 90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131">
                    <a:moveTo>
                      <a:pt x="7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5" y="3"/>
                      <a:pt x="3" y="4"/>
                      <a:pt x="2" y="7"/>
                    </a:cubicBezTo>
                    <a:cubicBezTo>
                      <a:pt x="0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4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84" y="131"/>
                      <a:pt x="90" y="125"/>
                      <a:pt x="90" y="117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6"/>
                      <a:pt x="84" y="0"/>
                      <a:pt x="76" y="0"/>
                    </a:cubicBezTo>
                    <a:moveTo>
                      <a:pt x="45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8"/>
                      <a:pt x="45" y="98"/>
                    </a:cubicBezTo>
                    <a:cubicBezTo>
                      <a:pt x="47" y="98"/>
                      <a:pt x="49" y="100"/>
                      <a:pt x="49" y="103"/>
                    </a:cubicBezTo>
                    <a:cubicBezTo>
                      <a:pt x="49" y="105"/>
                      <a:pt x="47" y="107"/>
                      <a:pt x="45" y="107"/>
                    </a:cubicBezTo>
                    <a:moveTo>
                      <a:pt x="45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5" y="79"/>
                    </a:cubicBezTo>
                    <a:cubicBezTo>
                      <a:pt x="47" y="79"/>
                      <a:pt x="49" y="80"/>
                      <a:pt x="49" y="83"/>
                    </a:cubicBezTo>
                    <a:cubicBezTo>
                      <a:pt x="49" y="85"/>
                      <a:pt x="47" y="87"/>
                      <a:pt x="45" y="87"/>
                    </a:cubicBezTo>
                    <a:moveTo>
                      <a:pt x="45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5" y="59"/>
                    </a:cubicBezTo>
                    <a:cubicBezTo>
                      <a:pt x="47" y="59"/>
                      <a:pt x="49" y="61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moveTo>
                      <a:pt x="45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5" y="39"/>
                    </a:cubicBezTo>
                    <a:cubicBezTo>
                      <a:pt x="47" y="39"/>
                      <a:pt x="49" y="41"/>
                      <a:pt x="49" y="43"/>
                    </a:cubicBezTo>
                    <a:cubicBezTo>
                      <a:pt x="49" y="45"/>
                      <a:pt x="47" y="47"/>
                      <a:pt x="45" y="47"/>
                    </a:cubicBezTo>
                    <a:moveTo>
                      <a:pt x="45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5" y="19"/>
                    </a:cubicBezTo>
                    <a:cubicBezTo>
                      <a:pt x="47" y="19"/>
                      <a:pt x="49" y="21"/>
                      <a:pt x="49" y="23"/>
                    </a:cubicBezTo>
                    <a:cubicBezTo>
                      <a:pt x="49" y="25"/>
                      <a:pt x="47" y="27"/>
                      <a:pt x="45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4" name="Oval 84"/>
              <p:cNvSpPr>
                <a:spLocks noChangeArrowheads="1"/>
              </p:cNvSpPr>
              <p:nvPr/>
            </p:nvSpPr>
            <p:spPr bwMode="auto">
              <a:xfrm>
                <a:off x="1506" y="779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5" name="Oval 85"/>
              <p:cNvSpPr>
                <a:spLocks noChangeArrowheads="1"/>
              </p:cNvSpPr>
              <p:nvPr/>
            </p:nvSpPr>
            <p:spPr bwMode="auto">
              <a:xfrm>
                <a:off x="1506" y="827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6" name="Oval 86"/>
              <p:cNvSpPr>
                <a:spLocks noChangeArrowheads="1"/>
              </p:cNvSpPr>
              <p:nvPr/>
            </p:nvSpPr>
            <p:spPr bwMode="auto">
              <a:xfrm>
                <a:off x="1506" y="875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7" name="Oval 87"/>
              <p:cNvSpPr>
                <a:spLocks noChangeArrowheads="1"/>
              </p:cNvSpPr>
              <p:nvPr/>
            </p:nvSpPr>
            <p:spPr bwMode="auto">
              <a:xfrm>
                <a:off x="1506" y="922"/>
                <a:ext cx="19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8" name="Oval 88"/>
              <p:cNvSpPr>
                <a:spLocks noChangeArrowheads="1"/>
              </p:cNvSpPr>
              <p:nvPr/>
            </p:nvSpPr>
            <p:spPr bwMode="auto">
              <a:xfrm>
                <a:off x="1506" y="967"/>
                <a:ext cx="19" cy="22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49" name="Freeform 89"/>
              <p:cNvSpPr/>
              <p:nvPr/>
            </p:nvSpPr>
            <p:spPr bwMode="auto">
              <a:xfrm>
                <a:off x="1781" y="427"/>
                <a:ext cx="52" cy="324"/>
              </a:xfrm>
              <a:custGeom>
                <a:avLst/>
                <a:gdLst>
                  <a:gd name="T0" fmla="*/ 22 w 22"/>
                  <a:gd name="T1" fmla="*/ 130 h 136"/>
                  <a:gd name="T2" fmla="*/ 22 w 22"/>
                  <a:gd name="T3" fmla="*/ 82 h 136"/>
                  <a:gd name="T4" fmla="*/ 20 w 22"/>
                  <a:gd name="T5" fmla="*/ 79 h 136"/>
                  <a:gd name="T6" fmla="*/ 17 w 22"/>
                  <a:gd name="T7" fmla="*/ 80 h 136"/>
                  <a:gd name="T8" fmla="*/ 6 w 22"/>
                  <a:gd name="T9" fmla="*/ 94 h 136"/>
                  <a:gd name="T10" fmla="*/ 6 w 22"/>
                  <a:gd name="T11" fmla="*/ 3 h 136"/>
                  <a:gd name="T12" fmla="*/ 3 w 22"/>
                  <a:gd name="T13" fmla="*/ 0 h 136"/>
                  <a:gd name="T14" fmla="*/ 0 w 22"/>
                  <a:gd name="T15" fmla="*/ 3 h 136"/>
                  <a:gd name="T16" fmla="*/ 0 w 22"/>
                  <a:gd name="T17" fmla="*/ 103 h 136"/>
                  <a:gd name="T18" fmla="*/ 2 w 22"/>
                  <a:gd name="T19" fmla="*/ 106 h 136"/>
                  <a:gd name="T20" fmla="*/ 5 w 22"/>
                  <a:gd name="T21" fmla="*/ 105 h 136"/>
                  <a:gd name="T22" fmla="*/ 16 w 22"/>
                  <a:gd name="T23" fmla="*/ 91 h 136"/>
                  <a:gd name="T24" fmla="*/ 16 w 22"/>
                  <a:gd name="T25" fmla="*/ 136 h 136"/>
                  <a:gd name="T26" fmla="*/ 22 w 22"/>
                  <a:gd name="T27" fmla="*/ 13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136">
                    <a:moveTo>
                      <a:pt x="22" y="130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1" y="80"/>
                      <a:pt x="20" y="79"/>
                    </a:cubicBezTo>
                    <a:cubicBezTo>
                      <a:pt x="19" y="79"/>
                      <a:pt x="17" y="79"/>
                      <a:pt x="17" y="80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4"/>
                      <a:pt x="0" y="105"/>
                      <a:pt x="2" y="106"/>
                    </a:cubicBezTo>
                    <a:cubicBezTo>
                      <a:pt x="3" y="106"/>
                      <a:pt x="4" y="106"/>
                      <a:pt x="5" y="105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8" y="133"/>
                      <a:pt x="20" y="132"/>
                      <a:pt x="22" y="130"/>
                    </a:cubicBezTo>
                  </a:path>
                </a:pathLst>
              </a:custGeom>
              <a:solidFill>
                <a:srgbClr val="1A3D59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0" name="Freeform 90"/>
              <p:cNvSpPr/>
              <p:nvPr/>
            </p:nvSpPr>
            <p:spPr bwMode="auto">
              <a:xfrm>
                <a:off x="1883" y="706"/>
                <a:ext cx="78" cy="28"/>
              </a:xfrm>
              <a:custGeom>
                <a:avLst/>
                <a:gdLst>
                  <a:gd name="T0" fmla="*/ 27 w 33"/>
                  <a:gd name="T1" fmla="*/ 6 h 12"/>
                  <a:gd name="T2" fmla="*/ 33 w 33"/>
                  <a:gd name="T3" fmla="*/ 0 h 12"/>
                  <a:gd name="T4" fmla="*/ 17 w 33"/>
                  <a:gd name="T5" fmla="*/ 4 h 12"/>
                  <a:gd name="T6" fmla="*/ 0 w 33"/>
                  <a:gd name="T7" fmla="*/ 0 h 12"/>
                  <a:gd name="T8" fmla="*/ 6 w 33"/>
                  <a:gd name="T9" fmla="*/ 6 h 12"/>
                  <a:gd name="T10" fmla="*/ 6 w 33"/>
                  <a:gd name="T11" fmla="*/ 12 h 12"/>
                  <a:gd name="T12" fmla="*/ 27 w 33"/>
                  <a:gd name="T13" fmla="*/ 12 h 12"/>
                  <a:gd name="T14" fmla="*/ 27 w 3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2">
                    <a:moveTo>
                      <a:pt x="27" y="6"/>
                    </a:moveTo>
                    <a:cubicBezTo>
                      <a:pt x="29" y="5"/>
                      <a:pt x="32" y="3"/>
                      <a:pt x="33" y="0"/>
                    </a:cubicBezTo>
                    <a:cubicBezTo>
                      <a:pt x="28" y="3"/>
                      <a:pt x="23" y="4"/>
                      <a:pt x="17" y="4"/>
                    </a:cubicBezTo>
                    <a:cubicBezTo>
                      <a:pt x="10" y="4"/>
                      <a:pt x="5" y="3"/>
                      <a:pt x="0" y="0"/>
                    </a:cubicBezTo>
                    <a:cubicBezTo>
                      <a:pt x="1" y="3"/>
                      <a:pt x="4" y="5"/>
                      <a:pt x="6" y="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7" y="12"/>
                      <a:pt x="27" y="12"/>
                      <a:pt x="27" y="12"/>
                    </a:cubicBez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1" name="Freeform 91"/>
              <p:cNvSpPr>
                <a:spLocks noEditPoints="1"/>
              </p:cNvSpPr>
              <p:nvPr/>
            </p:nvSpPr>
            <p:spPr bwMode="auto">
              <a:xfrm>
                <a:off x="1838" y="451"/>
                <a:ext cx="168" cy="264"/>
              </a:xfrm>
              <a:custGeom>
                <a:avLst/>
                <a:gdLst>
                  <a:gd name="T0" fmla="*/ 52 w 71"/>
                  <a:gd name="T1" fmla="*/ 107 h 111"/>
                  <a:gd name="T2" fmla="*/ 71 w 71"/>
                  <a:gd name="T3" fmla="*/ 75 h 111"/>
                  <a:gd name="T4" fmla="*/ 71 w 71"/>
                  <a:gd name="T5" fmla="*/ 36 h 111"/>
                  <a:gd name="T6" fmla="*/ 36 w 71"/>
                  <a:gd name="T7" fmla="*/ 0 h 111"/>
                  <a:gd name="T8" fmla="*/ 0 w 71"/>
                  <a:gd name="T9" fmla="*/ 36 h 111"/>
                  <a:gd name="T10" fmla="*/ 0 w 71"/>
                  <a:gd name="T11" fmla="*/ 75 h 111"/>
                  <a:gd name="T12" fmla="*/ 19 w 71"/>
                  <a:gd name="T13" fmla="*/ 107 h 111"/>
                  <a:gd name="T14" fmla="*/ 36 w 71"/>
                  <a:gd name="T15" fmla="*/ 111 h 111"/>
                  <a:gd name="T16" fmla="*/ 52 w 71"/>
                  <a:gd name="T17" fmla="*/ 107 h 111"/>
                  <a:gd name="T18" fmla="*/ 14 w 71"/>
                  <a:gd name="T19" fmla="*/ 90 h 111"/>
                  <a:gd name="T20" fmla="*/ 36 w 71"/>
                  <a:gd name="T21" fmla="*/ 69 h 111"/>
                  <a:gd name="T22" fmla="*/ 58 w 71"/>
                  <a:gd name="T23" fmla="*/ 90 h 111"/>
                  <a:gd name="T24" fmla="*/ 36 w 71"/>
                  <a:gd name="T25" fmla="*/ 104 h 111"/>
                  <a:gd name="T26" fmla="*/ 14 w 71"/>
                  <a:gd name="T27" fmla="*/ 9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11">
                    <a:moveTo>
                      <a:pt x="52" y="107"/>
                    </a:moveTo>
                    <a:cubicBezTo>
                      <a:pt x="64" y="101"/>
                      <a:pt x="71" y="89"/>
                      <a:pt x="71" y="7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16"/>
                      <a:pt x="55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9"/>
                      <a:pt x="7" y="101"/>
                      <a:pt x="19" y="107"/>
                    </a:cubicBezTo>
                    <a:cubicBezTo>
                      <a:pt x="24" y="110"/>
                      <a:pt x="29" y="111"/>
                      <a:pt x="36" y="111"/>
                    </a:cubicBezTo>
                    <a:cubicBezTo>
                      <a:pt x="42" y="111"/>
                      <a:pt x="47" y="110"/>
                      <a:pt x="52" y="107"/>
                    </a:cubicBezTo>
                    <a:moveTo>
                      <a:pt x="14" y="90"/>
                    </a:moveTo>
                    <a:cubicBezTo>
                      <a:pt x="14" y="75"/>
                      <a:pt x="23" y="69"/>
                      <a:pt x="36" y="69"/>
                    </a:cubicBezTo>
                    <a:cubicBezTo>
                      <a:pt x="48" y="69"/>
                      <a:pt x="58" y="75"/>
                      <a:pt x="58" y="90"/>
                    </a:cubicBezTo>
                    <a:cubicBezTo>
                      <a:pt x="58" y="105"/>
                      <a:pt x="41" y="104"/>
                      <a:pt x="36" y="104"/>
                    </a:cubicBezTo>
                    <a:cubicBezTo>
                      <a:pt x="30" y="104"/>
                      <a:pt x="14" y="105"/>
                      <a:pt x="14" y="90"/>
                    </a:cubicBezTo>
                  </a:path>
                </a:pathLst>
              </a:custGeom>
              <a:solidFill>
                <a:srgbClr val="3B4063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2" name="Freeform 92"/>
              <p:cNvSpPr/>
              <p:nvPr/>
            </p:nvSpPr>
            <p:spPr bwMode="auto">
              <a:xfrm>
                <a:off x="1871" y="615"/>
                <a:ext cx="105" cy="86"/>
              </a:xfrm>
              <a:custGeom>
                <a:avLst/>
                <a:gdLst>
                  <a:gd name="T0" fmla="*/ 44 w 44"/>
                  <a:gd name="T1" fmla="*/ 21 h 36"/>
                  <a:gd name="T2" fmla="*/ 22 w 44"/>
                  <a:gd name="T3" fmla="*/ 0 h 36"/>
                  <a:gd name="T4" fmla="*/ 0 w 44"/>
                  <a:gd name="T5" fmla="*/ 21 h 36"/>
                  <a:gd name="T6" fmla="*/ 22 w 44"/>
                  <a:gd name="T7" fmla="*/ 35 h 36"/>
                  <a:gd name="T8" fmla="*/ 44 w 44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4" y="21"/>
                    </a:moveTo>
                    <a:cubicBezTo>
                      <a:pt x="44" y="6"/>
                      <a:pt x="34" y="0"/>
                      <a:pt x="22" y="0"/>
                    </a:cubicBezTo>
                    <a:cubicBezTo>
                      <a:pt x="9" y="0"/>
                      <a:pt x="0" y="6"/>
                      <a:pt x="0" y="21"/>
                    </a:cubicBezTo>
                    <a:cubicBezTo>
                      <a:pt x="0" y="36"/>
                      <a:pt x="16" y="35"/>
                      <a:pt x="22" y="35"/>
                    </a:cubicBezTo>
                    <a:cubicBezTo>
                      <a:pt x="27" y="35"/>
                      <a:pt x="44" y="36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3" name="Freeform 93"/>
              <p:cNvSpPr>
                <a:spLocks noEditPoints="1"/>
              </p:cNvSpPr>
              <p:nvPr/>
            </p:nvSpPr>
            <p:spPr bwMode="auto">
              <a:xfrm>
                <a:off x="1814" y="734"/>
                <a:ext cx="216" cy="312"/>
              </a:xfrm>
              <a:custGeom>
                <a:avLst/>
                <a:gdLst>
                  <a:gd name="T0" fmla="*/ 77 w 91"/>
                  <a:gd name="T1" fmla="*/ 0 h 131"/>
                  <a:gd name="T2" fmla="*/ 56 w 91"/>
                  <a:gd name="T3" fmla="*/ 0 h 131"/>
                  <a:gd name="T4" fmla="*/ 35 w 91"/>
                  <a:gd name="T5" fmla="*/ 0 h 131"/>
                  <a:gd name="T6" fmla="*/ 14 w 91"/>
                  <a:gd name="T7" fmla="*/ 0 h 131"/>
                  <a:gd name="T8" fmla="*/ 8 w 91"/>
                  <a:gd name="T9" fmla="*/ 1 h 131"/>
                  <a:gd name="T10" fmla="*/ 2 w 91"/>
                  <a:gd name="T11" fmla="*/ 7 h 131"/>
                  <a:gd name="T12" fmla="*/ 0 w 91"/>
                  <a:gd name="T13" fmla="*/ 14 h 131"/>
                  <a:gd name="T14" fmla="*/ 0 w 91"/>
                  <a:gd name="T15" fmla="*/ 117 h 131"/>
                  <a:gd name="T16" fmla="*/ 14 w 91"/>
                  <a:gd name="T17" fmla="*/ 131 h 131"/>
                  <a:gd name="T18" fmla="*/ 77 w 91"/>
                  <a:gd name="T19" fmla="*/ 131 h 131"/>
                  <a:gd name="T20" fmla="*/ 91 w 91"/>
                  <a:gd name="T21" fmla="*/ 117 h 131"/>
                  <a:gd name="T22" fmla="*/ 91 w 91"/>
                  <a:gd name="T23" fmla="*/ 14 h 131"/>
                  <a:gd name="T24" fmla="*/ 77 w 91"/>
                  <a:gd name="T25" fmla="*/ 0 h 131"/>
                  <a:gd name="T26" fmla="*/ 46 w 91"/>
                  <a:gd name="T27" fmla="*/ 107 h 131"/>
                  <a:gd name="T28" fmla="*/ 41 w 91"/>
                  <a:gd name="T29" fmla="*/ 103 h 131"/>
                  <a:gd name="T30" fmla="*/ 46 w 91"/>
                  <a:gd name="T31" fmla="*/ 98 h 131"/>
                  <a:gd name="T32" fmla="*/ 50 w 91"/>
                  <a:gd name="T33" fmla="*/ 103 h 131"/>
                  <a:gd name="T34" fmla="*/ 46 w 91"/>
                  <a:gd name="T35" fmla="*/ 107 h 131"/>
                  <a:gd name="T36" fmla="*/ 46 w 91"/>
                  <a:gd name="T37" fmla="*/ 87 h 131"/>
                  <a:gd name="T38" fmla="*/ 41 w 91"/>
                  <a:gd name="T39" fmla="*/ 83 h 131"/>
                  <a:gd name="T40" fmla="*/ 46 w 91"/>
                  <a:gd name="T41" fmla="*/ 79 h 131"/>
                  <a:gd name="T42" fmla="*/ 50 w 91"/>
                  <a:gd name="T43" fmla="*/ 83 h 131"/>
                  <a:gd name="T44" fmla="*/ 46 w 91"/>
                  <a:gd name="T45" fmla="*/ 87 h 131"/>
                  <a:gd name="T46" fmla="*/ 46 w 91"/>
                  <a:gd name="T47" fmla="*/ 67 h 131"/>
                  <a:gd name="T48" fmla="*/ 41 w 91"/>
                  <a:gd name="T49" fmla="*/ 63 h 131"/>
                  <a:gd name="T50" fmla="*/ 46 w 91"/>
                  <a:gd name="T51" fmla="*/ 59 h 131"/>
                  <a:gd name="T52" fmla="*/ 50 w 91"/>
                  <a:gd name="T53" fmla="*/ 63 h 131"/>
                  <a:gd name="T54" fmla="*/ 46 w 91"/>
                  <a:gd name="T55" fmla="*/ 67 h 131"/>
                  <a:gd name="T56" fmla="*/ 46 w 91"/>
                  <a:gd name="T57" fmla="*/ 47 h 131"/>
                  <a:gd name="T58" fmla="*/ 41 w 91"/>
                  <a:gd name="T59" fmla="*/ 43 h 131"/>
                  <a:gd name="T60" fmla="*/ 46 w 91"/>
                  <a:gd name="T61" fmla="*/ 39 h 131"/>
                  <a:gd name="T62" fmla="*/ 50 w 91"/>
                  <a:gd name="T63" fmla="*/ 43 h 131"/>
                  <a:gd name="T64" fmla="*/ 46 w 91"/>
                  <a:gd name="T65" fmla="*/ 47 h 131"/>
                  <a:gd name="T66" fmla="*/ 46 w 91"/>
                  <a:gd name="T67" fmla="*/ 27 h 131"/>
                  <a:gd name="T68" fmla="*/ 41 w 91"/>
                  <a:gd name="T69" fmla="*/ 23 h 131"/>
                  <a:gd name="T70" fmla="*/ 46 w 91"/>
                  <a:gd name="T71" fmla="*/ 19 h 131"/>
                  <a:gd name="T72" fmla="*/ 50 w 91"/>
                  <a:gd name="T73" fmla="*/ 23 h 131"/>
                  <a:gd name="T74" fmla="*/ 46 w 91"/>
                  <a:gd name="T7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131">
                    <a:moveTo>
                      <a:pt x="77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1"/>
                      <a:pt x="8" y="1"/>
                    </a:cubicBezTo>
                    <a:cubicBezTo>
                      <a:pt x="6" y="3"/>
                      <a:pt x="4" y="4"/>
                      <a:pt x="2" y="7"/>
                    </a:cubicBezTo>
                    <a:cubicBezTo>
                      <a:pt x="1" y="9"/>
                      <a:pt x="0" y="12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7" y="131"/>
                      <a:pt x="14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85" y="131"/>
                      <a:pt x="91" y="125"/>
                      <a:pt x="91" y="117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6"/>
                      <a:pt x="85" y="0"/>
                      <a:pt x="77" y="0"/>
                    </a:cubicBezTo>
                    <a:moveTo>
                      <a:pt x="46" y="107"/>
                    </a:moveTo>
                    <a:cubicBezTo>
                      <a:pt x="43" y="107"/>
                      <a:pt x="41" y="105"/>
                      <a:pt x="41" y="103"/>
                    </a:cubicBezTo>
                    <a:cubicBezTo>
                      <a:pt x="41" y="100"/>
                      <a:pt x="43" y="98"/>
                      <a:pt x="46" y="98"/>
                    </a:cubicBezTo>
                    <a:cubicBezTo>
                      <a:pt x="48" y="98"/>
                      <a:pt x="50" y="100"/>
                      <a:pt x="50" y="103"/>
                    </a:cubicBezTo>
                    <a:cubicBezTo>
                      <a:pt x="50" y="105"/>
                      <a:pt x="48" y="107"/>
                      <a:pt x="46" y="107"/>
                    </a:cubicBezTo>
                    <a:moveTo>
                      <a:pt x="46" y="87"/>
                    </a:moveTo>
                    <a:cubicBezTo>
                      <a:pt x="43" y="87"/>
                      <a:pt x="41" y="85"/>
                      <a:pt x="41" y="83"/>
                    </a:cubicBezTo>
                    <a:cubicBezTo>
                      <a:pt x="41" y="80"/>
                      <a:pt x="43" y="79"/>
                      <a:pt x="46" y="79"/>
                    </a:cubicBezTo>
                    <a:cubicBezTo>
                      <a:pt x="48" y="79"/>
                      <a:pt x="50" y="80"/>
                      <a:pt x="50" y="83"/>
                    </a:cubicBezTo>
                    <a:cubicBezTo>
                      <a:pt x="50" y="85"/>
                      <a:pt x="48" y="87"/>
                      <a:pt x="46" y="87"/>
                    </a:cubicBezTo>
                    <a:moveTo>
                      <a:pt x="46" y="67"/>
                    </a:move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61"/>
                      <a:pt x="43" y="59"/>
                      <a:pt x="46" y="59"/>
                    </a:cubicBezTo>
                    <a:cubicBezTo>
                      <a:pt x="48" y="59"/>
                      <a:pt x="50" y="61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moveTo>
                      <a:pt x="46" y="47"/>
                    </a:moveTo>
                    <a:cubicBezTo>
                      <a:pt x="43" y="47"/>
                      <a:pt x="41" y="45"/>
                      <a:pt x="41" y="43"/>
                    </a:cubicBezTo>
                    <a:cubicBezTo>
                      <a:pt x="41" y="41"/>
                      <a:pt x="43" y="39"/>
                      <a:pt x="46" y="39"/>
                    </a:cubicBezTo>
                    <a:cubicBezTo>
                      <a:pt x="48" y="39"/>
                      <a:pt x="50" y="41"/>
                      <a:pt x="50" y="43"/>
                    </a:cubicBezTo>
                    <a:cubicBezTo>
                      <a:pt x="50" y="45"/>
                      <a:pt x="48" y="47"/>
                      <a:pt x="46" y="47"/>
                    </a:cubicBezTo>
                    <a:moveTo>
                      <a:pt x="46" y="27"/>
                    </a:moveTo>
                    <a:cubicBezTo>
                      <a:pt x="43" y="27"/>
                      <a:pt x="41" y="25"/>
                      <a:pt x="41" y="23"/>
                    </a:cubicBezTo>
                    <a:cubicBezTo>
                      <a:pt x="41" y="21"/>
                      <a:pt x="43" y="19"/>
                      <a:pt x="46" y="19"/>
                    </a:cubicBezTo>
                    <a:cubicBezTo>
                      <a:pt x="48" y="19"/>
                      <a:pt x="50" y="21"/>
                      <a:pt x="50" y="23"/>
                    </a:cubicBezTo>
                    <a:cubicBezTo>
                      <a:pt x="50" y="25"/>
                      <a:pt x="48" y="27"/>
                      <a:pt x="46" y="27"/>
                    </a:cubicBezTo>
                  </a:path>
                </a:pathLst>
              </a:custGeom>
              <a:solidFill>
                <a:srgbClr val="B92746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4" name="Oval 94"/>
              <p:cNvSpPr>
                <a:spLocks noChangeArrowheads="1"/>
              </p:cNvSpPr>
              <p:nvPr/>
            </p:nvSpPr>
            <p:spPr bwMode="auto">
              <a:xfrm>
                <a:off x="1912" y="779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5" name="Oval 95"/>
              <p:cNvSpPr>
                <a:spLocks noChangeArrowheads="1"/>
              </p:cNvSpPr>
              <p:nvPr/>
            </p:nvSpPr>
            <p:spPr bwMode="auto">
              <a:xfrm>
                <a:off x="1912" y="827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6" name="Oval 96"/>
              <p:cNvSpPr>
                <a:spLocks noChangeArrowheads="1"/>
              </p:cNvSpPr>
              <p:nvPr/>
            </p:nvSpPr>
            <p:spPr bwMode="auto">
              <a:xfrm>
                <a:off x="1912" y="875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7" name="Oval 97"/>
              <p:cNvSpPr>
                <a:spLocks noChangeArrowheads="1"/>
              </p:cNvSpPr>
              <p:nvPr/>
            </p:nvSpPr>
            <p:spPr bwMode="auto">
              <a:xfrm>
                <a:off x="1912" y="922"/>
                <a:ext cx="21" cy="19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  <p:sp>
            <p:nvSpPr>
              <p:cNvPr id="1049058" name="Oval 98"/>
              <p:cNvSpPr>
                <a:spLocks noChangeArrowheads="1"/>
              </p:cNvSpPr>
              <p:nvPr/>
            </p:nvSpPr>
            <p:spPr bwMode="auto">
              <a:xfrm>
                <a:off x="1912" y="967"/>
                <a:ext cx="21" cy="22"/>
              </a:xfrm>
              <a:prstGeom prst="ellipse"/>
              <a:solidFill>
                <a:srgbClr val="FFFFFF"/>
              </a:solidFill>
              <a:ln>
                <a:noFill/>
              </a:ln>
            </p:spPr>
            <p:txBody>
              <a:bodyPr anchor="t" anchorCtr="0" bIns="45720" compatLnSpc="1" lIns="91440" numCol="1" rIns="91440" tIns="45720" vert="horz" wrap="square"/>
              <a:p>
                <a:endParaRPr altLang="en-US" lang="zh-CN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">
            <a:lum/>
          </a:blip>
          <a:srcRect/>
          <a:stretch>
            <a:fillRect t="-10000" b="-10000"/>
          </a:stretch>
        </a:blipFill>
      </p:bgPr>
    </p:bg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87" name="矩形 1"/>
          <p:cNvSpPr/>
          <p:nvPr/>
        </p:nvSpPr>
        <p:spPr>
          <a:xfrm>
            <a:off x="3235569" y="0"/>
            <a:ext cx="8956431" cy="6858000"/>
          </a:xfrm>
          <a:prstGeom prst="rect"/>
          <a:gradFill>
            <a:gsLst>
              <a:gs pos="0">
                <a:schemeClr val="bg1">
                  <a:alpha val="0"/>
                </a:schemeClr>
              </a:gs>
              <a:gs pos="62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9389" name="TextBox 7"/>
          <p:cNvSpPr txBox="1"/>
          <p:nvPr/>
        </p:nvSpPr>
        <p:spPr>
          <a:xfrm>
            <a:off x="7019422" y="2814289"/>
            <a:ext cx="4788377" cy="583565"/>
          </a:xfrm>
          <a:prstGeom prst="rect"/>
          <a:noFill/>
        </p:spPr>
        <p:txBody>
          <a:bodyPr rtlCol="0" wrap="square">
            <a:spAutoFit/>
          </a:bodyPr>
          <a:p>
            <a:pPr algn="r"/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С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п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сибо 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з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en-US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в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н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и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м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а</a:t>
            </a:r>
            <a:r>
              <a:rPr altLang="en-US" dirty="0" sz="3200" lang="ru-RU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ние</a:t>
            </a:r>
            <a:r>
              <a:rPr altLang="en-US" dirty="0" sz="3200" lang="en-US" smtClean="0">
                <a:solidFill>
                  <a:srgbClr val="B5364C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!</a:t>
            </a:r>
            <a:endParaRPr altLang="en-US" dirty="0" sz="3200" lang="zh-CN" smtClean="0">
              <a:solidFill>
                <a:srgbClr val="B5364C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Presentation</Application>
  <ScaleCrop>0</ScaleCrop>
  <Company>Microsoft</Company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PC</dc:creator>
  <cp:lastModifiedBy>a05</cp:lastModifiedBy>
  <dcterms:created xsi:type="dcterms:W3CDTF">2015-12-15T02:07:00Z</dcterms:created>
  <dcterms:modified xsi:type="dcterms:W3CDTF">2024-01-22T07:51:28Z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1033-11.2.0.10351</vt:lpwstr>
  </property>
  <property fmtid="{D5CDD505-2E9C-101B-9397-08002B2CF9AE}" pid="3" name="ICV">
    <vt:lpwstr>52C69A66512346A4AFAAA1852FAD1129</vt:lpwstr>
  </property>
</Properties>
</file>