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7" r:id="rId3"/>
    <p:sldId id="270" r:id="rId4"/>
    <p:sldId id="271" r:id="rId5"/>
    <p:sldId id="272" r:id="rId6"/>
    <p:sldId id="274" r:id="rId7"/>
    <p:sldId id="275" r:id="rId8"/>
    <p:sldId id="261" r:id="rId9"/>
    <p:sldId id="265" r:id="rId10"/>
    <p:sldId id="266" r:id="rId11"/>
    <p:sldId id="276" r:id="rId12"/>
    <p:sldId id="277" r:id="rId13"/>
    <p:sldId id="278" r:id="rId14"/>
    <p:sldId id="264" r:id="rId15"/>
    <p:sldId id="263" r:id="rId16"/>
    <p:sldId id="262" r:id="rId17"/>
    <p:sldId id="258" r:id="rId18"/>
    <p:sldId id="259" r:id="rId19"/>
    <p:sldId id="282" r:id="rId20"/>
    <p:sldId id="283" r:id="rId21"/>
    <p:sldId id="281" r:id="rId22"/>
    <p:sldId id="279" r:id="rId23"/>
    <p:sldId id="28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86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0940154-7D76-4EE3-A669-BE6AE29E8512}" type="doc">
      <dgm:prSet loTypeId="urn:microsoft.com/office/officeart/2005/8/layout/gear1" loCatId="relationship" qsTypeId="urn:microsoft.com/office/officeart/2005/8/quickstyle/simple3" qsCatId="simple" csTypeId="urn:microsoft.com/office/officeart/2005/8/colors/colorful2" csCatId="colorful" phldr="1"/>
      <dgm:spPr/>
    </dgm:pt>
    <dgm:pt modelId="{57C234AF-3897-45C7-9011-9C7170F2C22D}">
      <dgm:prSet phldrT="[Текст]" custT="1"/>
      <dgm:spPr/>
      <dgm:t>
        <a:bodyPr/>
        <a:lstStyle/>
        <a:p>
          <a:r>
            <a:rPr lang="ru-RU" sz="1200" b="1" dirty="0">
              <a:latin typeface="+mn-lt"/>
              <a:cs typeface="Times New Roman" panose="02020603050405020304" pitchFamily="18" charset="0"/>
            </a:rPr>
            <a:t>Производственно-технологический офис</a:t>
          </a:r>
        </a:p>
      </dgm:t>
    </dgm:pt>
    <dgm:pt modelId="{00267876-F2E3-4261-919F-2CFA84D82EA5}" type="parTrans" cxnId="{31C2372B-6C21-4834-9284-88345AAC8F52}">
      <dgm:prSet/>
      <dgm:spPr/>
      <dgm:t>
        <a:bodyPr/>
        <a:lstStyle/>
        <a:p>
          <a:endParaRPr lang="ru-RU" sz="1200">
            <a:latin typeface="+mn-lt"/>
          </a:endParaRPr>
        </a:p>
      </dgm:t>
    </dgm:pt>
    <dgm:pt modelId="{81F37AE0-7A00-4FCB-B369-B0D0654FC8DF}" type="sibTrans" cxnId="{31C2372B-6C21-4834-9284-88345AAC8F52}">
      <dgm:prSet/>
      <dgm:spPr/>
      <dgm:t>
        <a:bodyPr/>
        <a:lstStyle/>
        <a:p>
          <a:endParaRPr lang="ru-RU" sz="1200">
            <a:latin typeface="+mn-lt"/>
          </a:endParaRPr>
        </a:p>
      </dgm:t>
    </dgm:pt>
    <dgm:pt modelId="{FE963D5E-FA42-4F37-A9F7-978BDB6A376F}">
      <dgm:prSet phldrT="[Текст]" custT="1"/>
      <dgm:spPr/>
      <dgm:t>
        <a:bodyPr/>
        <a:lstStyle/>
        <a:p>
          <a:r>
            <a:rPr lang="ru-RU" sz="1200" b="1" dirty="0">
              <a:latin typeface="+mn-lt"/>
              <a:cs typeface="Times New Roman" panose="02020603050405020304" pitchFamily="18" charset="0"/>
            </a:rPr>
            <a:t>ОФИС  </a:t>
          </a:r>
          <a:r>
            <a:rPr lang="en-US" sz="1200" b="1" dirty="0">
              <a:latin typeface="+mn-lt"/>
              <a:cs typeface="Times New Roman" panose="02020603050405020304" pitchFamily="18" charset="0"/>
            </a:rPr>
            <a:t>STEAM </a:t>
          </a:r>
          <a:r>
            <a:rPr lang="ru-RU" sz="1200" b="1" dirty="0">
              <a:latin typeface="+mn-lt"/>
              <a:cs typeface="Times New Roman" panose="02020603050405020304" pitchFamily="18" charset="0"/>
            </a:rPr>
            <a:t>-образование</a:t>
          </a:r>
        </a:p>
      </dgm:t>
    </dgm:pt>
    <dgm:pt modelId="{7ABA2CA3-7B67-4D94-B551-E82EB3295ABD}" type="parTrans" cxnId="{CC68016D-87EE-4BB5-B073-7553C2A5267D}">
      <dgm:prSet/>
      <dgm:spPr/>
      <dgm:t>
        <a:bodyPr/>
        <a:lstStyle/>
        <a:p>
          <a:endParaRPr lang="ru-RU" sz="1200">
            <a:latin typeface="+mn-lt"/>
          </a:endParaRPr>
        </a:p>
      </dgm:t>
    </dgm:pt>
    <dgm:pt modelId="{671D551B-BB44-4A7C-9FA2-7CE7665AFCEB}" type="sibTrans" cxnId="{CC68016D-87EE-4BB5-B073-7553C2A5267D}">
      <dgm:prSet/>
      <dgm:spPr/>
      <dgm:t>
        <a:bodyPr/>
        <a:lstStyle/>
        <a:p>
          <a:endParaRPr lang="ru-RU" sz="1200">
            <a:latin typeface="+mn-lt"/>
          </a:endParaRPr>
        </a:p>
      </dgm:t>
    </dgm:pt>
    <dgm:pt modelId="{2EF3F743-2713-411A-B5B3-0EC251C7A543}">
      <dgm:prSet phldrT="[Текст]" custT="1"/>
      <dgm:spPr/>
      <dgm:t>
        <a:bodyPr/>
        <a:lstStyle/>
        <a:p>
          <a:r>
            <a:rPr lang="ru-RU" sz="1200" b="1" dirty="0">
              <a:latin typeface="+mn-lt"/>
              <a:cs typeface="Times New Roman" panose="02020603050405020304" pitchFamily="18" charset="0"/>
            </a:rPr>
            <a:t>ОФИС  Цифровая лаборатория</a:t>
          </a:r>
        </a:p>
      </dgm:t>
    </dgm:pt>
    <dgm:pt modelId="{A9AC5622-37E5-4413-9FE7-CB979A3A0AFD}" type="sibTrans" cxnId="{E08B3981-C7A0-49AE-9ED6-5F652B2A0518}">
      <dgm:prSet/>
      <dgm:spPr/>
      <dgm:t>
        <a:bodyPr/>
        <a:lstStyle/>
        <a:p>
          <a:endParaRPr lang="ru-RU" sz="1200">
            <a:latin typeface="+mn-lt"/>
          </a:endParaRPr>
        </a:p>
      </dgm:t>
    </dgm:pt>
    <dgm:pt modelId="{38CD1F9A-046D-4C5A-A8F2-E3031E19C9F2}" type="parTrans" cxnId="{E08B3981-C7A0-49AE-9ED6-5F652B2A0518}">
      <dgm:prSet/>
      <dgm:spPr/>
      <dgm:t>
        <a:bodyPr/>
        <a:lstStyle/>
        <a:p>
          <a:endParaRPr lang="ru-RU" sz="1200">
            <a:latin typeface="+mn-lt"/>
          </a:endParaRPr>
        </a:p>
      </dgm:t>
    </dgm:pt>
    <dgm:pt modelId="{A9B4EA4B-24FF-4860-BE0E-C32D79BF119E}" type="pres">
      <dgm:prSet presAssocID="{A0940154-7D76-4EE3-A669-BE6AE29E8512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F9C37A4B-A996-40AB-B34D-29F3956708A7}" type="pres">
      <dgm:prSet presAssocID="{57C234AF-3897-45C7-9011-9C7170F2C22D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ABBA6A-58D8-4226-9EE6-E6F3537B5C07}" type="pres">
      <dgm:prSet presAssocID="{57C234AF-3897-45C7-9011-9C7170F2C22D}" presName="gear1srcNode" presStyleLbl="node1" presStyleIdx="0" presStyleCnt="3"/>
      <dgm:spPr/>
      <dgm:t>
        <a:bodyPr/>
        <a:lstStyle/>
        <a:p>
          <a:endParaRPr lang="ru-RU"/>
        </a:p>
      </dgm:t>
    </dgm:pt>
    <dgm:pt modelId="{0320C856-C52C-47BC-A5AA-BF3B05D3C110}" type="pres">
      <dgm:prSet presAssocID="{57C234AF-3897-45C7-9011-9C7170F2C22D}" presName="gear1dstNode" presStyleLbl="node1" presStyleIdx="0" presStyleCnt="3"/>
      <dgm:spPr/>
      <dgm:t>
        <a:bodyPr/>
        <a:lstStyle/>
        <a:p>
          <a:endParaRPr lang="ru-RU"/>
        </a:p>
      </dgm:t>
    </dgm:pt>
    <dgm:pt modelId="{BA160166-5D24-4194-BFBA-2682FCC05F28}" type="pres">
      <dgm:prSet presAssocID="{2EF3F743-2713-411A-B5B3-0EC251C7A543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E964F8-31D5-4F5B-975D-2F887A39EDB5}" type="pres">
      <dgm:prSet presAssocID="{2EF3F743-2713-411A-B5B3-0EC251C7A543}" presName="gear2srcNode" presStyleLbl="node1" presStyleIdx="1" presStyleCnt="3"/>
      <dgm:spPr/>
      <dgm:t>
        <a:bodyPr/>
        <a:lstStyle/>
        <a:p>
          <a:endParaRPr lang="ru-RU"/>
        </a:p>
      </dgm:t>
    </dgm:pt>
    <dgm:pt modelId="{072B5007-B100-49D6-95DF-CD59F90FE482}" type="pres">
      <dgm:prSet presAssocID="{2EF3F743-2713-411A-B5B3-0EC251C7A543}" presName="gear2dstNode" presStyleLbl="node1" presStyleIdx="1" presStyleCnt="3"/>
      <dgm:spPr/>
      <dgm:t>
        <a:bodyPr/>
        <a:lstStyle/>
        <a:p>
          <a:endParaRPr lang="ru-RU"/>
        </a:p>
      </dgm:t>
    </dgm:pt>
    <dgm:pt modelId="{89995EE9-E285-4342-ABDF-AC05EC92DA78}" type="pres">
      <dgm:prSet presAssocID="{FE963D5E-FA42-4F37-A9F7-978BDB6A376F}" presName="gear3" presStyleLbl="node1" presStyleIdx="2" presStyleCnt="3"/>
      <dgm:spPr/>
      <dgm:t>
        <a:bodyPr/>
        <a:lstStyle/>
        <a:p>
          <a:endParaRPr lang="ru-RU"/>
        </a:p>
      </dgm:t>
    </dgm:pt>
    <dgm:pt modelId="{2D9E7578-5D5B-4C79-9AF4-B98C17837A7D}" type="pres">
      <dgm:prSet presAssocID="{FE963D5E-FA42-4F37-A9F7-978BDB6A376F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FE1760-114A-4F49-88B0-3534A6E07449}" type="pres">
      <dgm:prSet presAssocID="{FE963D5E-FA42-4F37-A9F7-978BDB6A376F}" presName="gear3srcNode" presStyleLbl="node1" presStyleIdx="2" presStyleCnt="3"/>
      <dgm:spPr/>
      <dgm:t>
        <a:bodyPr/>
        <a:lstStyle/>
        <a:p>
          <a:endParaRPr lang="ru-RU"/>
        </a:p>
      </dgm:t>
    </dgm:pt>
    <dgm:pt modelId="{1FF37DB1-B18E-4503-B2D3-B365D4CEDD9F}" type="pres">
      <dgm:prSet presAssocID="{FE963D5E-FA42-4F37-A9F7-978BDB6A376F}" presName="gear3dstNode" presStyleLbl="node1" presStyleIdx="2" presStyleCnt="3"/>
      <dgm:spPr/>
      <dgm:t>
        <a:bodyPr/>
        <a:lstStyle/>
        <a:p>
          <a:endParaRPr lang="ru-RU"/>
        </a:p>
      </dgm:t>
    </dgm:pt>
    <dgm:pt modelId="{93B84A03-2E48-48EE-983B-00F1F7A02C96}" type="pres">
      <dgm:prSet presAssocID="{81F37AE0-7A00-4FCB-B369-B0D0654FC8DF}" presName="connector1" presStyleLbl="sibTrans2D1" presStyleIdx="0" presStyleCnt="3"/>
      <dgm:spPr/>
      <dgm:t>
        <a:bodyPr/>
        <a:lstStyle/>
        <a:p>
          <a:endParaRPr lang="ru-RU"/>
        </a:p>
      </dgm:t>
    </dgm:pt>
    <dgm:pt modelId="{98D96E8F-E2C0-45D3-997E-AA0CC08112EF}" type="pres">
      <dgm:prSet presAssocID="{A9AC5622-37E5-4413-9FE7-CB979A3A0AFD}" presName="connector2" presStyleLbl="sibTrans2D1" presStyleIdx="1" presStyleCnt="3"/>
      <dgm:spPr/>
      <dgm:t>
        <a:bodyPr/>
        <a:lstStyle/>
        <a:p>
          <a:endParaRPr lang="ru-RU"/>
        </a:p>
      </dgm:t>
    </dgm:pt>
    <dgm:pt modelId="{7A7CFB2B-F624-4C15-A06D-F5AF868591CF}" type="pres">
      <dgm:prSet presAssocID="{671D551B-BB44-4A7C-9FA2-7CE7665AFCEB}" presName="connector3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CC68016D-87EE-4BB5-B073-7553C2A5267D}" srcId="{A0940154-7D76-4EE3-A669-BE6AE29E8512}" destId="{FE963D5E-FA42-4F37-A9F7-978BDB6A376F}" srcOrd="2" destOrd="0" parTransId="{7ABA2CA3-7B67-4D94-B551-E82EB3295ABD}" sibTransId="{671D551B-BB44-4A7C-9FA2-7CE7665AFCEB}"/>
    <dgm:cxn modelId="{0F73EBE2-A312-43EE-959E-EAC35E4CFA80}" type="presOf" srcId="{A0940154-7D76-4EE3-A669-BE6AE29E8512}" destId="{A9B4EA4B-24FF-4860-BE0E-C32D79BF119E}" srcOrd="0" destOrd="0" presId="urn:microsoft.com/office/officeart/2005/8/layout/gear1"/>
    <dgm:cxn modelId="{0FB172FE-2AA4-48CC-8D04-03605D5D96E6}" type="presOf" srcId="{A9AC5622-37E5-4413-9FE7-CB979A3A0AFD}" destId="{98D96E8F-E2C0-45D3-997E-AA0CC08112EF}" srcOrd="0" destOrd="0" presId="urn:microsoft.com/office/officeart/2005/8/layout/gear1"/>
    <dgm:cxn modelId="{65B5A379-C786-4C38-AF6C-604D0203A26F}" type="presOf" srcId="{57C234AF-3897-45C7-9011-9C7170F2C22D}" destId="{0320C856-C52C-47BC-A5AA-BF3B05D3C110}" srcOrd="2" destOrd="0" presId="urn:microsoft.com/office/officeart/2005/8/layout/gear1"/>
    <dgm:cxn modelId="{7B2576B6-E320-4530-B0A1-0B40C010BCFD}" type="presOf" srcId="{FE963D5E-FA42-4F37-A9F7-978BDB6A376F}" destId="{1FF37DB1-B18E-4503-B2D3-B365D4CEDD9F}" srcOrd="3" destOrd="0" presId="urn:microsoft.com/office/officeart/2005/8/layout/gear1"/>
    <dgm:cxn modelId="{CD922091-B1D9-4E71-BEA0-2E3B9D9D7502}" type="presOf" srcId="{671D551B-BB44-4A7C-9FA2-7CE7665AFCEB}" destId="{7A7CFB2B-F624-4C15-A06D-F5AF868591CF}" srcOrd="0" destOrd="0" presId="urn:microsoft.com/office/officeart/2005/8/layout/gear1"/>
    <dgm:cxn modelId="{C0B36C13-C01D-4190-A0E0-240CD62BE33A}" type="presOf" srcId="{81F37AE0-7A00-4FCB-B369-B0D0654FC8DF}" destId="{93B84A03-2E48-48EE-983B-00F1F7A02C96}" srcOrd="0" destOrd="0" presId="urn:microsoft.com/office/officeart/2005/8/layout/gear1"/>
    <dgm:cxn modelId="{31C2372B-6C21-4834-9284-88345AAC8F52}" srcId="{A0940154-7D76-4EE3-A669-BE6AE29E8512}" destId="{57C234AF-3897-45C7-9011-9C7170F2C22D}" srcOrd="0" destOrd="0" parTransId="{00267876-F2E3-4261-919F-2CFA84D82EA5}" sibTransId="{81F37AE0-7A00-4FCB-B369-B0D0654FC8DF}"/>
    <dgm:cxn modelId="{CA951405-F390-4825-BF94-36B4434942CB}" type="presOf" srcId="{2EF3F743-2713-411A-B5B3-0EC251C7A543}" destId="{072B5007-B100-49D6-95DF-CD59F90FE482}" srcOrd="2" destOrd="0" presId="urn:microsoft.com/office/officeart/2005/8/layout/gear1"/>
    <dgm:cxn modelId="{60FF30D4-D504-4ADE-92A7-75B269C743CC}" type="presOf" srcId="{FE963D5E-FA42-4F37-A9F7-978BDB6A376F}" destId="{2D9E7578-5D5B-4C79-9AF4-B98C17837A7D}" srcOrd="1" destOrd="0" presId="urn:microsoft.com/office/officeart/2005/8/layout/gear1"/>
    <dgm:cxn modelId="{E08B3981-C7A0-49AE-9ED6-5F652B2A0518}" srcId="{A0940154-7D76-4EE3-A669-BE6AE29E8512}" destId="{2EF3F743-2713-411A-B5B3-0EC251C7A543}" srcOrd="1" destOrd="0" parTransId="{38CD1F9A-046D-4C5A-A8F2-E3031E19C9F2}" sibTransId="{A9AC5622-37E5-4413-9FE7-CB979A3A0AFD}"/>
    <dgm:cxn modelId="{26DB7526-0B8F-4A66-B1F7-1D49EA27205D}" type="presOf" srcId="{2EF3F743-2713-411A-B5B3-0EC251C7A543}" destId="{14E964F8-31D5-4F5B-975D-2F887A39EDB5}" srcOrd="1" destOrd="0" presId="urn:microsoft.com/office/officeart/2005/8/layout/gear1"/>
    <dgm:cxn modelId="{1D92B72E-AEBA-474C-8B51-EE7EB300F061}" type="presOf" srcId="{FE963D5E-FA42-4F37-A9F7-978BDB6A376F}" destId="{A9FE1760-114A-4F49-88B0-3534A6E07449}" srcOrd="2" destOrd="0" presId="urn:microsoft.com/office/officeart/2005/8/layout/gear1"/>
    <dgm:cxn modelId="{9C20A2E7-B3FF-4DF2-B86A-0D77B86CFE09}" type="presOf" srcId="{57C234AF-3897-45C7-9011-9C7170F2C22D}" destId="{C5ABBA6A-58D8-4226-9EE6-E6F3537B5C07}" srcOrd="1" destOrd="0" presId="urn:microsoft.com/office/officeart/2005/8/layout/gear1"/>
    <dgm:cxn modelId="{4BAF7DBB-41A8-4B39-8086-FD1769FE3799}" type="presOf" srcId="{FE963D5E-FA42-4F37-A9F7-978BDB6A376F}" destId="{89995EE9-E285-4342-ABDF-AC05EC92DA78}" srcOrd="0" destOrd="0" presId="urn:microsoft.com/office/officeart/2005/8/layout/gear1"/>
    <dgm:cxn modelId="{6BE8ACE0-4E86-4F1F-B04E-8C12F28F4FA6}" type="presOf" srcId="{57C234AF-3897-45C7-9011-9C7170F2C22D}" destId="{F9C37A4B-A996-40AB-B34D-29F3956708A7}" srcOrd="0" destOrd="0" presId="urn:microsoft.com/office/officeart/2005/8/layout/gear1"/>
    <dgm:cxn modelId="{6BFDC9C6-19DA-43DC-B702-B90949A7E853}" type="presOf" srcId="{2EF3F743-2713-411A-B5B3-0EC251C7A543}" destId="{BA160166-5D24-4194-BFBA-2682FCC05F28}" srcOrd="0" destOrd="0" presId="urn:microsoft.com/office/officeart/2005/8/layout/gear1"/>
    <dgm:cxn modelId="{3D09CC96-3415-43D5-A44A-65DF2AB62C51}" type="presParOf" srcId="{A9B4EA4B-24FF-4860-BE0E-C32D79BF119E}" destId="{F9C37A4B-A996-40AB-B34D-29F3956708A7}" srcOrd="0" destOrd="0" presId="urn:microsoft.com/office/officeart/2005/8/layout/gear1"/>
    <dgm:cxn modelId="{1F7033EB-DA79-4EA6-B91E-B704090F351B}" type="presParOf" srcId="{A9B4EA4B-24FF-4860-BE0E-C32D79BF119E}" destId="{C5ABBA6A-58D8-4226-9EE6-E6F3537B5C07}" srcOrd="1" destOrd="0" presId="urn:microsoft.com/office/officeart/2005/8/layout/gear1"/>
    <dgm:cxn modelId="{A72CCCBB-7BA8-45AF-94F8-EB1E8BD4EFCB}" type="presParOf" srcId="{A9B4EA4B-24FF-4860-BE0E-C32D79BF119E}" destId="{0320C856-C52C-47BC-A5AA-BF3B05D3C110}" srcOrd="2" destOrd="0" presId="urn:microsoft.com/office/officeart/2005/8/layout/gear1"/>
    <dgm:cxn modelId="{0867B7EC-B02B-4F67-98E9-6BB97A11D05F}" type="presParOf" srcId="{A9B4EA4B-24FF-4860-BE0E-C32D79BF119E}" destId="{BA160166-5D24-4194-BFBA-2682FCC05F28}" srcOrd="3" destOrd="0" presId="urn:microsoft.com/office/officeart/2005/8/layout/gear1"/>
    <dgm:cxn modelId="{45C3F792-D247-4612-89B1-533E9FE962DE}" type="presParOf" srcId="{A9B4EA4B-24FF-4860-BE0E-C32D79BF119E}" destId="{14E964F8-31D5-4F5B-975D-2F887A39EDB5}" srcOrd="4" destOrd="0" presId="urn:microsoft.com/office/officeart/2005/8/layout/gear1"/>
    <dgm:cxn modelId="{EF0EFA98-B474-44B4-ACCF-B6D1BE154D67}" type="presParOf" srcId="{A9B4EA4B-24FF-4860-BE0E-C32D79BF119E}" destId="{072B5007-B100-49D6-95DF-CD59F90FE482}" srcOrd="5" destOrd="0" presId="urn:microsoft.com/office/officeart/2005/8/layout/gear1"/>
    <dgm:cxn modelId="{4796DFD6-C388-4003-9328-5F52087BE947}" type="presParOf" srcId="{A9B4EA4B-24FF-4860-BE0E-C32D79BF119E}" destId="{89995EE9-E285-4342-ABDF-AC05EC92DA78}" srcOrd="6" destOrd="0" presId="urn:microsoft.com/office/officeart/2005/8/layout/gear1"/>
    <dgm:cxn modelId="{766321BE-8053-45A8-A30B-4ABF0721D7F0}" type="presParOf" srcId="{A9B4EA4B-24FF-4860-BE0E-C32D79BF119E}" destId="{2D9E7578-5D5B-4C79-9AF4-B98C17837A7D}" srcOrd="7" destOrd="0" presId="urn:microsoft.com/office/officeart/2005/8/layout/gear1"/>
    <dgm:cxn modelId="{921BE720-9373-4494-9497-1100E64A9F46}" type="presParOf" srcId="{A9B4EA4B-24FF-4860-BE0E-C32D79BF119E}" destId="{A9FE1760-114A-4F49-88B0-3534A6E07449}" srcOrd="8" destOrd="0" presId="urn:microsoft.com/office/officeart/2005/8/layout/gear1"/>
    <dgm:cxn modelId="{5C138D57-6CB0-4511-BBDF-FE055B2D1474}" type="presParOf" srcId="{A9B4EA4B-24FF-4860-BE0E-C32D79BF119E}" destId="{1FF37DB1-B18E-4503-B2D3-B365D4CEDD9F}" srcOrd="9" destOrd="0" presId="urn:microsoft.com/office/officeart/2005/8/layout/gear1"/>
    <dgm:cxn modelId="{7F3D452C-CCF6-4B63-BC84-D3953DDD1A31}" type="presParOf" srcId="{A9B4EA4B-24FF-4860-BE0E-C32D79BF119E}" destId="{93B84A03-2E48-48EE-983B-00F1F7A02C96}" srcOrd="10" destOrd="0" presId="urn:microsoft.com/office/officeart/2005/8/layout/gear1"/>
    <dgm:cxn modelId="{533EB37E-94C4-4AD9-88D6-523C872C3A80}" type="presParOf" srcId="{A9B4EA4B-24FF-4860-BE0E-C32D79BF119E}" destId="{98D96E8F-E2C0-45D3-997E-AA0CC08112EF}" srcOrd="11" destOrd="0" presId="urn:microsoft.com/office/officeart/2005/8/layout/gear1"/>
    <dgm:cxn modelId="{862A1596-882B-4944-83D6-008AC73A1215}" type="presParOf" srcId="{A9B4EA4B-24FF-4860-BE0E-C32D79BF119E}" destId="{7A7CFB2B-F624-4C15-A06D-F5AF868591CF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5102B5F-06ED-4FA5-BBC2-3DFA07E5629A}" type="doc">
      <dgm:prSet loTypeId="urn:microsoft.com/office/officeart/2011/layout/HexagonRadial" loCatId="cycle" qsTypeId="urn:microsoft.com/office/officeart/2005/8/quickstyle/simple3" qsCatId="simple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39185F44-7A08-48F5-A2E8-89AD0E7EEC5A}">
      <dgm:prSet phldrT="[Текст]" custT="1"/>
      <dgm:spPr>
        <a:xfrm>
          <a:off x="2086903" y="1023450"/>
          <a:ext cx="1312287" cy="1135181"/>
        </a:xfrm>
      </dgm:spPr>
      <dgm:t>
        <a:bodyPr/>
        <a:lstStyle/>
        <a:p>
          <a:r>
            <a:rPr lang="ru-RU" sz="800" b="1" dirty="0">
              <a:latin typeface="+mn-lt"/>
              <a:ea typeface="+mn-ea"/>
              <a:cs typeface="Times New Roman" pitchFamily="18" charset="0"/>
            </a:rPr>
            <a:t>Корпус</a:t>
          </a:r>
        </a:p>
        <a:p>
          <a:r>
            <a:rPr lang="ru-RU" sz="800" b="1" dirty="0">
              <a:latin typeface="+mn-lt"/>
              <a:ea typeface="+mn-ea"/>
              <a:cs typeface="Times New Roman" pitchFamily="18" charset="0"/>
            </a:rPr>
            <a:t>"</a:t>
          </a:r>
          <a:r>
            <a:rPr lang="ru-RU" sz="800" b="1" dirty="0" err="1" smtClean="0">
              <a:latin typeface="+mn-lt"/>
              <a:ea typeface="+mn-ea"/>
              <a:cs typeface="Times New Roman" pitchFamily="18" charset="0"/>
            </a:rPr>
            <a:t>Жемчужинка</a:t>
          </a:r>
          <a:r>
            <a:rPr lang="ru-RU" sz="800" b="1" dirty="0" smtClean="0">
              <a:latin typeface="+mn-lt"/>
              <a:ea typeface="+mn-ea"/>
              <a:cs typeface="Times New Roman" pitchFamily="18" charset="0"/>
            </a:rPr>
            <a:t>«</a:t>
          </a:r>
        </a:p>
        <a:p>
          <a:r>
            <a:rPr lang="ru-RU" sz="800" b="1" dirty="0" smtClean="0">
              <a:latin typeface="+mn-lt"/>
              <a:ea typeface="+mn-ea"/>
              <a:cs typeface="Times New Roman" pitchFamily="18" charset="0"/>
            </a:rPr>
            <a:t>Корпус</a:t>
          </a:r>
        </a:p>
        <a:p>
          <a:r>
            <a:rPr lang="ru-RU" sz="800" b="1" dirty="0" smtClean="0">
              <a:latin typeface="+mn-lt"/>
              <a:ea typeface="+mn-ea"/>
              <a:cs typeface="Times New Roman" pitchFamily="18" charset="0"/>
            </a:rPr>
            <a:t>«Ладушка»</a:t>
          </a:r>
          <a:endParaRPr lang="ru-RU" sz="800" b="1" dirty="0">
            <a:latin typeface="+mn-lt"/>
            <a:ea typeface="+mn-ea"/>
            <a:cs typeface="Times New Roman" pitchFamily="18" charset="0"/>
          </a:endParaRPr>
        </a:p>
      </dgm:t>
    </dgm:pt>
    <dgm:pt modelId="{655896B7-F2B8-482E-9229-59333A58F163}" type="parTrans" cxnId="{D0F87D0C-91B7-4BC7-8333-DEBB2304DF35}">
      <dgm:prSet/>
      <dgm:spPr/>
      <dgm:t>
        <a:bodyPr/>
        <a:lstStyle/>
        <a:p>
          <a:endParaRPr lang="ru-RU" sz="800" b="0">
            <a:latin typeface="+mn-lt"/>
          </a:endParaRPr>
        </a:p>
      </dgm:t>
    </dgm:pt>
    <dgm:pt modelId="{48FD8386-4E1E-464A-9302-08A99BEE234E}" type="sibTrans" cxnId="{D0F87D0C-91B7-4BC7-8333-DEBB2304DF35}">
      <dgm:prSet/>
      <dgm:spPr/>
      <dgm:t>
        <a:bodyPr/>
        <a:lstStyle/>
        <a:p>
          <a:endParaRPr lang="ru-RU" sz="800" b="0">
            <a:latin typeface="+mn-lt"/>
          </a:endParaRPr>
        </a:p>
      </dgm:t>
    </dgm:pt>
    <dgm:pt modelId="{7685410E-17A5-4278-97D9-0DB67C60C965}">
      <dgm:prSet phldrT="[Текст]" custT="1"/>
      <dgm:spPr>
        <a:xfrm>
          <a:off x="2115487" y="-83822"/>
          <a:ext cx="1260004" cy="1080004"/>
        </a:xfrm>
      </dgm:spPr>
      <dgm:t>
        <a:bodyPr/>
        <a:lstStyle/>
        <a:p>
          <a:r>
            <a:rPr lang="ru-RU" sz="800" b="0" dirty="0" err="1">
              <a:latin typeface="+mn-lt"/>
              <a:ea typeface="+mn-ea"/>
              <a:cs typeface="Times New Roman" pitchFamily="18" charset="0"/>
            </a:rPr>
            <a:t>Технолабо-ратория</a:t>
          </a:r>
          <a:endParaRPr lang="ru-RU" sz="800" b="0" dirty="0">
            <a:latin typeface="+mn-lt"/>
            <a:ea typeface="+mn-ea"/>
            <a:cs typeface="Times New Roman" pitchFamily="18" charset="0"/>
          </a:endParaRPr>
        </a:p>
      </dgm:t>
    </dgm:pt>
    <dgm:pt modelId="{1D4B81F5-F3EE-4AD3-8995-B8F5A4614D34}" type="parTrans" cxnId="{B67AA070-FE0C-456B-B7AF-007FADB6B74A}">
      <dgm:prSet/>
      <dgm:spPr/>
      <dgm:t>
        <a:bodyPr/>
        <a:lstStyle/>
        <a:p>
          <a:endParaRPr lang="ru-RU" sz="800" b="0">
            <a:latin typeface="+mn-lt"/>
          </a:endParaRPr>
        </a:p>
      </dgm:t>
    </dgm:pt>
    <dgm:pt modelId="{04656BB5-55CE-49B8-902D-9438DAB8F680}" type="sibTrans" cxnId="{B67AA070-FE0C-456B-B7AF-007FADB6B74A}">
      <dgm:prSet/>
      <dgm:spPr/>
      <dgm:t>
        <a:bodyPr/>
        <a:lstStyle/>
        <a:p>
          <a:endParaRPr lang="ru-RU" sz="800" b="0">
            <a:latin typeface="+mn-lt"/>
          </a:endParaRPr>
        </a:p>
      </dgm:t>
    </dgm:pt>
    <dgm:pt modelId="{38D5BF25-800A-4270-A1ED-A52316D8C55A}">
      <dgm:prSet phldrT="[Текст]" custT="1"/>
      <dgm:spPr>
        <a:xfrm>
          <a:off x="3101763" y="488408"/>
          <a:ext cx="1260004" cy="1080004"/>
        </a:xfrm>
      </dgm:spPr>
      <dgm:t>
        <a:bodyPr/>
        <a:lstStyle/>
        <a:p>
          <a:r>
            <a:rPr lang="ru-RU" sz="800" b="0" dirty="0">
              <a:latin typeface="+mn-lt"/>
              <a:ea typeface="+mn-ea"/>
              <a:cs typeface="Times New Roman" pitchFamily="18" charset="0"/>
            </a:rPr>
            <a:t>Центр </a:t>
          </a:r>
          <a:r>
            <a:rPr lang="ru-RU" sz="800" b="0" dirty="0" err="1">
              <a:latin typeface="+mn-lt"/>
              <a:ea typeface="+mn-ea"/>
              <a:cs typeface="Times New Roman" pitchFamily="18" charset="0"/>
            </a:rPr>
            <a:t>конструирова-ния</a:t>
          </a:r>
          <a:r>
            <a:rPr lang="ru-RU" sz="800" b="0" dirty="0">
              <a:latin typeface="+mn-lt"/>
              <a:ea typeface="+mn-ea"/>
              <a:cs typeface="Times New Roman" pitchFamily="18" charset="0"/>
            </a:rPr>
            <a:t> для детей  </a:t>
          </a:r>
        </a:p>
        <a:p>
          <a:r>
            <a:rPr lang="ru-RU" sz="800" b="0" dirty="0">
              <a:latin typeface="+mn-lt"/>
              <a:ea typeface="+mn-ea"/>
              <a:cs typeface="Times New Roman" pitchFamily="18" charset="0"/>
            </a:rPr>
            <a:t>6-7 лет</a:t>
          </a:r>
        </a:p>
      </dgm:t>
    </dgm:pt>
    <dgm:pt modelId="{7F5DC39A-8A6B-4F27-87D1-759E18CF847C}" type="parTrans" cxnId="{B0A15A02-7C3E-49C7-84B2-979280E95C0A}">
      <dgm:prSet/>
      <dgm:spPr/>
      <dgm:t>
        <a:bodyPr/>
        <a:lstStyle/>
        <a:p>
          <a:endParaRPr lang="ru-RU" sz="800" b="0">
            <a:latin typeface="+mn-lt"/>
          </a:endParaRPr>
        </a:p>
      </dgm:t>
    </dgm:pt>
    <dgm:pt modelId="{B57D504F-AA3C-4D4A-8E33-E4A04CEF65B3}" type="sibTrans" cxnId="{B0A15A02-7C3E-49C7-84B2-979280E95C0A}">
      <dgm:prSet/>
      <dgm:spPr/>
      <dgm:t>
        <a:bodyPr/>
        <a:lstStyle/>
        <a:p>
          <a:endParaRPr lang="ru-RU" sz="800" b="0">
            <a:latin typeface="+mn-lt"/>
          </a:endParaRPr>
        </a:p>
      </dgm:t>
    </dgm:pt>
    <dgm:pt modelId="{66487C1B-C51E-4DFD-84D2-C1743B67045B}">
      <dgm:prSet custT="1"/>
      <dgm:spPr>
        <a:xfrm>
          <a:off x="3101763" y="1613349"/>
          <a:ext cx="1260004" cy="1080004"/>
        </a:xfrm>
      </dgm:spPr>
      <dgm:t>
        <a:bodyPr/>
        <a:lstStyle/>
        <a:p>
          <a:r>
            <a:rPr lang="ru-RU" sz="800" b="0" dirty="0">
              <a:latin typeface="+mn-lt"/>
              <a:ea typeface="+mn-ea"/>
              <a:cs typeface="Times New Roman" pitchFamily="18" charset="0"/>
            </a:rPr>
            <a:t>Центр </a:t>
          </a:r>
          <a:r>
            <a:rPr lang="ru-RU" sz="800" b="0" dirty="0" err="1">
              <a:latin typeface="+mn-lt"/>
              <a:ea typeface="+mn-ea"/>
              <a:cs typeface="Times New Roman" pitchFamily="18" charset="0"/>
            </a:rPr>
            <a:t>конструирова-ния</a:t>
          </a:r>
          <a:r>
            <a:rPr lang="ru-RU" sz="800" b="0" dirty="0">
              <a:latin typeface="+mn-lt"/>
              <a:ea typeface="+mn-ea"/>
              <a:cs typeface="Times New Roman" pitchFamily="18" charset="0"/>
            </a:rPr>
            <a:t> для детей  </a:t>
          </a:r>
        </a:p>
        <a:p>
          <a:r>
            <a:rPr lang="ru-RU" sz="800" b="0" dirty="0">
              <a:latin typeface="+mn-lt"/>
              <a:ea typeface="+mn-ea"/>
              <a:cs typeface="Times New Roman" pitchFamily="18" charset="0"/>
            </a:rPr>
            <a:t>5-6 лет</a:t>
          </a:r>
        </a:p>
      </dgm:t>
    </dgm:pt>
    <dgm:pt modelId="{95CA64F5-F8FD-47E4-8554-73C4DEAA390B}" type="parTrans" cxnId="{6D8E77EF-19D6-4F81-9882-D85FB5CB9820}">
      <dgm:prSet/>
      <dgm:spPr/>
      <dgm:t>
        <a:bodyPr/>
        <a:lstStyle/>
        <a:p>
          <a:endParaRPr lang="ru-RU" sz="800" b="0">
            <a:latin typeface="+mn-lt"/>
          </a:endParaRPr>
        </a:p>
      </dgm:t>
    </dgm:pt>
    <dgm:pt modelId="{D5A484D3-32BA-4BF5-8624-EFB6F0AC3110}" type="sibTrans" cxnId="{6D8E77EF-19D6-4F81-9882-D85FB5CB9820}">
      <dgm:prSet/>
      <dgm:spPr/>
      <dgm:t>
        <a:bodyPr/>
        <a:lstStyle/>
        <a:p>
          <a:endParaRPr lang="ru-RU" sz="800" b="0">
            <a:latin typeface="+mn-lt"/>
          </a:endParaRPr>
        </a:p>
      </dgm:t>
    </dgm:pt>
    <dgm:pt modelId="{41D3AA43-E9EC-42BC-9400-B2DF3D6076B4}">
      <dgm:prSet custT="1"/>
      <dgm:spPr>
        <a:xfrm>
          <a:off x="2115487" y="2168223"/>
          <a:ext cx="1260004" cy="1115999"/>
        </a:xfrm>
      </dgm:spPr>
      <dgm:t>
        <a:bodyPr/>
        <a:lstStyle/>
        <a:p>
          <a:r>
            <a:rPr lang="ru-RU" sz="800" b="0" dirty="0" err="1">
              <a:latin typeface="+mn-lt"/>
              <a:ea typeface="+mn-ea"/>
              <a:cs typeface="Times New Roman" pitchFamily="18" charset="0"/>
            </a:rPr>
            <a:t>Экспозицион-ный</a:t>
          </a:r>
          <a:r>
            <a:rPr lang="ru-RU" sz="800" b="0" dirty="0">
              <a:latin typeface="+mn-lt"/>
              <a:ea typeface="+mn-ea"/>
              <a:cs typeface="Times New Roman" pitchFamily="18" charset="0"/>
            </a:rPr>
            <a:t> зал</a:t>
          </a:r>
        </a:p>
      </dgm:t>
    </dgm:pt>
    <dgm:pt modelId="{E98E5063-E20D-4FD7-87AB-C9020F6733FC}" type="parTrans" cxnId="{DF7DF68C-5787-48FD-8BFA-D8073B4BD9A5}">
      <dgm:prSet/>
      <dgm:spPr/>
      <dgm:t>
        <a:bodyPr/>
        <a:lstStyle/>
        <a:p>
          <a:endParaRPr lang="ru-RU" sz="800" b="0">
            <a:latin typeface="+mn-lt"/>
          </a:endParaRPr>
        </a:p>
      </dgm:t>
    </dgm:pt>
    <dgm:pt modelId="{4A649D15-0B3B-4C40-B7D7-37509390E4FA}" type="sibTrans" cxnId="{DF7DF68C-5787-48FD-8BFA-D8073B4BD9A5}">
      <dgm:prSet/>
      <dgm:spPr/>
      <dgm:t>
        <a:bodyPr/>
        <a:lstStyle/>
        <a:p>
          <a:endParaRPr lang="ru-RU" sz="800" b="0">
            <a:latin typeface="+mn-lt"/>
          </a:endParaRPr>
        </a:p>
      </dgm:t>
    </dgm:pt>
    <dgm:pt modelId="{9C125AAC-E01C-4395-9518-8217FD110A5D}">
      <dgm:prSet custT="1"/>
      <dgm:spPr>
        <a:xfrm>
          <a:off x="1124632" y="1613989"/>
          <a:ext cx="1260004" cy="1080004"/>
        </a:xfrm>
      </dgm:spPr>
      <dgm:t>
        <a:bodyPr/>
        <a:lstStyle/>
        <a:p>
          <a:r>
            <a:rPr lang="ru-RU" sz="800" b="0" dirty="0">
              <a:latin typeface="+mn-lt"/>
              <a:ea typeface="+mn-ea"/>
              <a:cs typeface="Times New Roman" pitchFamily="18" charset="0"/>
            </a:rPr>
            <a:t>Центр </a:t>
          </a:r>
          <a:r>
            <a:rPr lang="ru-RU" sz="800" b="0" dirty="0" err="1">
              <a:latin typeface="+mn-lt"/>
              <a:ea typeface="+mn-ea"/>
              <a:cs typeface="Times New Roman" pitchFamily="18" charset="0"/>
            </a:rPr>
            <a:t>конструирова-ния</a:t>
          </a:r>
          <a:r>
            <a:rPr lang="ru-RU" sz="800" b="0" dirty="0">
              <a:latin typeface="+mn-lt"/>
              <a:ea typeface="+mn-ea"/>
              <a:cs typeface="Times New Roman" pitchFamily="18" charset="0"/>
            </a:rPr>
            <a:t> для детей </a:t>
          </a:r>
        </a:p>
        <a:p>
          <a:r>
            <a:rPr lang="ru-RU" sz="800" b="0" dirty="0">
              <a:latin typeface="+mn-lt"/>
              <a:ea typeface="+mn-ea"/>
              <a:cs typeface="Times New Roman" pitchFamily="18" charset="0"/>
            </a:rPr>
            <a:t> 4-5 лет</a:t>
          </a:r>
        </a:p>
      </dgm:t>
    </dgm:pt>
    <dgm:pt modelId="{DA7C8160-E43B-43A1-86DE-34F7298330FC}" type="parTrans" cxnId="{FDA5393C-2148-470B-9425-F625C5215FB1}">
      <dgm:prSet/>
      <dgm:spPr/>
      <dgm:t>
        <a:bodyPr/>
        <a:lstStyle/>
        <a:p>
          <a:endParaRPr lang="ru-RU" sz="800" b="0">
            <a:latin typeface="+mn-lt"/>
          </a:endParaRPr>
        </a:p>
      </dgm:t>
    </dgm:pt>
    <dgm:pt modelId="{E775D185-BF63-41C2-BFD2-D2440A9C230B}" type="sibTrans" cxnId="{FDA5393C-2148-470B-9425-F625C5215FB1}">
      <dgm:prSet/>
      <dgm:spPr/>
      <dgm:t>
        <a:bodyPr/>
        <a:lstStyle/>
        <a:p>
          <a:endParaRPr lang="ru-RU" sz="800" b="0">
            <a:latin typeface="+mn-lt"/>
          </a:endParaRPr>
        </a:p>
      </dgm:t>
    </dgm:pt>
    <dgm:pt modelId="{E7A3E91A-BC3E-48AA-AC3A-F8E269018189}">
      <dgm:prSet custT="1"/>
      <dgm:spPr>
        <a:xfrm>
          <a:off x="1124632" y="487128"/>
          <a:ext cx="1260004" cy="1080004"/>
        </a:xfrm>
      </dgm:spPr>
      <dgm:t>
        <a:bodyPr/>
        <a:lstStyle/>
        <a:p>
          <a:r>
            <a:rPr lang="ru-RU" sz="800" b="0" dirty="0">
              <a:latin typeface="+mn-lt"/>
              <a:ea typeface="+mn-ea"/>
              <a:cs typeface="Times New Roman" pitchFamily="18" charset="0"/>
            </a:rPr>
            <a:t>Центр </a:t>
          </a:r>
          <a:r>
            <a:rPr lang="ru-RU" sz="800" b="0" dirty="0" err="1">
              <a:latin typeface="+mn-lt"/>
              <a:ea typeface="+mn-ea"/>
              <a:cs typeface="Times New Roman" pitchFamily="18" charset="0"/>
            </a:rPr>
            <a:t>конструирова-ния</a:t>
          </a:r>
          <a:r>
            <a:rPr lang="ru-RU" sz="800" b="0" dirty="0">
              <a:latin typeface="+mn-lt"/>
              <a:ea typeface="+mn-ea"/>
              <a:cs typeface="Times New Roman" pitchFamily="18" charset="0"/>
            </a:rPr>
            <a:t> для детей </a:t>
          </a:r>
        </a:p>
        <a:p>
          <a:r>
            <a:rPr lang="ru-RU" sz="800" b="0" dirty="0">
              <a:latin typeface="+mn-lt"/>
              <a:ea typeface="+mn-ea"/>
              <a:cs typeface="Times New Roman" pitchFamily="18" charset="0"/>
            </a:rPr>
            <a:t>3-4лет</a:t>
          </a:r>
        </a:p>
      </dgm:t>
    </dgm:pt>
    <dgm:pt modelId="{9623AD22-D7B0-4345-BB67-7D46CD845268}" type="parTrans" cxnId="{0652B781-81D5-4944-8736-3378B8A1390D}">
      <dgm:prSet/>
      <dgm:spPr/>
      <dgm:t>
        <a:bodyPr/>
        <a:lstStyle/>
        <a:p>
          <a:endParaRPr lang="ru-RU" sz="800" b="0">
            <a:latin typeface="+mn-lt"/>
          </a:endParaRPr>
        </a:p>
      </dgm:t>
    </dgm:pt>
    <dgm:pt modelId="{C421EDFD-5E88-452F-A7B0-DAF0A0844A12}" type="sibTrans" cxnId="{0652B781-81D5-4944-8736-3378B8A1390D}">
      <dgm:prSet/>
      <dgm:spPr/>
      <dgm:t>
        <a:bodyPr/>
        <a:lstStyle/>
        <a:p>
          <a:endParaRPr lang="ru-RU" sz="800" b="0">
            <a:latin typeface="+mn-lt"/>
          </a:endParaRPr>
        </a:p>
      </dgm:t>
    </dgm:pt>
    <dgm:pt modelId="{950750FE-F47B-425F-ABB9-1207955B8219}" type="pres">
      <dgm:prSet presAssocID="{15102B5F-06ED-4FA5-BBC2-3DFA07E5629A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79634270-DA41-43D6-A577-18B3EA1C57C9}" type="pres">
      <dgm:prSet presAssocID="{39185F44-7A08-48F5-A2E8-89AD0E7EEC5A}" presName="Parent" presStyleLbl="node0" presStyleIdx="0" presStyleCnt="1" custScaleX="120626" custScaleY="105179">
        <dgm:presLayoutVars>
          <dgm:chMax val="6"/>
          <dgm:chPref val="6"/>
        </dgm:presLayoutVars>
      </dgm:prSet>
      <dgm:spPr>
        <a:prstGeom prst="hexagon">
          <a:avLst>
            <a:gd name="adj" fmla="val 28570"/>
            <a:gd name="vf" fmla="val 115470"/>
          </a:avLst>
        </a:prstGeom>
      </dgm:spPr>
      <dgm:t>
        <a:bodyPr/>
        <a:lstStyle/>
        <a:p>
          <a:endParaRPr lang="ru-RU"/>
        </a:p>
      </dgm:t>
    </dgm:pt>
    <dgm:pt modelId="{877E3868-526E-4739-859F-57CF8AF4452A}" type="pres">
      <dgm:prSet presAssocID="{7685410E-17A5-4278-97D9-0DB67C60C965}" presName="Accent1" presStyleCnt="0"/>
      <dgm:spPr/>
    </dgm:pt>
    <dgm:pt modelId="{7C40FAC6-5895-4CAE-A51E-1568B658F53F}" type="pres">
      <dgm:prSet presAssocID="{7685410E-17A5-4278-97D9-0DB67C60C965}" presName="Accent" presStyleLbl="bgShp" presStyleIdx="0" presStyleCnt="6"/>
      <dgm:spPr/>
    </dgm:pt>
    <dgm:pt modelId="{EBD5FD38-837C-4FA0-90F4-D7933311C342}" type="pres">
      <dgm:prSet presAssocID="{7685410E-17A5-4278-97D9-0DB67C60C965}" presName="Child1" presStyleLbl="node1" presStyleIdx="0" presStyleCnt="6" custScaleX="117165" custScaleY="116085">
        <dgm:presLayoutVars>
          <dgm:chMax val="0"/>
          <dgm:chPref val="0"/>
          <dgm:bulletEnabled val="1"/>
        </dgm:presLayoutVars>
      </dgm:prSet>
      <dgm:spPr>
        <a:prstGeom prst="hexagon">
          <a:avLst>
            <a:gd name="adj" fmla="val 28570"/>
            <a:gd name="vf" fmla="val 115470"/>
          </a:avLst>
        </a:prstGeom>
      </dgm:spPr>
      <dgm:t>
        <a:bodyPr/>
        <a:lstStyle/>
        <a:p>
          <a:endParaRPr lang="ru-RU"/>
        </a:p>
      </dgm:t>
    </dgm:pt>
    <dgm:pt modelId="{B8323F57-9F03-40B8-B049-061AF43DB8AF}" type="pres">
      <dgm:prSet presAssocID="{38D5BF25-800A-4270-A1ED-A52316D8C55A}" presName="Accent2" presStyleCnt="0"/>
      <dgm:spPr/>
    </dgm:pt>
    <dgm:pt modelId="{BB5E4BDB-87AC-4787-AE38-383FAFA7A03E}" type="pres">
      <dgm:prSet presAssocID="{38D5BF25-800A-4270-A1ED-A52316D8C55A}" presName="Accent" presStyleLbl="bgShp" presStyleIdx="1" presStyleCnt="6"/>
      <dgm:spPr>
        <a:xfrm>
          <a:off x="2908647" y="480342"/>
          <a:ext cx="495122" cy="426613"/>
        </a:xfrm>
        <a:prstGeom prst="hexagon">
          <a:avLst>
            <a:gd name="adj" fmla="val 28900"/>
            <a:gd name="vf" fmla="val 115470"/>
          </a:avLst>
        </a:prstGeom>
      </dgm:spPr>
    </dgm:pt>
    <dgm:pt modelId="{4593EAD5-9C8D-4CE1-861B-A5F976AFC9DD}" type="pres">
      <dgm:prSet presAssocID="{38D5BF25-800A-4270-A1ED-A52316D8C55A}" presName="Child2" presStyleLbl="node1" presStyleIdx="1" presStyleCnt="6" custScaleX="117165" custScaleY="116085">
        <dgm:presLayoutVars>
          <dgm:chMax val="0"/>
          <dgm:chPref val="0"/>
          <dgm:bulletEnabled val="1"/>
        </dgm:presLayoutVars>
      </dgm:prSet>
      <dgm:spPr>
        <a:prstGeom prst="hexagon">
          <a:avLst>
            <a:gd name="adj" fmla="val 28570"/>
            <a:gd name="vf" fmla="val 115470"/>
          </a:avLst>
        </a:prstGeom>
      </dgm:spPr>
      <dgm:t>
        <a:bodyPr/>
        <a:lstStyle/>
        <a:p>
          <a:endParaRPr lang="ru-RU"/>
        </a:p>
      </dgm:t>
    </dgm:pt>
    <dgm:pt modelId="{F6331B64-BD25-4B27-B291-D2E4CF3420BA}" type="pres">
      <dgm:prSet presAssocID="{66487C1B-C51E-4DFD-84D2-C1743B67045B}" presName="Accent3" presStyleCnt="0"/>
      <dgm:spPr/>
    </dgm:pt>
    <dgm:pt modelId="{60BEF758-B6CB-4A96-B124-C138199CBB9A}" type="pres">
      <dgm:prSet presAssocID="{66487C1B-C51E-4DFD-84D2-C1743B67045B}" presName="Accent" presStyleLbl="bgShp" presStyleIdx="2" presStyleCnt="6"/>
      <dgm:spPr>
        <a:xfrm>
          <a:off x="3486493" y="1277881"/>
          <a:ext cx="495122" cy="426613"/>
        </a:xfrm>
        <a:prstGeom prst="hexagon">
          <a:avLst>
            <a:gd name="adj" fmla="val 28900"/>
            <a:gd name="vf" fmla="val 115470"/>
          </a:avLst>
        </a:prstGeom>
      </dgm:spPr>
    </dgm:pt>
    <dgm:pt modelId="{6BAA4B56-51F6-4039-BA5B-01F178F95C1F}" type="pres">
      <dgm:prSet presAssocID="{66487C1B-C51E-4DFD-84D2-C1743B67045B}" presName="Child3" presStyleLbl="node1" presStyleIdx="2" presStyleCnt="6" custScaleX="117165" custScaleY="116085">
        <dgm:presLayoutVars>
          <dgm:chMax val="0"/>
          <dgm:chPref val="0"/>
          <dgm:bulletEnabled val="1"/>
        </dgm:presLayoutVars>
      </dgm:prSet>
      <dgm:spPr>
        <a:prstGeom prst="hexagon">
          <a:avLst>
            <a:gd name="adj" fmla="val 28570"/>
            <a:gd name="vf" fmla="val 115470"/>
          </a:avLst>
        </a:prstGeom>
      </dgm:spPr>
      <dgm:t>
        <a:bodyPr/>
        <a:lstStyle/>
        <a:p>
          <a:endParaRPr lang="ru-RU"/>
        </a:p>
      </dgm:t>
    </dgm:pt>
    <dgm:pt modelId="{9C2C1F26-A3AA-4B9A-AD66-9BD5D21F1F93}" type="pres">
      <dgm:prSet presAssocID="{41D3AA43-E9EC-42BC-9400-B2DF3D6076B4}" presName="Accent4" presStyleCnt="0"/>
      <dgm:spPr/>
    </dgm:pt>
    <dgm:pt modelId="{7F617509-D071-4FE3-9038-FE307C255C7A}" type="pres">
      <dgm:prSet presAssocID="{41D3AA43-E9EC-42BC-9400-B2DF3D6076B4}" presName="Accent" presStyleLbl="bgShp" presStyleIdx="3" presStyleCnt="6"/>
      <dgm:spPr>
        <a:xfrm>
          <a:off x="3085084" y="2178154"/>
          <a:ext cx="495122" cy="426613"/>
        </a:xfrm>
        <a:prstGeom prst="hexagon">
          <a:avLst>
            <a:gd name="adj" fmla="val 28900"/>
            <a:gd name="vf" fmla="val 115470"/>
          </a:avLst>
        </a:prstGeom>
      </dgm:spPr>
    </dgm:pt>
    <dgm:pt modelId="{0190D7D1-EC6A-4DD0-82C7-E625759115F0}" type="pres">
      <dgm:prSet presAssocID="{41D3AA43-E9EC-42BC-9400-B2DF3D6076B4}" presName="Child4" presStyleLbl="node1" presStyleIdx="3" presStyleCnt="6" custScaleX="117165" custScaleY="119954">
        <dgm:presLayoutVars>
          <dgm:chMax val="0"/>
          <dgm:chPref val="0"/>
          <dgm:bulletEnabled val="1"/>
        </dgm:presLayoutVars>
      </dgm:prSet>
      <dgm:spPr>
        <a:prstGeom prst="hexagon">
          <a:avLst>
            <a:gd name="adj" fmla="val 28570"/>
            <a:gd name="vf" fmla="val 115470"/>
          </a:avLst>
        </a:prstGeom>
      </dgm:spPr>
      <dgm:t>
        <a:bodyPr/>
        <a:lstStyle/>
        <a:p>
          <a:endParaRPr lang="ru-RU"/>
        </a:p>
      </dgm:t>
    </dgm:pt>
    <dgm:pt modelId="{488FCFC0-56A3-4CA1-B7EC-98485BDEB415}" type="pres">
      <dgm:prSet presAssocID="{9C125AAC-E01C-4395-9518-8217FD110A5D}" presName="Accent5" presStyleCnt="0"/>
      <dgm:spPr/>
    </dgm:pt>
    <dgm:pt modelId="{485A1045-F235-408D-98BC-9419B4C72DF1}" type="pres">
      <dgm:prSet presAssocID="{9C125AAC-E01C-4395-9518-8217FD110A5D}" presName="Accent" presStyleLbl="bgShp" presStyleIdx="4" presStyleCnt="6"/>
      <dgm:spPr>
        <a:xfrm>
          <a:off x="2089345" y="2271606"/>
          <a:ext cx="495122" cy="426613"/>
        </a:xfrm>
        <a:prstGeom prst="hexagon">
          <a:avLst>
            <a:gd name="adj" fmla="val 28900"/>
            <a:gd name="vf" fmla="val 115470"/>
          </a:avLst>
        </a:prstGeom>
      </dgm:spPr>
    </dgm:pt>
    <dgm:pt modelId="{F6B13927-8DBA-4C5E-A5A4-10B1B93D873C}" type="pres">
      <dgm:prSet presAssocID="{9C125AAC-E01C-4395-9518-8217FD110A5D}" presName="Child5" presStyleLbl="node1" presStyleIdx="4" presStyleCnt="6" custScaleX="117165" custScaleY="116085">
        <dgm:presLayoutVars>
          <dgm:chMax val="0"/>
          <dgm:chPref val="0"/>
          <dgm:bulletEnabled val="1"/>
        </dgm:presLayoutVars>
      </dgm:prSet>
      <dgm:spPr>
        <a:prstGeom prst="hexagon">
          <a:avLst>
            <a:gd name="adj" fmla="val 28570"/>
            <a:gd name="vf" fmla="val 115470"/>
          </a:avLst>
        </a:prstGeom>
      </dgm:spPr>
      <dgm:t>
        <a:bodyPr/>
        <a:lstStyle/>
        <a:p>
          <a:endParaRPr lang="ru-RU"/>
        </a:p>
      </dgm:t>
    </dgm:pt>
    <dgm:pt modelId="{761C570F-9596-460B-8A42-1F7AF49A103D}" type="pres">
      <dgm:prSet presAssocID="{E7A3E91A-BC3E-48AA-AC3A-F8E269018189}" presName="Accent6" presStyleCnt="0"/>
      <dgm:spPr/>
    </dgm:pt>
    <dgm:pt modelId="{7C9E4E06-7EE2-49BE-86C1-852831A9D684}" type="pres">
      <dgm:prSet presAssocID="{E7A3E91A-BC3E-48AA-AC3A-F8E269018189}" presName="Accent" presStyleLbl="bgShp" presStyleIdx="5" presStyleCnt="6"/>
      <dgm:spPr>
        <a:xfrm>
          <a:off x="1502036" y="1474386"/>
          <a:ext cx="495122" cy="426613"/>
        </a:xfrm>
        <a:prstGeom prst="hexagon">
          <a:avLst>
            <a:gd name="adj" fmla="val 28900"/>
            <a:gd name="vf" fmla="val 115470"/>
          </a:avLst>
        </a:prstGeom>
      </dgm:spPr>
    </dgm:pt>
    <dgm:pt modelId="{397877C2-C84F-4D50-8A1C-CF321B328A40}" type="pres">
      <dgm:prSet presAssocID="{E7A3E91A-BC3E-48AA-AC3A-F8E269018189}" presName="Child6" presStyleLbl="node1" presStyleIdx="5" presStyleCnt="6" custScaleX="117165" custScaleY="116085">
        <dgm:presLayoutVars>
          <dgm:chMax val="0"/>
          <dgm:chPref val="0"/>
          <dgm:bulletEnabled val="1"/>
        </dgm:presLayoutVars>
      </dgm:prSet>
      <dgm:spPr>
        <a:prstGeom prst="hexagon">
          <a:avLst>
            <a:gd name="adj" fmla="val 28570"/>
            <a:gd name="vf" fmla="val 115470"/>
          </a:avLst>
        </a:prstGeom>
      </dgm:spPr>
      <dgm:t>
        <a:bodyPr/>
        <a:lstStyle/>
        <a:p>
          <a:endParaRPr lang="ru-RU"/>
        </a:p>
      </dgm:t>
    </dgm:pt>
  </dgm:ptLst>
  <dgm:cxnLst>
    <dgm:cxn modelId="{D0F87D0C-91B7-4BC7-8333-DEBB2304DF35}" srcId="{15102B5F-06ED-4FA5-BBC2-3DFA07E5629A}" destId="{39185F44-7A08-48F5-A2E8-89AD0E7EEC5A}" srcOrd="0" destOrd="0" parTransId="{655896B7-F2B8-482E-9229-59333A58F163}" sibTransId="{48FD8386-4E1E-464A-9302-08A99BEE234E}"/>
    <dgm:cxn modelId="{B67AA070-FE0C-456B-B7AF-007FADB6B74A}" srcId="{39185F44-7A08-48F5-A2E8-89AD0E7EEC5A}" destId="{7685410E-17A5-4278-97D9-0DB67C60C965}" srcOrd="0" destOrd="0" parTransId="{1D4B81F5-F3EE-4AD3-8995-B8F5A4614D34}" sibTransId="{04656BB5-55CE-49B8-902D-9438DAB8F680}"/>
    <dgm:cxn modelId="{407315A7-6FB5-40F9-835F-5A199561AAAF}" type="presOf" srcId="{15102B5F-06ED-4FA5-BBC2-3DFA07E5629A}" destId="{950750FE-F47B-425F-ABB9-1207955B8219}" srcOrd="0" destOrd="0" presId="urn:microsoft.com/office/officeart/2011/layout/HexagonRadial"/>
    <dgm:cxn modelId="{6D8E77EF-19D6-4F81-9882-D85FB5CB9820}" srcId="{39185F44-7A08-48F5-A2E8-89AD0E7EEC5A}" destId="{66487C1B-C51E-4DFD-84D2-C1743B67045B}" srcOrd="2" destOrd="0" parTransId="{95CA64F5-F8FD-47E4-8554-73C4DEAA390B}" sibTransId="{D5A484D3-32BA-4BF5-8624-EFB6F0AC3110}"/>
    <dgm:cxn modelId="{CE6BA4CF-57B9-4420-B87B-9770AE39FF51}" type="presOf" srcId="{7685410E-17A5-4278-97D9-0DB67C60C965}" destId="{EBD5FD38-837C-4FA0-90F4-D7933311C342}" srcOrd="0" destOrd="0" presId="urn:microsoft.com/office/officeart/2011/layout/HexagonRadial"/>
    <dgm:cxn modelId="{0652B781-81D5-4944-8736-3378B8A1390D}" srcId="{39185F44-7A08-48F5-A2E8-89AD0E7EEC5A}" destId="{E7A3E91A-BC3E-48AA-AC3A-F8E269018189}" srcOrd="5" destOrd="0" parTransId="{9623AD22-D7B0-4345-BB67-7D46CD845268}" sibTransId="{C421EDFD-5E88-452F-A7B0-DAF0A0844A12}"/>
    <dgm:cxn modelId="{05DD8C39-3A69-4F5C-90D9-568E67903541}" type="presOf" srcId="{39185F44-7A08-48F5-A2E8-89AD0E7EEC5A}" destId="{79634270-DA41-43D6-A577-18B3EA1C57C9}" srcOrd="0" destOrd="0" presId="urn:microsoft.com/office/officeart/2011/layout/HexagonRadial"/>
    <dgm:cxn modelId="{B2710B01-17F3-4BD5-9D5C-5BF91766C891}" type="presOf" srcId="{E7A3E91A-BC3E-48AA-AC3A-F8E269018189}" destId="{397877C2-C84F-4D50-8A1C-CF321B328A40}" srcOrd="0" destOrd="0" presId="urn:microsoft.com/office/officeart/2011/layout/HexagonRadial"/>
    <dgm:cxn modelId="{89E802C8-BBEE-4E22-BF83-CBEAB9B5A86A}" type="presOf" srcId="{9C125AAC-E01C-4395-9518-8217FD110A5D}" destId="{F6B13927-8DBA-4C5E-A5A4-10B1B93D873C}" srcOrd="0" destOrd="0" presId="urn:microsoft.com/office/officeart/2011/layout/HexagonRadial"/>
    <dgm:cxn modelId="{DF7DF68C-5787-48FD-8BFA-D8073B4BD9A5}" srcId="{39185F44-7A08-48F5-A2E8-89AD0E7EEC5A}" destId="{41D3AA43-E9EC-42BC-9400-B2DF3D6076B4}" srcOrd="3" destOrd="0" parTransId="{E98E5063-E20D-4FD7-87AB-C9020F6733FC}" sibTransId="{4A649D15-0B3B-4C40-B7D7-37509390E4FA}"/>
    <dgm:cxn modelId="{FDA5393C-2148-470B-9425-F625C5215FB1}" srcId="{39185F44-7A08-48F5-A2E8-89AD0E7EEC5A}" destId="{9C125AAC-E01C-4395-9518-8217FD110A5D}" srcOrd="4" destOrd="0" parTransId="{DA7C8160-E43B-43A1-86DE-34F7298330FC}" sibTransId="{E775D185-BF63-41C2-BFD2-D2440A9C230B}"/>
    <dgm:cxn modelId="{2C7383F1-DBA1-4F69-8AF6-3AE62D54E7C1}" type="presOf" srcId="{66487C1B-C51E-4DFD-84D2-C1743B67045B}" destId="{6BAA4B56-51F6-4039-BA5B-01F178F95C1F}" srcOrd="0" destOrd="0" presId="urn:microsoft.com/office/officeart/2011/layout/HexagonRadial"/>
    <dgm:cxn modelId="{DA1DD2C8-DDB7-4629-AA71-EFF93A21312B}" type="presOf" srcId="{38D5BF25-800A-4270-A1ED-A52316D8C55A}" destId="{4593EAD5-9C8D-4CE1-861B-A5F976AFC9DD}" srcOrd="0" destOrd="0" presId="urn:microsoft.com/office/officeart/2011/layout/HexagonRadial"/>
    <dgm:cxn modelId="{9D63314D-51BD-4E0F-A1A2-1202C4D83E8B}" type="presOf" srcId="{41D3AA43-E9EC-42BC-9400-B2DF3D6076B4}" destId="{0190D7D1-EC6A-4DD0-82C7-E625759115F0}" srcOrd="0" destOrd="0" presId="urn:microsoft.com/office/officeart/2011/layout/HexagonRadial"/>
    <dgm:cxn modelId="{B0A15A02-7C3E-49C7-84B2-979280E95C0A}" srcId="{39185F44-7A08-48F5-A2E8-89AD0E7EEC5A}" destId="{38D5BF25-800A-4270-A1ED-A52316D8C55A}" srcOrd="1" destOrd="0" parTransId="{7F5DC39A-8A6B-4F27-87D1-759E18CF847C}" sibTransId="{B57D504F-AA3C-4D4A-8E33-E4A04CEF65B3}"/>
    <dgm:cxn modelId="{11C1BBBD-FFF7-4B20-AFBF-ECB723C1D560}" type="presParOf" srcId="{950750FE-F47B-425F-ABB9-1207955B8219}" destId="{79634270-DA41-43D6-A577-18B3EA1C57C9}" srcOrd="0" destOrd="0" presId="urn:microsoft.com/office/officeart/2011/layout/HexagonRadial"/>
    <dgm:cxn modelId="{95201092-470F-4988-BE18-592A8B3ADE73}" type="presParOf" srcId="{950750FE-F47B-425F-ABB9-1207955B8219}" destId="{877E3868-526E-4739-859F-57CF8AF4452A}" srcOrd="1" destOrd="0" presId="urn:microsoft.com/office/officeart/2011/layout/HexagonRadial"/>
    <dgm:cxn modelId="{30C0B5B0-FC4C-4572-820F-AAAC1CB90AEB}" type="presParOf" srcId="{877E3868-526E-4739-859F-57CF8AF4452A}" destId="{7C40FAC6-5895-4CAE-A51E-1568B658F53F}" srcOrd="0" destOrd="0" presId="urn:microsoft.com/office/officeart/2011/layout/HexagonRadial"/>
    <dgm:cxn modelId="{27E6C1DE-D80E-4191-806C-8956F000F726}" type="presParOf" srcId="{950750FE-F47B-425F-ABB9-1207955B8219}" destId="{EBD5FD38-837C-4FA0-90F4-D7933311C342}" srcOrd="2" destOrd="0" presId="urn:microsoft.com/office/officeart/2011/layout/HexagonRadial"/>
    <dgm:cxn modelId="{01D96C59-AE05-43B4-AA73-B332748C14F6}" type="presParOf" srcId="{950750FE-F47B-425F-ABB9-1207955B8219}" destId="{B8323F57-9F03-40B8-B049-061AF43DB8AF}" srcOrd="3" destOrd="0" presId="urn:microsoft.com/office/officeart/2011/layout/HexagonRadial"/>
    <dgm:cxn modelId="{1AE4BAD8-C67F-47D9-A551-0E1D563D2096}" type="presParOf" srcId="{B8323F57-9F03-40B8-B049-061AF43DB8AF}" destId="{BB5E4BDB-87AC-4787-AE38-383FAFA7A03E}" srcOrd="0" destOrd="0" presId="urn:microsoft.com/office/officeart/2011/layout/HexagonRadial"/>
    <dgm:cxn modelId="{E110CE20-8724-4034-A8BA-00DC6820F6E4}" type="presParOf" srcId="{950750FE-F47B-425F-ABB9-1207955B8219}" destId="{4593EAD5-9C8D-4CE1-861B-A5F976AFC9DD}" srcOrd="4" destOrd="0" presId="urn:microsoft.com/office/officeart/2011/layout/HexagonRadial"/>
    <dgm:cxn modelId="{9BC4AE54-1AF1-4801-9D73-63120932E45A}" type="presParOf" srcId="{950750FE-F47B-425F-ABB9-1207955B8219}" destId="{F6331B64-BD25-4B27-B291-D2E4CF3420BA}" srcOrd="5" destOrd="0" presId="urn:microsoft.com/office/officeart/2011/layout/HexagonRadial"/>
    <dgm:cxn modelId="{5DB11373-3527-4EE3-9A7F-F41AC6BA7232}" type="presParOf" srcId="{F6331B64-BD25-4B27-B291-D2E4CF3420BA}" destId="{60BEF758-B6CB-4A96-B124-C138199CBB9A}" srcOrd="0" destOrd="0" presId="urn:microsoft.com/office/officeart/2011/layout/HexagonRadial"/>
    <dgm:cxn modelId="{B92691A7-14BB-4C2A-B371-14B29746ED15}" type="presParOf" srcId="{950750FE-F47B-425F-ABB9-1207955B8219}" destId="{6BAA4B56-51F6-4039-BA5B-01F178F95C1F}" srcOrd="6" destOrd="0" presId="urn:microsoft.com/office/officeart/2011/layout/HexagonRadial"/>
    <dgm:cxn modelId="{8A2574D4-82CE-4203-9271-CB2FB1652081}" type="presParOf" srcId="{950750FE-F47B-425F-ABB9-1207955B8219}" destId="{9C2C1F26-A3AA-4B9A-AD66-9BD5D21F1F93}" srcOrd="7" destOrd="0" presId="urn:microsoft.com/office/officeart/2011/layout/HexagonRadial"/>
    <dgm:cxn modelId="{B4DACD1A-B426-47E5-B063-ABE435DB5258}" type="presParOf" srcId="{9C2C1F26-A3AA-4B9A-AD66-9BD5D21F1F93}" destId="{7F617509-D071-4FE3-9038-FE307C255C7A}" srcOrd="0" destOrd="0" presId="urn:microsoft.com/office/officeart/2011/layout/HexagonRadial"/>
    <dgm:cxn modelId="{14E73844-E8B8-46AE-8287-B9A5F295AEB4}" type="presParOf" srcId="{950750FE-F47B-425F-ABB9-1207955B8219}" destId="{0190D7D1-EC6A-4DD0-82C7-E625759115F0}" srcOrd="8" destOrd="0" presId="urn:microsoft.com/office/officeart/2011/layout/HexagonRadial"/>
    <dgm:cxn modelId="{624C9BFD-D269-4AA6-9919-86A93B9B31A5}" type="presParOf" srcId="{950750FE-F47B-425F-ABB9-1207955B8219}" destId="{488FCFC0-56A3-4CA1-B7EC-98485BDEB415}" srcOrd="9" destOrd="0" presId="urn:microsoft.com/office/officeart/2011/layout/HexagonRadial"/>
    <dgm:cxn modelId="{4D3B304B-8D44-4286-B5F0-281DEE9EE372}" type="presParOf" srcId="{488FCFC0-56A3-4CA1-B7EC-98485BDEB415}" destId="{485A1045-F235-408D-98BC-9419B4C72DF1}" srcOrd="0" destOrd="0" presId="urn:microsoft.com/office/officeart/2011/layout/HexagonRadial"/>
    <dgm:cxn modelId="{D0F38311-2BB7-42D0-A170-FA60377FDCE3}" type="presParOf" srcId="{950750FE-F47B-425F-ABB9-1207955B8219}" destId="{F6B13927-8DBA-4C5E-A5A4-10B1B93D873C}" srcOrd="10" destOrd="0" presId="urn:microsoft.com/office/officeart/2011/layout/HexagonRadial"/>
    <dgm:cxn modelId="{A400CA82-6AE5-4D51-B9AC-6B6E4E17A6A5}" type="presParOf" srcId="{950750FE-F47B-425F-ABB9-1207955B8219}" destId="{761C570F-9596-460B-8A42-1F7AF49A103D}" srcOrd="11" destOrd="0" presId="urn:microsoft.com/office/officeart/2011/layout/HexagonRadial"/>
    <dgm:cxn modelId="{913A3A5F-C77E-4140-80E4-89B6384882F4}" type="presParOf" srcId="{761C570F-9596-460B-8A42-1F7AF49A103D}" destId="{7C9E4E06-7EE2-49BE-86C1-852831A9D684}" srcOrd="0" destOrd="0" presId="urn:microsoft.com/office/officeart/2011/layout/HexagonRadial"/>
    <dgm:cxn modelId="{3378DA11-2744-4041-8DF8-BCB48C9D8E5D}" type="presParOf" srcId="{950750FE-F47B-425F-ABB9-1207955B8219}" destId="{397877C2-C84F-4D50-8A1C-CF321B328A40}" srcOrd="12" destOrd="0" presId="urn:microsoft.com/office/officeart/2011/layout/HexagonRadial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5102B5F-06ED-4FA5-BBC2-3DFA07E5629A}" type="doc">
      <dgm:prSet loTypeId="urn:microsoft.com/office/officeart/2011/layout/HexagonRadial" loCatId="cycle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39185F44-7A08-48F5-A2E8-89AD0E7EEC5A}">
      <dgm:prSet phldrT="[Текст]" custT="1"/>
      <dgm:spPr>
        <a:xfrm>
          <a:off x="2086903" y="1023450"/>
          <a:ext cx="1312287" cy="1135181"/>
        </a:xfrm>
      </dgm:spPr>
      <dgm:t>
        <a:bodyPr/>
        <a:lstStyle/>
        <a:p>
          <a:r>
            <a:rPr lang="ru-RU" sz="800" b="1" dirty="0">
              <a:latin typeface="+mn-lt"/>
              <a:ea typeface="+mn-ea"/>
              <a:cs typeface="Times New Roman" pitchFamily="18" charset="0"/>
            </a:rPr>
            <a:t>Корпус</a:t>
          </a:r>
        </a:p>
        <a:p>
          <a:r>
            <a:rPr lang="ru-RU" sz="800" b="1" dirty="0">
              <a:latin typeface="+mn-lt"/>
              <a:ea typeface="+mn-ea"/>
              <a:cs typeface="Times New Roman" pitchFamily="18" charset="0"/>
            </a:rPr>
            <a:t>«Парус»</a:t>
          </a:r>
        </a:p>
      </dgm:t>
    </dgm:pt>
    <dgm:pt modelId="{655896B7-F2B8-482E-9229-59333A58F163}" type="parTrans" cxnId="{D0F87D0C-91B7-4BC7-8333-DEBB2304DF35}">
      <dgm:prSet/>
      <dgm:spPr/>
      <dgm:t>
        <a:bodyPr/>
        <a:lstStyle/>
        <a:p>
          <a:endParaRPr lang="ru-RU" sz="800" b="0">
            <a:latin typeface="+mn-lt"/>
          </a:endParaRPr>
        </a:p>
      </dgm:t>
    </dgm:pt>
    <dgm:pt modelId="{48FD8386-4E1E-464A-9302-08A99BEE234E}" type="sibTrans" cxnId="{D0F87D0C-91B7-4BC7-8333-DEBB2304DF35}">
      <dgm:prSet/>
      <dgm:spPr/>
      <dgm:t>
        <a:bodyPr/>
        <a:lstStyle/>
        <a:p>
          <a:endParaRPr lang="ru-RU" sz="800" b="0">
            <a:latin typeface="+mn-lt"/>
          </a:endParaRPr>
        </a:p>
      </dgm:t>
    </dgm:pt>
    <dgm:pt modelId="{7685410E-17A5-4278-97D9-0DB67C60C965}">
      <dgm:prSet phldrT="[Текст]" custT="1"/>
      <dgm:spPr>
        <a:xfrm>
          <a:off x="2115487" y="-83822"/>
          <a:ext cx="1260004" cy="1080004"/>
        </a:xfrm>
      </dgm:spPr>
      <dgm:t>
        <a:bodyPr/>
        <a:lstStyle/>
        <a:p>
          <a:r>
            <a:rPr lang="ru-RU" sz="800" b="0" dirty="0">
              <a:latin typeface="+mn-lt"/>
              <a:ea typeface="+mn-ea"/>
              <a:cs typeface="Times New Roman" pitchFamily="18" charset="0"/>
            </a:rPr>
            <a:t>Робототехника</a:t>
          </a:r>
        </a:p>
        <a:p>
          <a:r>
            <a:rPr lang="ru-RU" sz="800" b="0" dirty="0">
              <a:latin typeface="+mn-lt"/>
              <a:ea typeface="+mn-ea"/>
              <a:cs typeface="Times New Roman" pitchFamily="18" charset="0"/>
            </a:rPr>
            <a:t>7 – 17 лет</a:t>
          </a:r>
        </a:p>
      </dgm:t>
    </dgm:pt>
    <dgm:pt modelId="{1D4B81F5-F3EE-4AD3-8995-B8F5A4614D34}" type="parTrans" cxnId="{B67AA070-FE0C-456B-B7AF-007FADB6B74A}">
      <dgm:prSet/>
      <dgm:spPr/>
      <dgm:t>
        <a:bodyPr/>
        <a:lstStyle/>
        <a:p>
          <a:endParaRPr lang="ru-RU" sz="800" b="0">
            <a:latin typeface="+mn-lt"/>
          </a:endParaRPr>
        </a:p>
      </dgm:t>
    </dgm:pt>
    <dgm:pt modelId="{04656BB5-55CE-49B8-902D-9438DAB8F680}" type="sibTrans" cxnId="{B67AA070-FE0C-456B-B7AF-007FADB6B74A}">
      <dgm:prSet/>
      <dgm:spPr/>
      <dgm:t>
        <a:bodyPr/>
        <a:lstStyle/>
        <a:p>
          <a:endParaRPr lang="ru-RU" sz="800" b="0">
            <a:latin typeface="+mn-lt"/>
          </a:endParaRPr>
        </a:p>
      </dgm:t>
    </dgm:pt>
    <dgm:pt modelId="{38D5BF25-800A-4270-A1ED-A52316D8C55A}">
      <dgm:prSet phldrT="[Текст]" custT="1"/>
      <dgm:spPr>
        <a:xfrm>
          <a:off x="3101763" y="488408"/>
          <a:ext cx="1260004" cy="1080004"/>
        </a:xfrm>
      </dgm:spPr>
      <dgm:t>
        <a:bodyPr/>
        <a:lstStyle/>
        <a:p>
          <a:r>
            <a:rPr lang="ru-RU" sz="800" b="0" dirty="0" err="1">
              <a:latin typeface="+mn-lt"/>
              <a:ea typeface="+mn-ea"/>
              <a:cs typeface="Times New Roman" pitchFamily="18" charset="0"/>
            </a:rPr>
            <a:t>Мультстудия</a:t>
          </a:r>
          <a:endParaRPr lang="ru-RU" sz="800" b="0" dirty="0">
            <a:latin typeface="+mn-lt"/>
            <a:ea typeface="+mn-ea"/>
            <a:cs typeface="Times New Roman" pitchFamily="18" charset="0"/>
          </a:endParaRPr>
        </a:p>
        <a:p>
          <a:r>
            <a:rPr lang="ru-RU" sz="800" b="0" dirty="0">
              <a:latin typeface="+mn-lt"/>
              <a:ea typeface="+mn-ea"/>
              <a:cs typeface="Times New Roman" pitchFamily="18" charset="0"/>
            </a:rPr>
            <a:t>7 – 11 лет</a:t>
          </a:r>
        </a:p>
      </dgm:t>
    </dgm:pt>
    <dgm:pt modelId="{7F5DC39A-8A6B-4F27-87D1-759E18CF847C}" type="parTrans" cxnId="{B0A15A02-7C3E-49C7-84B2-979280E95C0A}">
      <dgm:prSet/>
      <dgm:spPr/>
      <dgm:t>
        <a:bodyPr/>
        <a:lstStyle/>
        <a:p>
          <a:endParaRPr lang="ru-RU" sz="800" b="0">
            <a:latin typeface="+mn-lt"/>
          </a:endParaRPr>
        </a:p>
      </dgm:t>
    </dgm:pt>
    <dgm:pt modelId="{B57D504F-AA3C-4D4A-8E33-E4A04CEF65B3}" type="sibTrans" cxnId="{B0A15A02-7C3E-49C7-84B2-979280E95C0A}">
      <dgm:prSet/>
      <dgm:spPr/>
      <dgm:t>
        <a:bodyPr/>
        <a:lstStyle/>
        <a:p>
          <a:endParaRPr lang="ru-RU" sz="800" b="0">
            <a:latin typeface="+mn-lt"/>
          </a:endParaRPr>
        </a:p>
      </dgm:t>
    </dgm:pt>
    <dgm:pt modelId="{66487C1B-C51E-4DFD-84D2-C1743B67045B}">
      <dgm:prSet custT="1"/>
      <dgm:spPr>
        <a:xfrm>
          <a:off x="3101763" y="1613349"/>
          <a:ext cx="1260004" cy="1080004"/>
        </a:xfrm>
      </dgm:spPr>
      <dgm:t>
        <a:bodyPr/>
        <a:lstStyle/>
        <a:p>
          <a:r>
            <a:rPr lang="ru-RU" sz="800" b="0" dirty="0">
              <a:latin typeface="+mn-lt"/>
              <a:ea typeface="+mn-ea"/>
              <a:cs typeface="Times New Roman" pitchFamily="18" charset="0"/>
            </a:rPr>
            <a:t>Телевизионная студия</a:t>
          </a:r>
        </a:p>
        <a:p>
          <a:r>
            <a:rPr lang="ru-RU" sz="800" b="0" dirty="0">
              <a:latin typeface="+mn-lt"/>
              <a:ea typeface="+mn-ea"/>
              <a:cs typeface="Times New Roman" pitchFamily="18" charset="0"/>
            </a:rPr>
            <a:t>12 – 17 лет</a:t>
          </a:r>
        </a:p>
      </dgm:t>
    </dgm:pt>
    <dgm:pt modelId="{95CA64F5-F8FD-47E4-8554-73C4DEAA390B}" type="parTrans" cxnId="{6D8E77EF-19D6-4F81-9882-D85FB5CB9820}">
      <dgm:prSet/>
      <dgm:spPr/>
      <dgm:t>
        <a:bodyPr/>
        <a:lstStyle/>
        <a:p>
          <a:endParaRPr lang="ru-RU" sz="800" b="0">
            <a:latin typeface="+mn-lt"/>
          </a:endParaRPr>
        </a:p>
      </dgm:t>
    </dgm:pt>
    <dgm:pt modelId="{D5A484D3-32BA-4BF5-8624-EFB6F0AC3110}" type="sibTrans" cxnId="{6D8E77EF-19D6-4F81-9882-D85FB5CB9820}">
      <dgm:prSet/>
      <dgm:spPr/>
      <dgm:t>
        <a:bodyPr/>
        <a:lstStyle/>
        <a:p>
          <a:endParaRPr lang="ru-RU" sz="800" b="0">
            <a:latin typeface="+mn-lt"/>
          </a:endParaRPr>
        </a:p>
      </dgm:t>
    </dgm:pt>
    <dgm:pt modelId="{41D3AA43-E9EC-42BC-9400-B2DF3D6076B4}">
      <dgm:prSet custT="1"/>
      <dgm:spPr>
        <a:xfrm>
          <a:off x="2115487" y="2168223"/>
          <a:ext cx="1260004" cy="1115999"/>
        </a:xfrm>
      </dgm:spPr>
      <dgm:t>
        <a:bodyPr/>
        <a:lstStyle/>
        <a:p>
          <a:r>
            <a:rPr lang="ru-RU" sz="800" b="0" dirty="0">
              <a:latin typeface="+mn-lt"/>
              <a:ea typeface="+mn-ea"/>
              <a:cs typeface="Times New Roman" pitchFamily="18" charset="0"/>
            </a:rPr>
            <a:t>Техническое творчество</a:t>
          </a:r>
        </a:p>
        <a:p>
          <a:r>
            <a:rPr lang="ru-RU" sz="800" b="0" dirty="0">
              <a:latin typeface="+mn-lt"/>
              <a:ea typeface="+mn-ea"/>
              <a:cs typeface="Times New Roman" pitchFamily="18" charset="0"/>
            </a:rPr>
            <a:t>11 – 17 лет</a:t>
          </a:r>
        </a:p>
      </dgm:t>
    </dgm:pt>
    <dgm:pt modelId="{E98E5063-E20D-4FD7-87AB-C9020F6733FC}" type="parTrans" cxnId="{DF7DF68C-5787-48FD-8BFA-D8073B4BD9A5}">
      <dgm:prSet/>
      <dgm:spPr/>
      <dgm:t>
        <a:bodyPr/>
        <a:lstStyle/>
        <a:p>
          <a:endParaRPr lang="ru-RU" sz="800" b="0">
            <a:latin typeface="+mn-lt"/>
          </a:endParaRPr>
        </a:p>
      </dgm:t>
    </dgm:pt>
    <dgm:pt modelId="{4A649D15-0B3B-4C40-B7D7-37509390E4FA}" type="sibTrans" cxnId="{DF7DF68C-5787-48FD-8BFA-D8073B4BD9A5}">
      <dgm:prSet/>
      <dgm:spPr/>
      <dgm:t>
        <a:bodyPr/>
        <a:lstStyle/>
        <a:p>
          <a:endParaRPr lang="ru-RU" sz="800" b="0">
            <a:latin typeface="+mn-lt"/>
          </a:endParaRPr>
        </a:p>
      </dgm:t>
    </dgm:pt>
    <dgm:pt modelId="{9C125AAC-E01C-4395-9518-8217FD110A5D}">
      <dgm:prSet custT="1"/>
      <dgm:spPr>
        <a:xfrm>
          <a:off x="1124632" y="1613989"/>
          <a:ext cx="1260004" cy="1080004"/>
        </a:xfrm>
      </dgm:spPr>
      <dgm:t>
        <a:bodyPr/>
        <a:lstStyle/>
        <a:p>
          <a:r>
            <a:rPr lang="ru-RU" sz="800" b="0" dirty="0">
              <a:latin typeface="+mn-lt"/>
              <a:ea typeface="+mn-ea"/>
              <a:cs typeface="Times New Roman" pitchFamily="18" charset="0"/>
            </a:rPr>
            <a:t>Студия комплексного моделирования</a:t>
          </a:r>
        </a:p>
        <a:p>
          <a:r>
            <a:rPr lang="ru-RU" sz="800" b="0" dirty="0">
              <a:latin typeface="+mn-lt"/>
              <a:ea typeface="+mn-ea"/>
              <a:cs typeface="Times New Roman" pitchFamily="18" charset="0"/>
            </a:rPr>
            <a:t>7 – 17 лет</a:t>
          </a:r>
        </a:p>
      </dgm:t>
    </dgm:pt>
    <dgm:pt modelId="{DA7C8160-E43B-43A1-86DE-34F7298330FC}" type="parTrans" cxnId="{FDA5393C-2148-470B-9425-F625C5215FB1}">
      <dgm:prSet/>
      <dgm:spPr/>
      <dgm:t>
        <a:bodyPr/>
        <a:lstStyle/>
        <a:p>
          <a:endParaRPr lang="ru-RU" sz="800" b="0">
            <a:latin typeface="+mn-lt"/>
          </a:endParaRPr>
        </a:p>
      </dgm:t>
    </dgm:pt>
    <dgm:pt modelId="{E775D185-BF63-41C2-BFD2-D2440A9C230B}" type="sibTrans" cxnId="{FDA5393C-2148-470B-9425-F625C5215FB1}">
      <dgm:prSet/>
      <dgm:spPr/>
      <dgm:t>
        <a:bodyPr/>
        <a:lstStyle/>
        <a:p>
          <a:endParaRPr lang="ru-RU" sz="800" b="0">
            <a:latin typeface="+mn-lt"/>
          </a:endParaRPr>
        </a:p>
      </dgm:t>
    </dgm:pt>
    <dgm:pt modelId="{E7A3E91A-BC3E-48AA-AC3A-F8E269018189}">
      <dgm:prSet custT="1"/>
      <dgm:spPr>
        <a:xfrm>
          <a:off x="1124632" y="487128"/>
          <a:ext cx="1260004" cy="1080004"/>
        </a:xfrm>
      </dgm:spPr>
      <dgm:t>
        <a:bodyPr/>
        <a:lstStyle/>
        <a:p>
          <a:r>
            <a:rPr lang="en-US" sz="800" b="0" dirty="0">
              <a:latin typeface="+mn-lt"/>
              <a:ea typeface="+mn-ea"/>
              <a:cs typeface="Times New Roman" pitchFamily="18" charset="0"/>
            </a:rPr>
            <a:t>Scratch</a:t>
          </a:r>
          <a:endParaRPr lang="ru-RU" sz="800" b="0" dirty="0">
            <a:latin typeface="+mn-lt"/>
            <a:ea typeface="+mn-ea"/>
            <a:cs typeface="Times New Roman" pitchFamily="18" charset="0"/>
          </a:endParaRPr>
        </a:p>
        <a:p>
          <a:r>
            <a:rPr lang="ru-RU" sz="800" b="0" dirty="0">
              <a:latin typeface="+mn-lt"/>
              <a:ea typeface="+mn-ea"/>
              <a:cs typeface="Times New Roman" pitchFamily="18" charset="0"/>
            </a:rPr>
            <a:t>7 – 11 лет</a:t>
          </a:r>
        </a:p>
      </dgm:t>
    </dgm:pt>
    <dgm:pt modelId="{9623AD22-D7B0-4345-BB67-7D46CD845268}" type="parTrans" cxnId="{0652B781-81D5-4944-8736-3378B8A1390D}">
      <dgm:prSet/>
      <dgm:spPr/>
      <dgm:t>
        <a:bodyPr/>
        <a:lstStyle/>
        <a:p>
          <a:endParaRPr lang="ru-RU" sz="800" b="0">
            <a:latin typeface="+mn-lt"/>
          </a:endParaRPr>
        </a:p>
      </dgm:t>
    </dgm:pt>
    <dgm:pt modelId="{C421EDFD-5E88-452F-A7B0-DAF0A0844A12}" type="sibTrans" cxnId="{0652B781-81D5-4944-8736-3378B8A1390D}">
      <dgm:prSet/>
      <dgm:spPr/>
      <dgm:t>
        <a:bodyPr/>
        <a:lstStyle/>
        <a:p>
          <a:endParaRPr lang="ru-RU" sz="800" b="0">
            <a:latin typeface="+mn-lt"/>
          </a:endParaRPr>
        </a:p>
      </dgm:t>
    </dgm:pt>
    <dgm:pt modelId="{950750FE-F47B-425F-ABB9-1207955B8219}" type="pres">
      <dgm:prSet presAssocID="{15102B5F-06ED-4FA5-BBC2-3DFA07E5629A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79634270-DA41-43D6-A577-18B3EA1C57C9}" type="pres">
      <dgm:prSet presAssocID="{39185F44-7A08-48F5-A2E8-89AD0E7EEC5A}" presName="Parent" presStyleLbl="node0" presStyleIdx="0" presStyleCnt="1" custScaleX="120626" custScaleY="105179">
        <dgm:presLayoutVars>
          <dgm:chMax val="6"/>
          <dgm:chPref val="6"/>
        </dgm:presLayoutVars>
      </dgm:prSet>
      <dgm:spPr>
        <a:prstGeom prst="hexagon">
          <a:avLst>
            <a:gd name="adj" fmla="val 28570"/>
            <a:gd name="vf" fmla="val 115470"/>
          </a:avLst>
        </a:prstGeom>
      </dgm:spPr>
      <dgm:t>
        <a:bodyPr/>
        <a:lstStyle/>
        <a:p>
          <a:endParaRPr lang="ru-RU"/>
        </a:p>
      </dgm:t>
    </dgm:pt>
    <dgm:pt modelId="{877E3868-526E-4739-859F-57CF8AF4452A}" type="pres">
      <dgm:prSet presAssocID="{7685410E-17A5-4278-97D9-0DB67C60C965}" presName="Accent1" presStyleCnt="0"/>
      <dgm:spPr/>
    </dgm:pt>
    <dgm:pt modelId="{7C40FAC6-5895-4CAE-A51E-1568B658F53F}" type="pres">
      <dgm:prSet presAssocID="{7685410E-17A5-4278-97D9-0DB67C60C965}" presName="Accent" presStyleLbl="bgShp" presStyleIdx="0" presStyleCnt="6"/>
      <dgm:spPr/>
    </dgm:pt>
    <dgm:pt modelId="{EBD5FD38-837C-4FA0-90F4-D7933311C342}" type="pres">
      <dgm:prSet presAssocID="{7685410E-17A5-4278-97D9-0DB67C60C965}" presName="Child1" presStyleLbl="node1" presStyleIdx="0" presStyleCnt="6" custScaleX="117165" custScaleY="116085">
        <dgm:presLayoutVars>
          <dgm:chMax val="0"/>
          <dgm:chPref val="0"/>
          <dgm:bulletEnabled val="1"/>
        </dgm:presLayoutVars>
      </dgm:prSet>
      <dgm:spPr>
        <a:prstGeom prst="hexagon">
          <a:avLst>
            <a:gd name="adj" fmla="val 28570"/>
            <a:gd name="vf" fmla="val 115470"/>
          </a:avLst>
        </a:prstGeom>
      </dgm:spPr>
      <dgm:t>
        <a:bodyPr/>
        <a:lstStyle/>
        <a:p>
          <a:endParaRPr lang="ru-RU"/>
        </a:p>
      </dgm:t>
    </dgm:pt>
    <dgm:pt modelId="{B8323F57-9F03-40B8-B049-061AF43DB8AF}" type="pres">
      <dgm:prSet presAssocID="{38D5BF25-800A-4270-A1ED-A52316D8C55A}" presName="Accent2" presStyleCnt="0"/>
      <dgm:spPr/>
    </dgm:pt>
    <dgm:pt modelId="{BB5E4BDB-87AC-4787-AE38-383FAFA7A03E}" type="pres">
      <dgm:prSet presAssocID="{38D5BF25-800A-4270-A1ED-A52316D8C55A}" presName="Accent" presStyleLbl="bgShp" presStyleIdx="1" presStyleCnt="6"/>
      <dgm:spPr>
        <a:xfrm>
          <a:off x="2908647" y="480342"/>
          <a:ext cx="495122" cy="426613"/>
        </a:xfrm>
        <a:prstGeom prst="hexagon">
          <a:avLst>
            <a:gd name="adj" fmla="val 28900"/>
            <a:gd name="vf" fmla="val 115470"/>
          </a:avLst>
        </a:prstGeom>
      </dgm:spPr>
    </dgm:pt>
    <dgm:pt modelId="{4593EAD5-9C8D-4CE1-861B-A5F976AFC9DD}" type="pres">
      <dgm:prSet presAssocID="{38D5BF25-800A-4270-A1ED-A52316D8C55A}" presName="Child2" presStyleLbl="node1" presStyleIdx="1" presStyleCnt="6" custScaleX="117165" custScaleY="116085" custLinFactNeighborX="3426">
        <dgm:presLayoutVars>
          <dgm:chMax val="0"/>
          <dgm:chPref val="0"/>
          <dgm:bulletEnabled val="1"/>
        </dgm:presLayoutVars>
      </dgm:prSet>
      <dgm:spPr>
        <a:prstGeom prst="hexagon">
          <a:avLst>
            <a:gd name="adj" fmla="val 28570"/>
            <a:gd name="vf" fmla="val 115470"/>
          </a:avLst>
        </a:prstGeom>
      </dgm:spPr>
      <dgm:t>
        <a:bodyPr/>
        <a:lstStyle/>
        <a:p>
          <a:endParaRPr lang="ru-RU"/>
        </a:p>
      </dgm:t>
    </dgm:pt>
    <dgm:pt modelId="{F6331B64-BD25-4B27-B291-D2E4CF3420BA}" type="pres">
      <dgm:prSet presAssocID="{66487C1B-C51E-4DFD-84D2-C1743B67045B}" presName="Accent3" presStyleCnt="0"/>
      <dgm:spPr/>
    </dgm:pt>
    <dgm:pt modelId="{60BEF758-B6CB-4A96-B124-C138199CBB9A}" type="pres">
      <dgm:prSet presAssocID="{66487C1B-C51E-4DFD-84D2-C1743B67045B}" presName="Accent" presStyleLbl="bgShp" presStyleIdx="2" presStyleCnt="6"/>
      <dgm:spPr>
        <a:xfrm>
          <a:off x="3486493" y="1277881"/>
          <a:ext cx="495122" cy="426613"/>
        </a:xfrm>
        <a:prstGeom prst="hexagon">
          <a:avLst>
            <a:gd name="adj" fmla="val 28900"/>
            <a:gd name="vf" fmla="val 115470"/>
          </a:avLst>
        </a:prstGeom>
      </dgm:spPr>
    </dgm:pt>
    <dgm:pt modelId="{6BAA4B56-51F6-4039-BA5B-01F178F95C1F}" type="pres">
      <dgm:prSet presAssocID="{66487C1B-C51E-4DFD-84D2-C1743B67045B}" presName="Child3" presStyleLbl="node1" presStyleIdx="2" presStyleCnt="6" custScaleX="117165" custScaleY="116085">
        <dgm:presLayoutVars>
          <dgm:chMax val="0"/>
          <dgm:chPref val="0"/>
          <dgm:bulletEnabled val="1"/>
        </dgm:presLayoutVars>
      </dgm:prSet>
      <dgm:spPr>
        <a:prstGeom prst="hexagon">
          <a:avLst>
            <a:gd name="adj" fmla="val 28570"/>
            <a:gd name="vf" fmla="val 115470"/>
          </a:avLst>
        </a:prstGeom>
      </dgm:spPr>
      <dgm:t>
        <a:bodyPr/>
        <a:lstStyle/>
        <a:p>
          <a:endParaRPr lang="ru-RU"/>
        </a:p>
      </dgm:t>
    </dgm:pt>
    <dgm:pt modelId="{9C2C1F26-A3AA-4B9A-AD66-9BD5D21F1F93}" type="pres">
      <dgm:prSet presAssocID="{41D3AA43-E9EC-42BC-9400-B2DF3D6076B4}" presName="Accent4" presStyleCnt="0"/>
      <dgm:spPr/>
    </dgm:pt>
    <dgm:pt modelId="{7F617509-D071-4FE3-9038-FE307C255C7A}" type="pres">
      <dgm:prSet presAssocID="{41D3AA43-E9EC-42BC-9400-B2DF3D6076B4}" presName="Accent" presStyleLbl="bgShp" presStyleIdx="3" presStyleCnt="6"/>
      <dgm:spPr>
        <a:xfrm>
          <a:off x="3085084" y="2178154"/>
          <a:ext cx="495122" cy="426613"/>
        </a:xfrm>
        <a:prstGeom prst="hexagon">
          <a:avLst>
            <a:gd name="adj" fmla="val 28900"/>
            <a:gd name="vf" fmla="val 115470"/>
          </a:avLst>
        </a:prstGeom>
      </dgm:spPr>
    </dgm:pt>
    <dgm:pt modelId="{0190D7D1-EC6A-4DD0-82C7-E625759115F0}" type="pres">
      <dgm:prSet presAssocID="{41D3AA43-E9EC-42BC-9400-B2DF3D6076B4}" presName="Child4" presStyleLbl="node1" presStyleIdx="3" presStyleCnt="6" custScaleX="117165" custScaleY="119954">
        <dgm:presLayoutVars>
          <dgm:chMax val="0"/>
          <dgm:chPref val="0"/>
          <dgm:bulletEnabled val="1"/>
        </dgm:presLayoutVars>
      </dgm:prSet>
      <dgm:spPr>
        <a:prstGeom prst="hexagon">
          <a:avLst>
            <a:gd name="adj" fmla="val 28570"/>
            <a:gd name="vf" fmla="val 115470"/>
          </a:avLst>
        </a:prstGeom>
      </dgm:spPr>
      <dgm:t>
        <a:bodyPr/>
        <a:lstStyle/>
        <a:p>
          <a:endParaRPr lang="ru-RU"/>
        </a:p>
      </dgm:t>
    </dgm:pt>
    <dgm:pt modelId="{488FCFC0-56A3-4CA1-B7EC-98485BDEB415}" type="pres">
      <dgm:prSet presAssocID="{9C125AAC-E01C-4395-9518-8217FD110A5D}" presName="Accent5" presStyleCnt="0"/>
      <dgm:spPr/>
    </dgm:pt>
    <dgm:pt modelId="{485A1045-F235-408D-98BC-9419B4C72DF1}" type="pres">
      <dgm:prSet presAssocID="{9C125AAC-E01C-4395-9518-8217FD110A5D}" presName="Accent" presStyleLbl="bgShp" presStyleIdx="4" presStyleCnt="6"/>
      <dgm:spPr>
        <a:xfrm>
          <a:off x="2089345" y="2271606"/>
          <a:ext cx="495122" cy="426613"/>
        </a:xfrm>
        <a:prstGeom prst="hexagon">
          <a:avLst>
            <a:gd name="adj" fmla="val 28900"/>
            <a:gd name="vf" fmla="val 115470"/>
          </a:avLst>
        </a:prstGeom>
      </dgm:spPr>
    </dgm:pt>
    <dgm:pt modelId="{F6B13927-8DBA-4C5E-A5A4-10B1B93D873C}" type="pres">
      <dgm:prSet presAssocID="{9C125AAC-E01C-4395-9518-8217FD110A5D}" presName="Child5" presStyleLbl="node1" presStyleIdx="4" presStyleCnt="6" custScaleX="117165" custScaleY="116085">
        <dgm:presLayoutVars>
          <dgm:chMax val="0"/>
          <dgm:chPref val="0"/>
          <dgm:bulletEnabled val="1"/>
        </dgm:presLayoutVars>
      </dgm:prSet>
      <dgm:spPr>
        <a:prstGeom prst="hexagon">
          <a:avLst>
            <a:gd name="adj" fmla="val 28570"/>
            <a:gd name="vf" fmla="val 115470"/>
          </a:avLst>
        </a:prstGeom>
      </dgm:spPr>
      <dgm:t>
        <a:bodyPr/>
        <a:lstStyle/>
        <a:p>
          <a:endParaRPr lang="ru-RU"/>
        </a:p>
      </dgm:t>
    </dgm:pt>
    <dgm:pt modelId="{761C570F-9596-460B-8A42-1F7AF49A103D}" type="pres">
      <dgm:prSet presAssocID="{E7A3E91A-BC3E-48AA-AC3A-F8E269018189}" presName="Accent6" presStyleCnt="0"/>
      <dgm:spPr/>
    </dgm:pt>
    <dgm:pt modelId="{7C9E4E06-7EE2-49BE-86C1-852831A9D684}" type="pres">
      <dgm:prSet presAssocID="{E7A3E91A-BC3E-48AA-AC3A-F8E269018189}" presName="Accent" presStyleLbl="bgShp" presStyleIdx="5" presStyleCnt="6"/>
      <dgm:spPr>
        <a:xfrm>
          <a:off x="1502036" y="1474386"/>
          <a:ext cx="495122" cy="426613"/>
        </a:xfrm>
        <a:prstGeom prst="hexagon">
          <a:avLst>
            <a:gd name="adj" fmla="val 28900"/>
            <a:gd name="vf" fmla="val 115470"/>
          </a:avLst>
        </a:prstGeom>
      </dgm:spPr>
    </dgm:pt>
    <dgm:pt modelId="{397877C2-C84F-4D50-8A1C-CF321B328A40}" type="pres">
      <dgm:prSet presAssocID="{E7A3E91A-BC3E-48AA-AC3A-F8E269018189}" presName="Child6" presStyleLbl="node1" presStyleIdx="5" presStyleCnt="6" custScaleX="117165" custScaleY="116085">
        <dgm:presLayoutVars>
          <dgm:chMax val="0"/>
          <dgm:chPref val="0"/>
          <dgm:bulletEnabled val="1"/>
        </dgm:presLayoutVars>
      </dgm:prSet>
      <dgm:spPr>
        <a:prstGeom prst="hexagon">
          <a:avLst>
            <a:gd name="adj" fmla="val 28570"/>
            <a:gd name="vf" fmla="val 115470"/>
          </a:avLst>
        </a:prstGeom>
      </dgm:spPr>
      <dgm:t>
        <a:bodyPr/>
        <a:lstStyle/>
        <a:p>
          <a:endParaRPr lang="ru-RU"/>
        </a:p>
      </dgm:t>
    </dgm:pt>
  </dgm:ptLst>
  <dgm:cxnLst>
    <dgm:cxn modelId="{B67AA070-FE0C-456B-B7AF-007FADB6B74A}" srcId="{39185F44-7A08-48F5-A2E8-89AD0E7EEC5A}" destId="{7685410E-17A5-4278-97D9-0DB67C60C965}" srcOrd="0" destOrd="0" parTransId="{1D4B81F5-F3EE-4AD3-8995-B8F5A4614D34}" sibTransId="{04656BB5-55CE-49B8-902D-9438DAB8F680}"/>
    <dgm:cxn modelId="{D0F87D0C-91B7-4BC7-8333-DEBB2304DF35}" srcId="{15102B5F-06ED-4FA5-BBC2-3DFA07E5629A}" destId="{39185F44-7A08-48F5-A2E8-89AD0E7EEC5A}" srcOrd="0" destOrd="0" parTransId="{655896B7-F2B8-482E-9229-59333A58F163}" sibTransId="{48FD8386-4E1E-464A-9302-08A99BEE234E}"/>
    <dgm:cxn modelId="{6D8E77EF-19D6-4F81-9882-D85FB5CB9820}" srcId="{39185F44-7A08-48F5-A2E8-89AD0E7EEC5A}" destId="{66487C1B-C51E-4DFD-84D2-C1743B67045B}" srcOrd="2" destOrd="0" parTransId="{95CA64F5-F8FD-47E4-8554-73C4DEAA390B}" sibTransId="{D5A484D3-32BA-4BF5-8624-EFB6F0AC3110}"/>
    <dgm:cxn modelId="{E11217E4-633C-44F9-9904-556FC3F18A74}" type="presOf" srcId="{E7A3E91A-BC3E-48AA-AC3A-F8E269018189}" destId="{397877C2-C84F-4D50-8A1C-CF321B328A40}" srcOrd="0" destOrd="0" presId="urn:microsoft.com/office/officeart/2011/layout/HexagonRadial"/>
    <dgm:cxn modelId="{0652B781-81D5-4944-8736-3378B8A1390D}" srcId="{39185F44-7A08-48F5-A2E8-89AD0E7EEC5A}" destId="{E7A3E91A-BC3E-48AA-AC3A-F8E269018189}" srcOrd="5" destOrd="0" parTransId="{9623AD22-D7B0-4345-BB67-7D46CD845268}" sibTransId="{C421EDFD-5E88-452F-A7B0-DAF0A0844A12}"/>
    <dgm:cxn modelId="{5245A946-3069-413C-AAD6-8EA4B9D3794B}" type="presOf" srcId="{39185F44-7A08-48F5-A2E8-89AD0E7EEC5A}" destId="{79634270-DA41-43D6-A577-18B3EA1C57C9}" srcOrd="0" destOrd="0" presId="urn:microsoft.com/office/officeart/2011/layout/HexagonRadial"/>
    <dgm:cxn modelId="{071173AE-681B-44BD-9C8C-AA634423EFE5}" type="presOf" srcId="{38D5BF25-800A-4270-A1ED-A52316D8C55A}" destId="{4593EAD5-9C8D-4CE1-861B-A5F976AFC9DD}" srcOrd="0" destOrd="0" presId="urn:microsoft.com/office/officeart/2011/layout/HexagonRadial"/>
    <dgm:cxn modelId="{8FA9B605-FE85-4239-A950-6094FD256232}" type="presOf" srcId="{66487C1B-C51E-4DFD-84D2-C1743B67045B}" destId="{6BAA4B56-51F6-4039-BA5B-01F178F95C1F}" srcOrd="0" destOrd="0" presId="urn:microsoft.com/office/officeart/2011/layout/HexagonRadial"/>
    <dgm:cxn modelId="{DF7DF68C-5787-48FD-8BFA-D8073B4BD9A5}" srcId="{39185F44-7A08-48F5-A2E8-89AD0E7EEC5A}" destId="{41D3AA43-E9EC-42BC-9400-B2DF3D6076B4}" srcOrd="3" destOrd="0" parTransId="{E98E5063-E20D-4FD7-87AB-C9020F6733FC}" sibTransId="{4A649D15-0B3B-4C40-B7D7-37509390E4FA}"/>
    <dgm:cxn modelId="{FDA5393C-2148-470B-9425-F625C5215FB1}" srcId="{39185F44-7A08-48F5-A2E8-89AD0E7EEC5A}" destId="{9C125AAC-E01C-4395-9518-8217FD110A5D}" srcOrd="4" destOrd="0" parTransId="{DA7C8160-E43B-43A1-86DE-34F7298330FC}" sibTransId="{E775D185-BF63-41C2-BFD2-D2440A9C230B}"/>
    <dgm:cxn modelId="{38C45776-DE95-4260-9EE5-2DF0F7898054}" type="presOf" srcId="{15102B5F-06ED-4FA5-BBC2-3DFA07E5629A}" destId="{950750FE-F47B-425F-ABB9-1207955B8219}" srcOrd="0" destOrd="0" presId="urn:microsoft.com/office/officeart/2011/layout/HexagonRadial"/>
    <dgm:cxn modelId="{38815BE7-22E5-4740-859E-1FBD17C622FC}" type="presOf" srcId="{41D3AA43-E9EC-42BC-9400-B2DF3D6076B4}" destId="{0190D7D1-EC6A-4DD0-82C7-E625759115F0}" srcOrd="0" destOrd="0" presId="urn:microsoft.com/office/officeart/2011/layout/HexagonRadial"/>
    <dgm:cxn modelId="{1B27A6FF-7994-4907-87BE-83F0B2532B5F}" type="presOf" srcId="{7685410E-17A5-4278-97D9-0DB67C60C965}" destId="{EBD5FD38-837C-4FA0-90F4-D7933311C342}" srcOrd="0" destOrd="0" presId="urn:microsoft.com/office/officeart/2011/layout/HexagonRadial"/>
    <dgm:cxn modelId="{ECC2E51A-140A-4EA1-A8E0-20C6723E72B6}" type="presOf" srcId="{9C125AAC-E01C-4395-9518-8217FD110A5D}" destId="{F6B13927-8DBA-4C5E-A5A4-10B1B93D873C}" srcOrd="0" destOrd="0" presId="urn:microsoft.com/office/officeart/2011/layout/HexagonRadial"/>
    <dgm:cxn modelId="{B0A15A02-7C3E-49C7-84B2-979280E95C0A}" srcId="{39185F44-7A08-48F5-A2E8-89AD0E7EEC5A}" destId="{38D5BF25-800A-4270-A1ED-A52316D8C55A}" srcOrd="1" destOrd="0" parTransId="{7F5DC39A-8A6B-4F27-87D1-759E18CF847C}" sibTransId="{B57D504F-AA3C-4D4A-8E33-E4A04CEF65B3}"/>
    <dgm:cxn modelId="{1753A3EB-BCA4-476D-93AB-5B60DA89611C}" type="presParOf" srcId="{950750FE-F47B-425F-ABB9-1207955B8219}" destId="{79634270-DA41-43D6-A577-18B3EA1C57C9}" srcOrd="0" destOrd="0" presId="urn:microsoft.com/office/officeart/2011/layout/HexagonRadial"/>
    <dgm:cxn modelId="{FEBB0AC1-3941-4B80-B2D6-A691E18C1406}" type="presParOf" srcId="{950750FE-F47B-425F-ABB9-1207955B8219}" destId="{877E3868-526E-4739-859F-57CF8AF4452A}" srcOrd="1" destOrd="0" presId="urn:microsoft.com/office/officeart/2011/layout/HexagonRadial"/>
    <dgm:cxn modelId="{253DCE9E-FD95-4A47-9288-9CB7D985CAE7}" type="presParOf" srcId="{877E3868-526E-4739-859F-57CF8AF4452A}" destId="{7C40FAC6-5895-4CAE-A51E-1568B658F53F}" srcOrd="0" destOrd="0" presId="urn:microsoft.com/office/officeart/2011/layout/HexagonRadial"/>
    <dgm:cxn modelId="{76664B45-EA69-4167-AD67-0119164AB4CC}" type="presParOf" srcId="{950750FE-F47B-425F-ABB9-1207955B8219}" destId="{EBD5FD38-837C-4FA0-90F4-D7933311C342}" srcOrd="2" destOrd="0" presId="urn:microsoft.com/office/officeart/2011/layout/HexagonRadial"/>
    <dgm:cxn modelId="{E2877A89-DA86-455F-97BE-D4DBEF72AAAE}" type="presParOf" srcId="{950750FE-F47B-425F-ABB9-1207955B8219}" destId="{B8323F57-9F03-40B8-B049-061AF43DB8AF}" srcOrd="3" destOrd="0" presId="urn:microsoft.com/office/officeart/2011/layout/HexagonRadial"/>
    <dgm:cxn modelId="{48C2EBA0-4B43-4C97-9110-8A8DBB1914AA}" type="presParOf" srcId="{B8323F57-9F03-40B8-B049-061AF43DB8AF}" destId="{BB5E4BDB-87AC-4787-AE38-383FAFA7A03E}" srcOrd="0" destOrd="0" presId="urn:microsoft.com/office/officeart/2011/layout/HexagonRadial"/>
    <dgm:cxn modelId="{2ABD5231-6E88-4587-B157-BDE0733FB1DC}" type="presParOf" srcId="{950750FE-F47B-425F-ABB9-1207955B8219}" destId="{4593EAD5-9C8D-4CE1-861B-A5F976AFC9DD}" srcOrd="4" destOrd="0" presId="urn:microsoft.com/office/officeart/2011/layout/HexagonRadial"/>
    <dgm:cxn modelId="{49FEF3C8-081F-417A-A5A8-3455A13D71DE}" type="presParOf" srcId="{950750FE-F47B-425F-ABB9-1207955B8219}" destId="{F6331B64-BD25-4B27-B291-D2E4CF3420BA}" srcOrd="5" destOrd="0" presId="urn:microsoft.com/office/officeart/2011/layout/HexagonRadial"/>
    <dgm:cxn modelId="{5A9D62F4-3BE8-495C-8BCA-003C76FB5C37}" type="presParOf" srcId="{F6331B64-BD25-4B27-B291-D2E4CF3420BA}" destId="{60BEF758-B6CB-4A96-B124-C138199CBB9A}" srcOrd="0" destOrd="0" presId="urn:microsoft.com/office/officeart/2011/layout/HexagonRadial"/>
    <dgm:cxn modelId="{265A7BB9-42DD-408F-ACEE-A4981A471267}" type="presParOf" srcId="{950750FE-F47B-425F-ABB9-1207955B8219}" destId="{6BAA4B56-51F6-4039-BA5B-01F178F95C1F}" srcOrd="6" destOrd="0" presId="urn:microsoft.com/office/officeart/2011/layout/HexagonRadial"/>
    <dgm:cxn modelId="{ADF2E376-1330-43B7-9B7F-BB2657C53EB3}" type="presParOf" srcId="{950750FE-F47B-425F-ABB9-1207955B8219}" destId="{9C2C1F26-A3AA-4B9A-AD66-9BD5D21F1F93}" srcOrd="7" destOrd="0" presId="urn:microsoft.com/office/officeart/2011/layout/HexagonRadial"/>
    <dgm:cxn modelId="{3EA2A955-EBE5-4FAC-8E12-277EEF84DB77}" type="presParOf" srcId="{9C2C1F26-A3AA-4B9A-AD66-9BD5D21F1F93}" destId="{7F617509-D071-4FE3-9038-FE307C255C7A}" srcOrd="0" destOrd="0" presId="urn:microsoft.com/office/officeart/2011/layout/HexagonRadial"/>
    <dgm:cxn modelId="{A9BA1C8A-E98D-441C-B023-984885F61B05}" type="presParOf" srcId="{950750FE-F47B-425F-ABB9-1207955B8219}" destId="{0190D7D1-EC6A-4DD0-82C7-E625759115F0}" srcOrd="8" destOrd="0" presId="urn:microsoft.com/office/officeart/2011/layout/HexagonRadial"/>
    <dgm:cxn modelId="{E77540A7-1F1F-405A-AEBD-4ACF4F92B368}" type="presParOf" srcId="{950750FE-F47B-425F-ABB9-1207955B8219}" destId="{488FCFC0-56A3-4CA1-B7EC-98485BDEB415}" srcOrd="9" destOrd="0" presId="urn:microsoft.com/office/officeart/2011/layout/HexagonRadial"/>
    <dgm:cxn modelId="{7F88A797-776F-4644-9ED4-0DDD11CC7AD3}" type="presParOf" srcId="{488FCFC0-56A3-4CA1-B7EC-98485BDEB415}" destId="{485A1045-F235-408D-98BC-9419B4C72DF1}" srcOrd="0" destOrd="0" presId="urn:microsoft.com/office/officeart/2011/layout/HexagonRadial"/>
    <dgm:cxn modelId="{9B9943C8-75BA-4F66-BAE2-7DBC05C134C1}" type="presParOf" srcId="{950750FE-F47B-425F-ABB9-1207955B8219}" destId="{F6B13927-8DBA-4C5E-A5A4-10B1B93D873C}" srcOrd="10" destOrd="0" presId="urn:microsoft.com/office/officeart/2011/layout/HexagonRadial"/>
    <dgm:cxn modelId="{44813604-2674-428E-AA29-4215D8F3C5B8}" type="presParOf" srcId="{950750FE-F47B-425F-ABB9-1207955B8219}" destId="{761C570F-9596-460B-8A42-1F7AF49A103D}" srcOrd="11" destOrd="0" presId="urn:microsoft.com/office/officeart/2011/layout/HexagonRadial"/>
    <dgm:cxn modelId="{67176BBA-D61D-49DA-805D-719AC5706BC1}" type="presParOf" srcId="{761C570F-9596-460B-8A42-1F7AF49A103D}" destId="{7C9E4E06-7EE2-49BE-86C1-852831A9D684}" srcOrd="0" destOrd="0" presId="urn:microsoft.com/office/officeart/2011/layout/HexagonRadial"/>
    <dgm:cxn modelId="{018EA588-94C4-43B5-9DA3-1322840E16EF}" type="presParOf" srcId="{950750FE-F47B-425F-ABB9-1207955B8219}" destId="{397877C2-C84F-4D50-8A1C-CF321B328A40}" srcOrd="12" destOrd="0" presId="urn:microsoft.com/office/officeart/2011/layout/HexagonRadial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C176E98-EC38-4F76-8FBF-B0EA3A3D40FF}" type="doc">
      <dgm:prSet loTypeId="urn:microsoft.com/office/officeart/2005/8/layout/cycle7" loCatId="cycle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A0702115-4E03-4E9A-95CD-A86E8D5E94B8}">
      <dgm:prSet phldrT="[Текст]" custT="1"/>
      <dgm:spPr/>
      <dgm:t>
        <a:bodyPr/>
        <a:lstStyle/>
        <a:p>
          <a:r>
            <a:rPr lang="ru-RU" sz="800" dirty="0"/>
            <a:t>МГТУ им. Н.Э. Баумана</a:t>
          </a:r>
        </a:p>
      </dgm:t>
    </dgm:pt>
    <dgm:pt modelId="{E90C8FF4-D454-4306-AE1C-488BDC29012D}" type="parTrans" cxnId="{1841B7FA-0747-43DC-A343-3C43D9D08106}">
      <dgm:prSet/>
      <dgm:spPr/>
      <dgm:t>
        <a:bodyPr/>
        <a:lstStyle/>
        <a:p>
          <a:endParaRPr lang="ru-RU" sz="800"/>
        </a:p>
      </dgm:t>
    </dgm:pt>
    <dgm:pt modelId="{C74D6535-55DD-4225-9A7C-3A26BF074988}" type="sibTrans" cxnId="{1841B7FA-0747-43DC-A343-3C43D9D08106}">
      <dgm:prSet custT="1"/>
      <dgm:spPr/>
      <dgm:t>
        <a:bodyPr/>
        <a:lstStyle/>
        <a:p>
          <a:endParaRPr lang="ru-RU" sz="800"/>
        </a:p>
      </dgm:t>
    </dgm:pt>
    <dgm:pt modelId="{67B1964E-06A5-4144-BCFF-EFEF14475D4E}">
      <dgm:prSet phldrT="[Текст]" custT="1"/>
      <dgm:spPr/>
      <dgm:t>
        <a:bodyPr/>
        <a:lstStyle/>
        <a:p>
          <a:r>
            <a:rPr lang="ru-RU" sz="800" dirty="0"/>
            <a:t>МГОУ</a:t>
          </a:r>
        </a:p>
      </dgm:t>
    </dgm:pt>
    <dgm:pt modelId="{DCD1D42C-8DC9-4CF0-9F49-8D5C560BE450}" type="parTrans" cxnId="{8954BC3F-209B-469D-8D02-6229DAC46E7D}">
      <dgm:prSet/>
      <dgm:spPr/>
      <dgm:t>
        <a:bodyPr/>
        <a:lstStyle/>
        <a:p>
          <a:endParaRPr lang="ru-RU" sz="800"/>
        </a:p>
      </dgm:t>
    </dgm:pt>
    <dgm:pt modelId="{0D60955E-A72C-442B-9497-F26A09390103}" type="sibTrans" cxnId="{8954BC3F-209B-469D-8D02-6229DAC46E7D}">
      <dgm:prSet custT="1"/>
      <dgm:spPr/>
      <dgm:t>
        <a:bodyPr/>
        <a:lstStyle/>
        <a:p>
          <a:endParaRPr lang="ru-RU" sz="800"/>
        </a:p>
      </dgm:t>
    </dgm:pt>
    <dgm:pt modelId="{9F157A7E-E31F-4F7F-8287-3B5EFC202D85}">
      <dgm:prSet phldrT="[Текст]" custT="1"/>
      <dgm:spPr/>
      <dgm:t>
        <a:bodyPr/>
        <a:lstStyle/>
        <a:p>
          <a:r>
            <a:rPr lang="ru-RU" sz="800" dirty="0"/>
            <a:t>РГАУ – МСХА им. К.А. Тимирязева</a:t>
          </a:r>
        </a:p>
      </dgm:t>
    </dgm:pt>
    <dgm:pt modelId="{E796D91B-3F35-4438-B207-2F2B279C3178}" type="parTrans" cxnId="{3A802519-1BE3-489F-A31A-BA1C89C48D89}">
      <dgm:prSet/>
      <dgm:spPr/>
      <dgm:t>
        <a:bodyPr/>
        <a:lstStyle/>
        <a:p>
          <a:endParaRPr lang="ru-RU" sz="800"/>
        </a:p>
      </dgm:t>
    </dgm:pt>
    <dgm:pt modelId="{7543A428-7F92-4228-954A-18BE5492D959}" type="sibTrans" cxnId="{3A802519-1BE3-489F-A31A-BA1C89C48D89}">
      <dgm:prSet custT="1"/>
      <dgm:spPr/>
      <dgm:t>
        <a:bodyPr/>
        <a:lstStyle/>
        <a:p>
          <a:endParaRPr lang="ru-RU" sz="800"/>
        </a:p>
      </dgm:t>
    </dgm:pt>
    <dgm:pt modelId="{671E1518-9F49-48DB-BEF2-036F5D2DBF23}">
      <dgm:prSet custT="1"/>
      <dgm:spPr/>
      <dgm:t>
        <a:bodyPr/>
        <a:lstStyle/>
        <a:p>
          <a:r>
            <a:rPr lang="ru-RU" sz="800" dirty="0"/>
            <a:t>Люберецкий колледж им. Ю.А. Гагарина</a:t>
          </a:r>
        </a:p>
      </dgm:t>
    </dgm:pt>
    <dgm:pt modelId="{557DA4EB-F589-4817-B39A-8F9D766C58FF}" type="parTrans" cxnId="{29B1C8A4-814D-47FC-9D5C-6B781C1130AA}">
      <dgm:prSet/>
      <dgm:spPr/>
      <dgm:t>
        <a:bodyPr/>
        <a:lstStyle/>
        <a:p>
          <a:endParaRPr lang="ru-RU" sz="800"/>
        </a:p>
      </dgm:t>
    </dgm:pt>
    <dgm:pt modelId="{E6B8B532-ECC6-4700-9ABD-A811F92D43A7}" type="sibTrans" cxnId="{29B1C8A4-814D-47FC-9D5C-6B781C1130AA}">
      <dgm:prSet custT="1"/>
      <dgm:spPr/>
      <dgm:t>
        <a:bodyPr/>
        <a:lstStyle/>
        <a:p>
          <a:endParaRPr lang="ru-RU" sz="800"/>
        </a:p>
      </dgm:t>
    </dgm:pt>
    <dgm:pt modelId="{70FFA7D9-C474-4F42-8B07-C01E1A78719B}" type="pres">
      <dgm:prSet presAssocID="{AC176E98-EC38-4F76-8FBF-B0EA3A3D40F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D3C0A7C-5EF3-4DB5-806C-B9606F1BBA1A}" type="pres">
      <dgm:prSet presAssocID="{A0702115-4E03-4E9A-95CD-A86E8D5E94B8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C4D849-C270-4690-8F7C-E1DD72D48D5B}" type="pres">
      <dgm:prSet presAssocID="{C74D6535-55DD-4225-9A7C-3A26BF074988}" presName="sibTrans" presStyleLbl="sibTrans2D1" presStyleIdx="0" presStyleCnt="4"/>
      <dgm:spPr/>
      <dgm:t>
        <a:bodyPr/>
        <a:lstStyle/>
        <a:p>
          <a:endParaRPr lang="ru-RU"/>
        </a:p>
      </dgm:t>
    </dgm:pt>
    <dgm:pt modelId="{4C37AECF-C963-4A12-957D-DA6381039B64}" type="pres">
      <dgm:prSet presAssocID="{C74D6535-55DD-4225-9A7C-3A26BF074988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FB61DB1F-82DC-4C1D-909D-F0566A5E311F}" type="pres">
      <dgm:prSet presAssocID="{671E1518-9F49-48DB-BEF2-036F5D2DBF23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45954C-6677-4D3A-9DEB-A3283BABC2DD}" type="pres">
      <dgm:prSet presAssocID="{E6B8B532-ECC6-4700-9ABD-A811F92D43A7}" presName="sibTrans" presStyleLbl="sibTrans2D1" presStyleIdx="1" presStyleCnt="4"/>
      <dgm:spPr/>
      <dgm:t>
        <a:bodyPr/>
        <a:lstStyle/>
        <a:p>
          <a:endParaRPr lang="ru-RU"/>
        </a:p>
      </dgm:t>
    </dgm:pt>
    <dgm:pt modelId="{684CFA7E-EFD9-4D83-A094-7BE0B1E2DA3D}" type="pres">
      <dgm:prSet presAssocID="{E6B8B532-ECC6-4700-9ABD-A811F92D43A7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578BD784-78DB-408C-854E-6AC5F866E451}" type="pres">
      <dgm:prSet presAssocID="{67B1964E-06A5-4144-BCFF-EFEF14475D4E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F9A850-1EC5-49DB-9C62-77F9DC617E0E}" type="pres">
      <dgm:prSet presAssocID="{0D60955E-A72C-442B-9497-F26A09390103}" presName="sibTrans" presStyleLbl="sibTrans2D1" presStyleIdx="2" presStyleCnt="4"/>
      <dgm:spPr/>
      <dgm:t>
        <a:bodyPr/>
        <a:lstStyle/>
        <a:p>
          <a:endParaRPr lang="ru-RU"/>
        </a:p>
      </dgm:t>
    </dgm:pt>
    <dgm:pt modelId="{AAA35A16-4311-407D-866B-91FE4418099F}" type="pres">
      <dgm:prSet presAssocID="{0D60955E-A72C-442B-9497-F26A09390103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9EAACB2E-DD43-4199-9B95-D4066F426876}" type="pres">
      <dgm:prSet presAssocID="{9F157A7E-E31F-4F7F-8287-3B5EFC202D85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A75E21-BE33-4AFC-97F0-AC3ED16DC5E2}" type="pres">
      <dgm:prSet presAssocID="{7543A428-7F92-4228-954A-18BE5492D959}" presName="sibTrans" presStyleLbl="sibTrans2D1" presStyleIdx="3" presStyleCnt="4"/>
      <dgm:spPr/>
      <dgm:t>
        <a:bodyPr/>
        <a:lstStyle/>
        <a:p>
          <a:endParaRPr lang="ru-RU"/>
        </a:p>
      </dgm:t>
    </dgm:pt>
    <dgm:pt modelId="{67D05B8E-15D2-4624-8FD2-200077A20CAF}" type="pres">
      <dgm:prSet presAssocID="{7543A428-7F92-4228-954A-18BE5492D959}" presName="connectorText" presStyleLbl="sibTrans2D1" presStyleIdx="3" presStyleCnt="4"/>
      <dgm:spPr/>
      <dgm:t>
        <a:bodyPr/>
        <a:lstStyle/>
        <a:p>
          <a:endParaRPr lang="ru-RU"/>
        </a:p>
      </dgm:t>
    </dgm:pt>
  </dgm:ptLst>
  <dgm:cxnLst>
    <dgm:cxn modelId="{8954BC3F-209B-469D-8D02-6229DAC46E7D}" srcId="{AC176E98-EC38-4F76-8FBF-B0EA3A3D40FF}" destId="{67B1964E-06A5-4144-BCFF-EFEF14475D4E}" srcOrd="2" destOrd="0" parTransId="{DCD1D42C-8DC9-4CF0-9F49-8D5C560BE450}" sibTransId="{0D60955E-A72C-442B-9497-F26A09390103}"/>
    <dgm:cxn modelId="{1DD87800-F8CE-43CD-BD10-DE48E5933A50}" type="presOf" srcId="{7543A428-7F92-4228-954A-18BE5492D959}" destId="{67D05B8E-15D2-4624-8FD2-200077A20CAF}" srcOrd="1" destOrd="0" presId="urn:microsoft.com/office/officeart/2005/8/layout/cycle7"/>
    <dgm:cxn modelId="{8CF4520D-1EA6-434D-824A-D5CF48AA0D94}" type="presOf" srcId="{AC176E98-EC38-4F76-8FBF-B0EA3A3D40FF}" destId="{70FFA7D9-C474-4F42-8B07-C01E1A78719B}" srcOrd="0" destOrd="0" presId="urn:microsoft.com/office/officeart/2005/8/layout/cycle7"/>
    <dgm:cxn modelId="{3D18C08C-9E82-415E-8F08-2E36C923CCB0}" type="presOf" srcId="{C74D6535-55DD-4225-9A7C-3A26BF074988}" destId="{29C4D849-C270-4690-8F7C-E1DD72D48D5B}" srcOrd="0" destOrd="0" presId="urn:microsoft.com/office/officeart/2005/8/layout/cycle7"/>
    <dgm:cxn modelId="{6F366D27-4F2F-4CEF-9292-F644A9BD697C}" type="presOf" srcId="{C74D6535-55DD-4225-9A7C-3A26BF074988}" destId="{4C37AECF-C963-4A12-957D-DA6381039B64}" srcOrd="1" destOrd="0" presId="urn:microsoft.com/office/officeart/2005/8/layout/cycle7"/>
    <dgm:cxn modelId="{9FAB83D9-33E9-4E57-BAFA-1586BF00856C}" type="presOf" srcId="{0D60955E-A72C-442B-9497-F26A09390103}" destId="{AAA35A16-4311-407D-866B-91FE4418099F}" srcOrd="1" destOrd="0" presId="urn:microsoft.com/office/officeart/2005/8/layout/cycle7"/>
    <dgm:cxn modelId="{856EC8B1-CCEA-4AA4-911A-85DB0316E23A}" type="presOf" srcId="{E6B8B532-ECC6-4700-9ABD-A811F92D43A7}" destId="{684CFA7E-EFD9-4D83-A094-7BE0B1E2DA3D}" srcOrd="1" destOrd="0" presId="urn:microsoft.com/office/officeart/2005/8/layout/cycle7"/>
    <dgm:cxn modelId="{29B1C8A4-814D-47FC-9D5C-6B781C1130AA}" srcId="{AC176E98-EC38-4F76-8FBF-B0EA3A3D40FF}" destId="{671E1518-9F49-48DB-BEF2-036F5D2DBF23}" srcOrd="1" destOrd="0" parTransId="{557DA4EB-F589-4817-B39A-8F9D766C58FF}" sibTransId="{E6B8B532-ECC6-4700-9ABD-A811F92D43A7}"/>
    <dgm:cxn modelId="{3C3BBF7E-47CB-4571-8873-589494628194}" type="presOf" srcId="{9F157A7E-E31F-4F7F-8287-3B5EFC202D85}" destId="{9EAACB2E-DD43-4199-9B95-D4066F426876}" srcOrd="0" destOrd="0" presId="urn:microsoft.com/office/officeart/2005/8/layout/cycle7"/>
    <dgm:cxn modelId="{DBFB57FF-3A11-458A-AAE8-BD662C466020}" type="presOf" srcId="{E6B8B532-ECC6-4700-9ABD-A811F92D43A7}" destId="{A745954C-6677-4D3A-9DEB-A3283BABC2DD}" srcOrd="0" destOrd="0" presId="urn:microsoft.com/office/officeart/2005/8/layout/cycle7"/>
    <dgm:cxn modelId="{A3B986FC-F016-4992-99B8-EAB18135E617}" type="presOf" srcId="{7543A428-7F92-4228-954A-18BE5492D959}" destId="{73A75E21-BE33-4AFC-97F0-AC3ED16DC5E2}" srcOrd="0" destOrd="0" presId="urn:microsoft.com/office/officeart/2005/8/layout/cycle7"/>
    <dgm:cxn modelId="{F0C1013A-1AF7-4670-A96A-F7C08EB3CCAE}" type="presOf" srcId="{67B1964E-06A5-4144-BCFF-EFEF14475D4E}" destId="{578BD784-78DB-408C-854E-6AC5F866E451}" srcOrd="0" destOrd="0" presId="urn:microsoft.com/office/officeart/2005/8/layout/cycle7"/>
    <dgm:cxn modelId="{48A9AFF0-031A-449A-8BC4-900C7E4D1FE3}" type="presOf" srcId="{A0702115-4E03-4E9A-95CD-A86E8D5E94B8}" destId="{2D3C0A7C-5EF3-4DB5-806C-B9606F1BBA1A}" srcOrd="0" destOrd="0" presId="urn:microsoft.com/office/officeart/2005/8/layout/cycle7"/>
    <dgm:cxn modelId="{BEFC7386-4EA1-4D13-BAC1-66DF279EE9A2}" type="presOf" srcId="{0D60955E-A72C-442B-9497-F26A09390103}" destId="{04F9A850-1EC5-49DB-9C62-77F9DC617E0E}" srcOrd="0" destOrd="0" presId="urn:microsoft.com/office/officeart/2005/8/layout/cycle7"/>
    <dgm:cxn modelId="{1841B7FA-0747-43DC-A343-3C43D9D08106}" srcId="{AC176E98-EC38-4F76-8FBF-B0EA3A3D40FF}" destId="{A0702115-4E03-4E9A-95CD-A86E8D5E94B8}" srcOrd="0" destOrd="0" parTransId="{E90C8FF4-D454-4306-AE1C-488BDC29012D}" sibTransId="{C74D6535-55DD-4225-9A7C-3A26BF074988}"/>
    <dgm:cxn modelId="{F77047CD-4F4C-4560-8CDE-9E54D89FB2B9}" type="presOf" srcId="{671E1518-9F49-48DB-BEF2-036F5D2DBF23}" destId="{FB61DB1F-82DC-4C1D-909D-F0566A5E311F}" srcOrd="0" destOrd="0" presId="urn:microsoft.com/office/officeart/2005/8/layout/cycle7"/>
    <dgm:cxn modelId="{3A802519-1BE3-489F-A31A-BA1C89C48D89}" srcId="{AC176E98-EC38-4F76-8FBF-B0EA3A3D40FF}" destId="{9F157A7E-E31F-4F7F-8287-3B5EFC202D85}" srcOrd="3" destOrd="0" parTransId="{E796D91B-3F35-4438-B207-2F2B279C3178}" sibTransId="{7543A428-7F92-4228-954A-18BE5492D959}"/>
    <dgm:cxn modelId="{1F19E051-2256-49B1-96EC-F6611B290A93}" type="presParOf" srcId="{70FFA7D9-C474-4F42-8B07-C01E1A78719B}" destId="{2D3C0A7C-5EF3-4DB5-806C-B9606F1BBA1A}" srcOrd="0" destOrd="0" presId="urn:microsoft.com/office/officeart/2005/8/layout/cycle7"/>
    <dgm:cxn modelId="{6C5257D7-A978-4148-8535-CB6234FD7D47}" type="presParOf" srcId="{70FFA7D9-C474-4F42-8B07-C01E1A78719B}" destId="{29C4D849-C270-4690-8F7C-E1DD72D48D5B}" srcOrd="1" destOrd="0" presId="urn:microsoft.com/office/officeart/2005/8/layout/cycle7"/>
    <dgm:cxn modelId="{FDD38FA5-60E3-4CEA-AB9F-6786D3FF873D}" type="presParOf" srcId="{29C4D849-C270-4690-8F7C-E1DD72D48D5B}" destId="{4C37AECF-C963-4A12-957D-DA6381039B64}" srcOrd="0" destOrd="0" presId="urn:microsoft.com/office/officeart/2005/8/layout/cycle7"/>
    <dgm:cxn modelId="{EEF520D0-115E-4A43-B337-280334523FCC}" type="presParOf" srcId="{70FFA7D9-C474-4F42-8B07-C01E1A78719B}" destId="{FB61DB1F-82DC-4C1D-909D-F0566A5E311F}" srcOrd="2" destOrd="0" presId="urn:microsoft.com/office/officeart/2005/8/layout/cycle7"/>
    <dgm:cxn modelId="{62E1B702-4226-4FD0-B710-920FF9EFCFC2}" type="presParOf" srcId="{70FFA7D9-C474-4F42-8B07-C01E1A78719B}" destId="{A745954C-6677-4D3A-9DEB-A3283BABC2DD}" srcOrd="3" destOrd="0" presId="urn:microsoft.com/office/officeart/2005/8/layout/cycle7"/>
    <dgm:cxn modelId="{92D35749-BE02-4707-806B-B9D11EECB81E}" type="presParOf" srcId="{A745954C-6677-4D3A-9DEB-A3283BABC2DD}" destId="{684CFA7E-EFD9-4D83-A094-7BE0B1E2DA3D}" srcOrd="0" destOrd="0" presId="urn:microsoft.com/office/officeart/2005/8/layout/cycle7"/>
    <dgm:cxn modelId="{151DB038-3DA9-44BF-81D2-6311701B739A}" type="presParOf" srcId="{70FFA7D9-C474-4F42-8B07-C01E1A78719B}" destId="{578BD784-78DB-408C-854E-6AC5F866E451}" srcOrd="4" destOrd="0" presId="urn:microsoft.com/office/officeart/2005/8/layout/cycle7"/>
    <dgm:cxn modelId="{C9E24616-B0F2-45B5-8D6E-83FBC33DFB14}" type="presParOf" srcId="{70FFA7D9-C474-4F42-8B07-C01E1A78719B}" destId="{04F9A850-1EC5-49DB-9C62-77F9DC617E0E}" srcOrd="5" destOrd="0" presId="urn:microsoft.com/office/officeart/2005/8/layout/cycle7"/>
    <dgm:cxn modelId="{87F80FA9-D535-4665-B419-3B2882E17DE3}" type="presParOf" srcId="{04F9A850-1EC5-49DB-9C62-77F9DC617E0E}" destId="{AAA35A16-4311-407D-866B-91FE4418099F}" srcOrd="0" destOrd="0" presId="urn:microsoft.com/office/officeart/2005/8/layout/cycle7"/>
    <dgm:cxn modelId="{BE5209D7-7613-4FE4-9EE2-E62D1A311600}" type="presParOf" srcId="{70FFA7D9-C474-4F42-8B07-C01E1A78719B}" destId="{9EAACB2E-DD43-4199-9B95-D4066F426876}" srcOrd="6" destOrd="0" presId="urn:microsoft.com/office/officeart/2005/8/layout/cycle7"/>
    <dgm:cxn modelId="{A4A591AB-81D3-44E6-88A5-49AE21ECBC43}" type="presParOf" srcId="{70FFA7D9-C474-4F42-8B07-C01E1A78719B}" destId="{73A75E21-BE33-4AFC-97F0-AC3ED16DC5E2}" srcOrd="7" destOrd="0" presId="urn:microsoft.com/office/officeart/2005/8/layout/cycle7"/>
    <dgm:cxn modelId="{627C22B6-5B7C-423E-9CBF-0D5C24485565}" type="presParOf" srcId="{73A75E21-BE33-4AFC-97F0-AC3ED16DC5E2}" destId="{67D05B8E-15D2-4624-8FD2-200077A20CAF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DB14260-E4E1-42CB-912B-0911A8456C99}" type="doc">
      <dgm:prSet loTypeId="urn:microsoft.com/office/officeart/2005/8/layout/b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CBAE63B-BBE9-455E-A3BD-5D7C65331DDA}">
      <dgm:prSet phldrT="[Текст]"/>
      <dgm:spPr/>
      <dgm:t>
        <a:bodyPr/>
        <a:lstStyle/>
        <a:p>
          <a:r>
            <a:rPr lang="ru-RU" b="1" dirty="0" smtClean="0"/>
            <a:t>Анализ ФГОС</a:t>
          </a:r>
          <a:endParaRPr lang="ru-RU" b="1" dirty="0"/>
        </a:p>
      </dgm:t>
    </dgm:pt>
    <dgm:pt modelId="{FF892FE8-8B64-4FFF-A5EC-4A4B46F46CAB}" type="parTrans" cxnId="{4F287074-C95E-42C0-9A4F-FB538815EC80}">
      <dgm:prSet/>
      <dgm:spPr/>
      <dgm:t>
        <a:bodyPr/>
        <a:lstStyle/>
        <a:p>
          <a:endParaRPr lang="ru-RU"/>
        </a:p>
      </dgm:t>
    </dgm:pt>
    <dgm:pt modelId="{8563A851-9742-4B7B-B49A-5FBA9EDC15F5}" type="sibTrans" cxnId="{4F287074-C95E-42C0-9A4F-FB538815EC80}">
      <dgm:prSet/>
      <dgm:spPr/>
      <dgm:t>
        <a:bodyPr/>
        <a:lstStyle/>
        <a:p>
          <a:endParaRPr lang="ru-RU"/>
        </a:p>
      </dgm:t>
    </dgm:pt>
    <dgm:pt modelId="{ED282E39-B9EB-42F6-BC12-AD52CB06EBA3}">
      <dgm:prSet phldrT="[Текст]"/>
      <dgm:spPr/>
      <dgm:t>
        <a:bodyPr/>
        <a:lstStyle/>
        <a:p>
          <a:r>
            <a:rPr lang="ru-RU" b="1" dirty="0" smtClean="0"/>
            <a:t>Поиск идеи</a:t>
          </a:r>
          <a:endParaRPr lang="ru-RU" b="1" dirty="0"/>
        </a:p>
      </dgm:t>
    </dgm:pt>
    <dgm:pt modelId="{E364AF98-2421-4C54-ABA3-6619041C26B3}" type="parTrans" cxnId="{3D390B01-195E-49A6-A431-D07AEE474C39}">
      <dgm:prSet/>
      <dgm:spPr/>
      <dgm:t>
        <a:bodyPr/>
        <a:lstStyle/>
        <a:p>
          <a:endParaRPr lang="ru-RU"/>
        </a:p>
      </dgm:t>
    </dgm:pt>
    <dgm:pt modelId="{986B90E1-BA37-4E7C-A5A5-322D0C4EB37F}" type="sibTrans" cxnId="{3D390B01-195E-49A6-A431-D07AEE474C39}">
      <dgm:prSet/>
      <dgm:spPr/>
      <dgm:t>
        <a:bodyPr/>
        <a:lstStyle/>
        <a:p>
          <a:endParaRPr lang="ru-RU"/>
        </a:p>
      </dgm:t>
    </dgm:pt>
    <dgm:pt modelId="{BACDA17F-3946-481F-AD00-DB1DC0690F1F}">
      <dgm:prSet phldrT="[Текст]"/>
      <dgm:spPr/>
      <dgm:t>
        <a:bodyPr/>
        <a:lstStyle/>
        <a:p>
          <a:r>
            <a:rPr lang="ru-RU" b="1" dirty="0" smtClean="0"/>
            <a:t>Выбор формы</a:t>
          </a:r>
          <a:endParaRPr lang="ru-RU" b="1" dirty="0"/>
        </a:p>
      </dgm:t>
    </dgm:pt>
    <dgm:pt modelId="{D0EEF210-141B-45B8-85D9-23A17FC01DFC}" type="parTrans" cxnId="{9A06AA30-E2EC-47B1-9A5B-E49DADD4F6AA}">
      <dgm:prSet/>
      <dgm:spPr/>
      <dgm:t>
        <a:bodyPr/>
        <a:lstStyle/>
        <a:p>
          <a:endParaRPr lang="ru-RU"/>
        </a:p>
      </dgm:t>
    </dgm:pt>
    <dgm:pt modelId="{DCEDF3BD-7690-45F5-9455-F7C56F4C662C}" type="sibTrans" cxnId="{9A06AA30-E2EC-47B1-9A5B-E49DADD4F6AA}">
      <dgm:prSet/>
      <dgm:spPr/>
      <dgm:t>
        <a:bodyPr/>
        <a:lstStyle/>
        <a:p>
          <a:endParaRPr lang="ru-RU"/>
        </a:p>
      </dgm:t>
    </dgm:pt>
    <dgm:pt modelId="{55DDBE2B-E896-45EE-80CE-B030BAA35C8C}">
      <dgm:prSet phldrT="[Текст]"/>
      <dgm:spPr/>
      <dgm:t>
        <a:bodyPr/>
        <a:lstStyle/>
        <a:p>
          <a:r>
            <a:rPr lang="ru-RU" b="1" dirty="0" smtClean="0"/>
            <a:t>Возраст учащихся</a:t>
          </a:r>
          <a:endParaRPr lang="ru-RU" b="1" dirty="0"/>
        </a:p>
      </dgm:t>
    </dgm:pt>
    <dgm:pt modelId="{1140A3CA-E4AD-44AE-8544-27330A2A37D4}" type="parTrans" cxnId="{E32BCDBE-5BCD-4374-99B4-6C2DEECB9DFE}">
      <dgm:prSet/>
      <dgm:spPr/>
      <dgm:t>
        <a:bodyPr/>
        <a:lstStyle/>
        <a:p>
          <a:endParaRPr lang="ru-RU"/>
        </a:p>
      </dgm:t>
    </dgm:pt>
    <dgm:pt modelId="{0541EFCB-388B-4D72-BDE8-57C0D7B96DD2}" type="sibTrans" cxnId="{E32BCDBE-5BCD-4374-99B4-6C2DEECB9DFE}">
      <dgm:prSet/>
      <dgm:spPr/>
      <dgm:t>
        <a:bodyPr/>
        <a:lstStyle/>
        <a:p>
          <a:endParaRPr lang="ru-RU"/>
        </a:p>
      </dgm:t>
    </dgm:pt>
    <dgm:pt modelId="{5335E66E-F99A-415C-8FB2-F3B2F09EB895}">
      <dgm:prSet phldrT="[Текст]"/>
      <dgm:spPr/>
      <dgm:t>
        <a:bodyPr/>
        <a:lstStyle/>
        <a:p>
          <a:r>
            <a:rPr lang="ru-RU" b="1" dirty="0" smtClean="0"/>
            <a:t>Название</a:t>
          </a:r>
          <a:endParaRPr lang="ru-RU" b="1" dirty="0"/>
        </a:p>
      </dgm:t>
    </dgm:pt>
    <dgm:pt modelId="{6FFA612D-6438-4E44-87AE-CF47FF3760CD}" type="parTrans" cxnId="{B7C0A361-B55B-4F33-9C88-D73D2D426B1A}">
      <dgm:prSet/>
      <dgm:spPr/>
      <dgm:t>
        <a:bodyPr/>
        <a:lstStyle/>
        <a:p>
          <a:endParaRPr lang="ru-RU"/>
        </a:p>
      </dgm:t>
    </dgm:pt>
    <dgm:pt modelId="{9F24A389-22C8-4472-B683-297C2C89BAFB}" type="sibTrans" cxnId="{B7C0A361-B55B-4F33-9C88-D73D2D426B1A}">
      <dgm:prSet/>
      <dgm:spPr/>
      <dgm:t>
        <a:bodyPr/>
        <a:lstStyle/>
        <a:p>
          <a:endParaRPr lang="ru-RU"/>
        </a:p>
      </dgm:t>
    </dgm:pt>
    <dgm:pt modelId="{30346847-2743-4E5E-9846-8E5456ED8F8D}">
      <dgm:prSet phldrT="[Текст]"/>
      <dgm:spPr/>
      <dgm:t>
        <a:bodyPr/>
        <a:lstStyle/>
        <a:p>
          <a:r>
            <a:rPr lang="ru-RU" b="1" dirty="0" smtClean="0"/>
            <a:t>Объём</a:t>
          </a:r>
          <a:endParaRPr lang="ru-RU" b="1" dirty="0"/>
        </a:p>
      </dgm:t>
    </dgm:pt>
    <dgm:pt modelId="{89CE22A5-FAF0-4691-ADDB-8E3159487B42}" type="parTrans" cxnId="{C72CEB33-5142-470D-B155-652863335AC0}">
      <dgm:prSet/>
      <dgm:spPr/>
      <dgm:t>
        <a:bodyPr/>
        <a:lstStyle/>
        <a:p>
          <a:endParaRPr lang="ru-RU"/>
        </a:p>
      </dgm:t>
    </dgm:pt>
    <dgm:pt modelId="{0142E619-C6FC-4E2B-8847-FAAECA4CD2D0}" type="sibTrans" cxnId="{C72CEB33-5142-470D-B155-652863335AC0}">
      <dgm:prSet/>
      <dgm:spPr/>
      <dgm:t>
        <a:bodyPr/>
        <a:lstStyle/>
        <a:p>
          <a:endParaRPr lang="ru-RU"/>
        </a:p>
      </dgm:t>
    </dgm:pt>
    <dgm:pt modelId="{F7A53802-393E-45F6-B950-650D97328A22}">
      <dgm:prSet phldrT="[Текст]"/>
      <dgm:spPr/>
      <dgm:t>
        <a:bodyPr/>
        <a:lstStyle/>
        <a:p>
          <a:r>
            <a:rPr lang="ru-RU" b="1" dirty="0" smtClean="0"/>
            <a:t>Содержание</a:t>
          </a:r>
          <a:endParaRPr lang="ru-RU" b="1" dirty="0"/>
        </a:p>
      </dgm:t>
    </dgm:pt>
    <dgm:pt modelId="{D30F1A3E-BE14-4465-97AA-80FB34D7F452}" type="parTrans" cxnId="{6B5EC475-C324-441A-B2A4-58F11A24929F}">
      <dgm:prSet/>
      <dgm:spPr/>
      <dgm:t>
        <a:bodyPr/>
        <a:lstStyle/>
        <a:p>
          <a:endParaRPr lang="ru-RU"/>
        </a:p>
      </dgm:t>
    </dgm:pt>
    <dgm:pt modelId="{CE1AA2F0-9756-4B2E-9DAE-269E64B7570E}" type="sibTrans" cxnId="{6B5EC475-C324-441A-B2A4-58F11A24929F}">
      <dgm:prSet/>
      <dgm:spPr/>
      <dgm:t>
        <a:bodyPr/>
        <a:lstStyle/>
        <a:p>
          <a:endParaRPr lang="ru-RU"/>
        </a:p>
      </dgm:t>
    </dgm:pt>
    <dgm:pt modelId="{62FB22E0-4234-4D9F-BDC5-5C6987EBF78B}">
      <dgm:prSet phldrT="[Текст]"/>
      <dgm:spPr/>
      <dgm:t>
        <a:bodyPr/>
        <a:lstStyle/>
        <a:p>
          <a:r>
            <a:rPr lang="ru-RU" b="1" dirty="0" smtClean="0"/>
            <a:t>Проекты/</a:t>
          </a:r>
        </a:p>
        <a:p>
          <a:r>
            <a:rPr lang="ru-RU" b="1" dirty="0" smtClean="0"/>
            <a:t>исследования</a:t>
          </a:r>
          <a:endParaRPr lang="ru-RU" b="1" dirty="0"/>
        </a:p>
      </dgm:t>
    </dgm:pt>
    <dgm:pt modelId="{BAC4AC74-E677-4377-8529-E944E902A251}" type="parTrans" cxnId="{3566FD15-BBD0-49AE-A35B-364F8E99C015}">
      <dgm:prSet/>
      <dgm:spPr/>
      <dgm:t>
        <a:bodyPr/>
        <a:lstStyle/>
        <a:p>
          <a:endParaRPr lang="ru-RU"/>
        </a:p>
      </dgm:t>
    </dgm:pt>
    <dgm:pt modelId="{93895F8D-8D41-4345-A356-C171B1FA292E}" type="sibTrans" cxnId="{3566FD15-BBD0-49AE-A35B-364F8E99C015}">
      <dgm:prSet/>
      <dgm:spPr/>
      <dgm:t>
        <a:bodyPr/>
        <a:lstStyle/>
        <a:p>
          <a:endParaRPr lang="ru-RU"/>
        </a:p>
      </dgm:t>
    </dgm:pt>
    <dgm:pt modelId="{851E3CE0-64A4-4D65-B46E-60A5195BD44C}">
      <dgm:prSet phldrT="[Текст]"/>
      <dgm:spPr/>
      <dgm:t>
        <a:bodyPr/>
        <a:lstStyle/>
        <a:p>
          <a:r>
            <a:rPr lang="ru-RU" b="1" dirty="0" smtClean="0"/>
            <a:t>Оформление</a:t>
          </a:r>
          <a:endParaRPr lang="ru-RU" b="1" dirty="0"/>
        </a:p>
      </dgm:t>
    </dgm:pt>
    <dgm:pt modelId="{AD384E18-FF6D-49A6-8195-94260708D385}" type="parTrans" cxnId="{C6FFDF09-2186-4E2C-8644-A3E853DB9076}">
      <dgm:prSet/>
      <dgm:spPr/>
      <dgm:t>
        <a:bodyPr/>
        <a:lstStyle/>
        <a:p>
          <a:endParaRPr lang="ru-RU"/>
        </a:p>
      </dgm:t>
    </dgm:pt>
    <dgm:pt modelId="{9D99F62B-E2AA-40AB-8FCC-1A128A5830F4}" type="sibTrans" cxnId="{C6FFDF09-2186-4E2C-8644-A3E853DB9076}">
      <dgm:prSet/>
      <dgm:spPr/>
      <dgm:t>
        <a:bodyPr/>
        <a:lstStyle/>
        <a:p>
          <a:endParaRPr lang="ru-RU"/>
        </a:p>
      </dgm:t>
    </dgm:pt>
    <dgm:pt modelId="{A7D79A4B-6B99-422E-AD79-72B7F69B1618}" type="pres">
      <dgm:prSet presAssocID="{9DB14260-E4E1-42CB-912B-0911A8456C99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DF96DB46-AA1A-4AD7-89E3-793426304BEA}" type="pres">
      <dgm:prSet presAssocID="{CCBAE63B-BBE9-455E-A3BD-5D7C65331DDA}" presName="compNode" presStyleCnt="0"/>
      <dgm:spPr/>
    </dgm:pt>
    <dgm:pt modelId="{862391D8-2085-426C-8339-2ADDDD6651F6}" type="pres">
      <dgm:prSet presAssocID="{CCBAE63B-BBE9-455E-A3BD-5D7C65331DDA}" presName="dummyConnPt" presStyleCnt="0"/>
      <dgm:spPr/>
    </dgm:pt>
    <dgm:pt modelId="{21B77AD0-8968-4EE4-99B1-E788145FBA86}" type="pres">
      <dgm:prSet presAssocID="{CCBAE63B-BBE9-455E-A3BD-5D7C65331DDA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EAC622-4A27-4038-8824-C3C86F07EC85}" type="pres">
      <dgm:prSet presAssocID="{8563A851-9742-4B7B-B49A-5FBA9EDC15F5}" presName="sibTrans" presStyleLbl="bgSibTrans2D1" presStyleIdx="0" presStyleCnt="8"/>
      <dgm:spPr/>
      <dgm:t>
        <a:bodyPr/>
        <a:lstStyle/>
        <a:p>
          <a:endParaRPr lang="ru-RU"/>
        </a:p>
      </dgm:t>
    </dgm:pt>
    <dgm:pt modelId="{53735CD0-F89B-4384-80A6-FCB231533C26}" type="pres">
      <dgm:prSet presAssocID="{ED282E39-B9EB-42F6-BC12-AD52CB06EBA3}" presName="compNode" presStyleCnt="0"/>
      <dgm:spPr/>
    </dgm:pt>
    <dgm:pt modelId="{6DD412AE-E2F2-4197-8FEF-BD1F514B40BF}" type="pres">
      <dgm:prSet presAssocID="{ED282E39-B9EB-42F6-BC12-AD52CB06EBA3}" presName="dummyConnPt" presStyleCnt="0"/>
      <dgm:spPr/>
    </dgm:pt>
    <dgm:pt modelId="{57B8300C-2A0F-4CCD-AE19-4B4273403424}" type="pres">
      <dgm:prSet presAssocID="{ED282E39-B9EB-42F6-BC12-AD52CB06EBA3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7350B4-A700-4283-B72E-88BA8F1A5B76}" type="pres">
      <dgm:prSet presAssocID="{986B90E1-BA37-4E7C-A5A5-322D0C4EB37F}" presName="sibTrans" presStyleLbl="bgSibTrans2D1" presStyleIdx="1" presStyleCnt="8"/>
      <dgm:spPr/>
      <dgm:t>
        <a:bodyPr/>
        <a:lstStyle/>
        <a:p>
          <a:endParaRPr lang="ru-RU"/>
        </a:p>
      </dgm:t>
    </dgm:pt>
    <dgm:pt modelId="{E3B5E6DA-C8CE-42CF-B578-B256382E0FD0}" type="pres">
      <dgm:prSet presAssocID="{BACDA17F-3946-481F-AD00-DB1DC0690F1F}" presName="compNode" presStyleCnt="0"/>
      <dgm:spPr/>
    </dgm:pt>
    <dgm:pt modelId="{D016A560-AF68-4EE7-929B-7668E9DDDB3A}" type="pres">
      <dgm:prSet presAssocID="{BACDA17F-3946-481F-AD00-DB1DC0690F1F}" presName="dummyConnPt" presStyleCnt="0"/>
      <dgm:spPr/>
    </dgm:pt>
    <dgm:pt modelId="{A710FEBE-7C5F-42EE-B40E-FE15292F201F}" type="pres">
      <dgm:prSet presAssocID="{BACDA17F-3946-481F-AD00-DB1DC0690F1F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795349-37B1-4C97-987A-7CD3CF109EC2}" type="pres">
      <dgm:prSet presAssocID="{DCEDF3BD-7690-45F5-9455-F7C56F4C662C}" presName="sibTrans" presStyleLbl="bgSibTrans2D1" presStyleIdx="2" presStyleCnt="8"/>
      <dgm:spPr/>
      <dgm:t>
        <a:bodyPr/>
        <a:lstStyle/>
        <a:p>
          <a:endParaRPr lang="ru-RU"/>
        </a:p>
      </dgm:t>
    </dgm:pt>
    <dgm:pt modelId="{0AD63696-000F-4710-A55C-48C0172C753A}" type="pres">
      <dgm:prSet presAssocID="{55DDBE2B-E896-45EE-80CE-B030BAA35C8C}" presName="compNode" presStyleCnt="0"/>
      <dgm:spPr/>
    </dgm:pt>
    <dgm:pt modelId="{1B110E93-E64D-48F3-A289-B4665F1DEE27}" type="pres">
      <dgm:prSet presAssocID="{55DDBE2B-E896-45EE-80CE-B030BAA35C8C}" presName="dummyConnPt" presStyleCnt="0"/>
      <dgm:spPr/>
    </dgm:pt>
    <dgm:pt modelId="{41BEE9FD-9237-40CA-B9B6-4FD07638873C}" type="pres">
      <dgm:prSet presAssocID="{55DDBE2B-E896-45EE-80CE-B030BAA35C8C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EEEE09-C517-4E25-9E9E-43C424266445}" type="pres">
      <dgm:prSet presAssocID="{0541EFCB-388B-4D72-BDE8-57C0D7B96DD2}" presName="sibTrans" presStyleLbl="bgSibTrans2D1" presStyleIdx="3" presStyleCnt="8"/>
      <dgm:spPr/>
      <dgm:t>
        <a:bodyPr/>
        <a:lstStyle/>
        <a:p>
          <a:endParaRPr lang="ru-RU"/>
        </a:p>
      </dgm:t>
    </dgm:pt>
    <dgm:pt modelId="{B1AC57FF-7FAE-4E7A-9440-AD479FF829F5}" type="pres">
      <dgm:prSet presAssocID="{5335E66E-F99A-415C-8FB2-F3B2F09EB895}" presName="compNode" presStyleCnt="0"/>
      <dgm:spPr/>
    </dgm:pt>
    <dgm:pt modelId="{B27E40CD-77F9-49B7-B475-3166D7DE40EF}" type="pres">
      <dgm:prSet presAssocID="{5335E66E-F99A-415C-8FB2-F3B2F09EB895}" presName="dummyConnPt" presStyleCnt="0"/>
      <dgm:spPr/>
    </dgm:pt>
    <dgm:pt modelId="{A1900092-5DF8-4799-A714-2044F8321307}" type="pres">
      <dgm:prSet presAssocID="{5335E66E-F99A-415C-8FB2-F3B2F09EB895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5F07CC-5245-4571-93EF-8C03D6F0A37A}" type="pres">
      <dgm:prSet presAssocID="{9F24A389-22C8-4472-B683-297C2C89BAFB}" presName="sibTrans" presStyleLbl="bgSibTrans2D1" presStyleIdx="4" presStyleCnt="8"/>
      <dgm:spPr/>
      <dgm:t>
        <a:bodyPr/>
        <a:lstStyle/>
        <a:p>
          <a:endParaRPr lang="ru-RU"/>
        </a:p>
      </dgm:t>
    </dgm:pt>
    <dgm:pt modelId="{A4F8FD54-D231-48E0-8ED4-C2D03F3E24B5}" type="pres">
      <dgm:prSet presAssocID="{30346847-2743-4E5E-9846-8E5456ED8F8D}" presName="compNode" presStyleCnt="0"/>
      <dgm:spPr/>
    </dgm:pt>
    <dgm:pt modelId="{164B8F52-46DB-4E9D-BE04-BF1642A2E0F8}" type="pres">
      <dgm:prSet presAssocID="{30346847-2743-4E5E-9846-8E5456ED8F8D}" presName="dummyConnPt" presStyleCnt="0"/>
      <dgm:spPr/>
    </dgm:pt>
    <dgm:pt modelId="{EEFEF173-870A-4C99-9DA5-9F9200DEDF06}" type="pres">
      <dgm:prSet presAssocID="{30346847-2743-4E5E-9846-8E5456ED8F8D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EF7ECC-D409-4D46-865A-11AA2D667123}" type="pres">
      <dgm:prSet presAssocID="{0142E619-C6FC-4E2B-8847-FAAECA4CD2D0}" presName="sibTrans" presStyleLbl="bgSibTrans2D1" presStyleIdx="5" presStyleCnt="8"/>
      <dgm:spPr/>
      <dgm:t>
        <a:bodyPr/>
        <a:lstStyle/>
        <a:p>
          <a:endParaRPr lang="ru-RU"/>
        </a:p>
      </dgm:t>
    </dgm:pt>
    <dgm:pt modelId="{B30DE667-9A3A-42B9-9C7E-4A02BE845DD2}" type="pres">
      <dgm:prSet presAssocID="{F7A53802-393E-45F6-B950-650D97328A22}" presName="compNode" presStyleCnt="0"/>
      <dgm:spPr/>
    </dgm:pt>
    <dgm:pt modelId="{E2EB5883-67AE-4D25-805B-1AB1E4F95DAF}" type="pres">
      <dgm:prSet presAssocID="{F7A53802-393E-45F6-B950-650D97328A22}" presName="dummyConnPt" presStyleCnt="0"/>
      <dgm:spPr/>
    </dgm:pt>
    <dgm:pt modelId="{CEFC5886-9AFA-4D41-A1B1-3C5DF3C6B7F3}" type="pres">
      <dgm:prSet presAssocID="{F7A53802-393E-45F6-B950-650D97328A22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463E7B-EF8C-47BE-9801-8A31C3CB6E07}" type="pres">
      <dgm:prSet presAssocID="{CE1AA2F0-9756-4B2E-9DAE-269E64B7570E}" presName="sibTrans" presStyleLbl="bgSibTrans2D1" presStyleIdx="6" presStyleCnt="8"/>
      <dgm:spPr/>
      <dgm:t>
        <a:bodyPr/>
        <a:lstStyle/>
        <a:p>
          <a:endParaRPr lang="ru-RU"/>
        </a:p>
      </dgm:t>
    </dgm:pt>
    <dgm:pt modelId="{6A51075F-5E4D-4AA8-B3EB-88CFC5DA9C56}" type="pres">
      <dgm:prSet presAssocID="{62FB22E0-4234-4D9F-BDC5-5C6987EBF78B}" presName="compNode" presStyleCnt="0"/>
      <dgm:spPr/>
    </dgm:pt>
    <dgm:pt modelId="{1B56DCC1-89AB-4235-B05C-7F9A189B9BFE}" type="pres">
      <dgm:prSet presAssocID="{62FB22E0-4234-4D9F-BDC5-5C6987EBF78B}" presName="dummyConnPt" presStyleCnt="0"/>
      <dgm:spPr/>
    </dgm:pt>
    <dgm:pt modelId="{AD779AF9-414D-4431-8F4D-CA41512276C7}" type="pres">
      <dgm:prSet presAssocID="{62FB22E0-4234-4D9F-BDC5-5C6987EBF78B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162026-1437-4FFB-8B0B-D0C88237CE4A}" type="pres">
      <dgm:prSet presAssocID="{93895F8D-8D41-4345-A356-C171B1FA292E}" presName="sibTrans" presStyleLbl="bgSibTrans2D1" presStyleIdx="7" presStyleCnt="8"/>
      <dgm:spPr/>
      <dgm:t>
        <a:bodyPr/>
        <a:lstStyle/>
        <a:p>
          <a:endParaRPr lang="ru-RU"/>
        </a:p>
      </dgm:t>
    </dgm:pt>
    <dgm:pt modelId="{602D123D-25BF-4B11-AFA6-C7B6B0ABE24B}" type="pres">
      <dgm:prSet presAssocID="{851E3CE0-64A4-4D65-B46E-60A5195BD44C}" presName="compNode" presStyleCnt="0"/>
      <dgm:spPr/>
    </dgm:pt>
    <dgm:pt modelId="{64156267-11B0-459F-9902-168C05E36AD9}" type="pres">
      <dgm:prSet presAssocID="{851E3CE0-64A4-4D65-B46E-60A5195BD44C}" presName="dummyConnPt" presStyleCnt="0"/>
      <dgm:spPr/>
    </dgm:pt>
    <dgm:pt modelId="{B82917FA-A3BE-4DFA-AB8C-3E7AD5CD2E7F}" type="pres">
      <dgm:prSet presAssocID="{851E3CE0-64A4-4D65-B46E-60A5195BD44C}" presName="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2DE3699-0438-494F-88E5-9953CB63D428}" type="presOf" srcId="{5335E66E-F99A-415C-8FB2-F3B2F09EB895}" destId="{A1900092-5DF8-4799-A714-2044F8321307}" srcOrd="0" destOrd="0" presId="urn:microsoft.com/office/officeart/2005/8/layout/bProcess4"/>
    <dgm:cxn modelId="{186D3F36-7598-45BD-8BF3-7B5648F4ACCE}" type="presOf" srcId="{55DDBE2B-E896-45EE-80CE-B030BAA35C8C}" destId="{41BEE9FD-9237-40CA-B9B6-4FD07638873C}" srcOrd="0" destOrd="0" presId="urn:microsoft.com/office/officeart/2005/8/layout/bProcess4"/>
    <dgm:cxn modelId="{3FA23E0E-9E46-40D1-A155-0DFEEF5B9FB5}" type="presOf" srcId="{9DB14260-E4E1-42CB-912B-0911A8456C99}" destId="{A7D79A4B-6B99-422E-AD79-72B7F69B1618}" srcOrd="0" destOrd="0" presId="urn:microsoft.com/office/officeart/2005/8/layout/bProcess4"/>
    <dgm:cxn modelId="{3D390B01-195E-49A6-A431-D07AEE474C39}" srcId="{9DB14260-E4E1-42CB-912B-0911A8456C99}" destId="{ED282E39-B9EB-42F6-BC12-AD52CB06EBA3}" srcOrd="1" destOrd="0" parTransId="{E364AF98-2421-4C54-ABA3-6619041C26B3}" sibTransId="{986B90E1-BA37-4E7C-A5A5-322D0C4EB37F}"/>
    <dgm:cxn modelId="{814CDED8-CA80-4A9B-8201-5DA2236612F7}" type="presOf" srcId="{9F24A389-22C8-4472-B683-297C2C89BAFB}" destId="{265F07CC-5245-4571-93EF-8C03D6F0A37A}" srcOrd="0" destOrd="0" presId="urn:microsoft.com/office/officeart/2005/8/layout/bProcess4"/>
    <dgm:cxn modelId="{FFEDB147-D298-4FB6-8BCE-D99A6FB3E4EE}" type="presOf" srcId="{851E3CE0-64A4-4D65-B46E-60A5195BD44C}" destId="{B82917FA-A3BE-4DFA-AB8C-3E7AD5CD2E7F}" srcOrd="0" destOrd="0" presId="urn:microsoft.com/office/officeart/2005/8/layout/bProcess4"/>
    <dgm:cxn modelId="{E78758DD-4C24-4BF0-87AF-A4C354FBDF22}" type="presOf" srcId="{CCBAE63B-BBE9-455E-A3BD-5D7C65331DDA}" destId="{21B77AD0-8968-4EE4-99B1-E788145FBA86}" srcOrd="0" destOrd="0" presId="urn:microsoft.com/office/officeart/2005/8/layout/bProcess4"/>
    <dgm:cxn modelId="{9E4C0BD5-32C1-4FC5-9D2C-14AE413005AE}" type="presOf" srcId="{BACDA17F-3946-481F-AD00-DB1DC0690F1F}" destId="{A710FEBE-7C5F-42EE-B40E-FE15292F201F}" srcOrd="0" destOrd="0" presId="urn:microsoft.com/office/officeart/2005/8/layout/bProcess4"/>
    <dgm:cxn modelId="{0BE40853-BC1F-496B-AFB4-843B1E025EF5}" type="presOf" srcId="{93895F8D-8D41-4345-A356-C171B1FA292E}" destId="{23162026-1437-4FFB-8B0B-D0C88237CE4A}" srcOrd="0" destOrd="0" presId="urn:microsoft.com/office/officeart/2005/8/layout/bProcess4"/>
    <dgm:cxn modelId="{F8CE7DE0-A42E-4288-8E33-1C5B62A683C0}" type="presOf" srcId="{ED282E39-B9EB-42F6-BC12-AD52CB06EBA3}" destId="{57B8300C-2A0F-4CCD-AE19-4B4273403424}" srcOrd="0" destOrd="0" presId="urn:microsoft.com/office/officeart/2005/8/layout/bProcess4"/>
    <dgm:cxn modelId="{2582AA7B-02FA-46AA-87E9-940C64A48995}" type="presOf" srcId="{0142E619-C6FC-4E2B-8847-FAAECA4CD2D0}" destId="{0CEF7ECC-D409-4D46-865A-11AA2D667123}" srcOrd="0" destOrd="0" presId="urn:microsoft.com/office/officeart/2005/8/layout/bProcess4"/>
    <dgm:cxn modelId="{1D80FA03-A40C-405A-89F8-368FBABDBD52}" type="presOf" srcId="{F7A53802-393E-45F6-B950-650D97328A22}" destId="{CEFC5886-9AFA-4D41-A1B1-3C5DF3C6B7F3}" srcOrd="0" destOrd="0" presId="urn:microsoft.com/office/officeart/2005/8/layout/bProcess4"/>
    <dgm:cxn modelId="{81153BD1-5A23-4A8E-ACB2-CD19C32DF5BF}" type="presOf" srcId="{8563A851-9742-4B7B-B49A-5FBA9EDC15F5}" destId="{4EEAC622-4A27-4038-8824-C3C86F07EC85}" srcOrd="0" destOrd="0" presId="urn:microsoft.com/office/officeart/2005/8/layout/bProcess4"/>
    <dgm:cxn modelId="{9A06AA30-E2EC-47B1-9A5B-E49DADD4F6AA}" srcId="{9DB14260-E4E1-42CB-912B-0911A8456C99}" destId="{BACDA17F-3946-481F-AD00-DB1DC0690F1F}" srcOrd="2" destOrd="0" parTransId="{D0EEF210-141B-45B8-85D9-23A17FC01DFC}" sibTransId="{DCEDF3BD-7690-45F5-9455-F7C56F4C662C}"/>
    <dgm:cxn modelId="{B7C0A361-B55B-4F33-9C88-D73D2D426B1A}" srcId="{9DB14260-E4E1-42CB-912B-0911A8456C99}" destId="{5335E66E-F99A-415C-8FB2-F3B2F09EB895}" srcOrd="4" destOrd="0" parTransId="{6FFA612D-6438-4E44-87AE-CF47FF3760CD}" sibTransId="{9F24A389-22C8-4472-B683-297C2C89BAFB}"/>
    <dgm:cxn modelId="{E32BCDBE-5BCD-4374-99B4-6C2DEECB9DFE}" srcId="{9DB14260-E4E1-42CB-912B-0911A8456C99}" destId="{55DDBE2B-E896-45EE-80CE-B030BAA35C8C}" srcOrd="3" destOrd="0" parTransId="{1140A3CA-E4AD-44AE-8544-27330A2A37D4}" sibTransId="{0541EFCB-388B-4D72-BDE8-57C0D7B96DD2}"/>
    <dgm:cxn modelId="{54C94A18-D0FD-4D3D-8168-07AC65FD2893}" type="presOf" srcId="{62FB22E0-4234-4D9F-BDC5-5C6987EBF78B}" destId="{AD779AF9-414D-4431-8F4D-CA41512276C7}" srcOrd="0" destOrd="0" presId="urn:microsoft.com/office/officeart/2005/8/layout/bProcess4"/>
    <dgm:cxn modelId="{AE7BB802-F61F-4CC4-95A0-516274DFCF1F}" type="presOf" srcId="{DCEDF3BD-7690-45F5-9455-F7C56F4C662C}" destId="{BA795349-37B1-4C97-987A-7CD3CF109EC2}" srcOrd="0" destOrd="0" presId="urn:microsoft.com/office/officeart/2005/8/layout/bProcess4"/>
    <dgm:cxn modelId="{16117020-909C-4382-8755-99C5E364D2C3}" type="presOf" srcId="{986B90E1-BA37-4E7C-A5A5-322D0C4EB37F}" destId="{DA7350B4-A700-4283-B72E-88BA8F1A5B76}" srcOrd="0" destOrd="0" presId="urn:microsoft.com/office/officeart/2005/8/layout/bProcess4"/>
    <dgm:cxn modelId="{6B5EC475-C324-441A-B2A4-58F11A24929F}" srcId="{9DB14260-E4E1-42CB-912B-0911A8456C99}" destId="{F7A53802-393E-45F6-B950-650D97328A22}" srcOrd="6" destOrd="0" parTransId="{D30F1A3E-BE14-4465-97AA-80FB34D7F452}" sibTransId="{CE1AA2F0-9756-4B2E-9DAE-269E64B7570E}"/>
    <dgm:cxn modelId="{49B8D75E-1A5A-40AB-B4C2-216B38425A3B}" type="presOf" srcId="{0541EFCB-388B-4D72-BDE8-57C0D7B96DD2}" destId="{B2EEEE09-C517-4E25-9E9E-43C424266445}" srcOrd="0" destOrd="0" presId="urn:microsoft.com/office/officeart/2005/8/layout/bProcess4"/>
    <dgm:cxn modelId="{49609689-6BBD-4DB8-B90F-705F8A3F81EB}" type="presOf" srcId="{CE1AA2F0-9756-4B2E-9DAE-269E64B7570E}" destId="{FD463E7B-EF8C-47BE-9801-8A31C3CB6E07}" srcOrd="0" destOrd="0" presId="urn:microsoft.com/office/officeart/2005/8/layout/bProcess4"/>
    <dgm:cxn modelId="{3566FD15-BBD0-49AE-A35B-364F8E99C015}" srcId="{9DB14260-E4E1-42CB-912B-0911A8456C99}" destId="{62FB22E0-4234-4D9F-BDC5-5C6987EBF78B}" srcOrd="7" destOrd="0" parTransId="{BAC4AC74-E677-4377-8529-E944E902A251}" sibTransId="{93895F8D-8D41-4345-A356-C171B1FA292E}"/>
    <dgm:cxn modelId="{C72CEB33-5142-470D-B155-652863335AC0}" srcId="{9DB14260-E4E1-42CB-912B-0911A8456C99}" destId="{30346847-2743-4E5E-9846-8E5456ED8F8D}" srcOrd="5" destOrd="0" parTransId="{89CE22A5-FAF0-4691-ADDB-8E3159487B42}" sibTransId="{0142E619-C6FC-4E2B-8847-FAAECA4CD2D0}"/>
    <dgm:cxn modelId="{2E2B3D81-748A-45F7-B98F-68A42AA53BAF}" type="presOf" srcId="{30346847-2743-4E5E-9846-8E5456ED8F8D}" destId="{EEFEF173-870A-4C99-9DA5-9F9200DEDF06}" srcOrd="0" destOrd="0" presId="urn:microsoft.com/office/officeart/2005/8/layout/bProcess4"/>
    <dgm:cxn modelId="{C6FFDF09-2186-4E2C-8644-A3E853DB9076}" srcId="{9DB14260-E4E1-42CB-912B-0911A8456C99}" destId="{851E3CE0-64A4-4D65-B46E-60A5195BD44C}" srcOrd="8" destOrd="0" parTransId="{AD384E18-FF6D-49A6-8195-94260708D385}" sibTransId="{9D99F62B-E2AA-40AB-8FCC-1A128A5830F4}"/>
    <dgm:cxn modelId="{4F287074-C95E-42C0-9A4F-FB538815EC80}" srcId="{9DB14260-E4E1-42CB-912B-0911A8456C99}" destId="{CCBAE63B-BBE9-455E-A3BD-5D7C65331DDA}" srcOrd="0" destOrd="0" parTransId="{FF892FE8-8B64-4FFF-A5EC-4A4B46F46CAB}" sibTransId="{8563A851-9742-4B7B-B49A-5FBA9EDC15F5}"/>
    <dgm:cxn modelId="{CD26288F-CE07-48FF-ADA5-2E81B4DE30C5}" type="presParOf" srcId="{A7D79A4B-6B99-422E-AD79-72B7F69B1618}" destId="{DF96DB46-AA1A-4AD7-89E3-793426304BEA}" srcOrd="0" destOrd="0" presId="urn:microsoft.com/office/officeart/2005/8/layout/bProcess4"/>
    <dgm:cxn modelId="{B8382300-A160-4551-92C2-39E62EBAEAA8}" type="presParOf" srcId="{DF96DB46-AA1A-4AD7-89E3-793426304BEA}" destId="{862391D8-2085-426C-8339-2ADDDD6651F6}" srcOrd="0" destOrd="0" presId="urn:microsoft.com/office/officeart/2005/8/layout/bProcess4"/>
    <dgm:cxn modelId="{0E802613-6310-48F8-82B2-49CE26FB6BB4}" type="presParOf" srcId="{DF96DB46-AA1A-4AD7-89E3-793426304BEA}" destId="{21B77AD0-8968-4EE4-99B1-E788145FBA86}" srcOrd="1" destOrd="0" presId="urn:microsoft.com/office/officeart/2005/8/layout/bProcess4"/>
    <dgm:cxn modelId="{CBD66BA3-A23E-48FF-81D0-69CE1BD685DE}" type="presParOf" srcId="{A7D79A4B-6B99-422E-AD79-72B7F69B1618}" destId="{4EEAC622-4A27-4038-8824-C3C86F07EC85}" srcOrd="1" destOrd="0" presId="urn:microsoft.com/office/officeart/2005/8/layout/bProcess4"/>
    <dgm:cxn modelId="{E3E3F6CD-A062-4A3A-9718-092A32C04BC6}" type="presParOf" srcId="{A7D79A4B-6B99-422E-AD79-72B7F69B1618}" destId="{53735CD0-F89B-4384-80A6-FCB231533C26}" srcOrd="2" destOrd="0" presId="urn:microsoft.com/office/officeart/2005/8/layout/bProcess4"/>
    <dgm:cxn modelId="{BC99C85F-CCDA-4196-9B7E-2AC98790B98A}" type="presParOf" srcId="{53735CD0-F89B-4384-80A6-FCB231533C26}" destId="{6DD412AE-E2F2-4197-8FEF-BD1F514B40BF}" srcOrd="0" destOrd="0" presId="urn:microsoft.com/office/officeart/2005/8/layout/bProcess4"/>
    <dgm:cxn modelId="{597BF679-2CA7-4DB0-B6F0-834A0C8E6D5A}" type="presParOf" srcId="{53735CD0-F89B-4384-80A6-FCB231533C26}" destId="{57B8300C-2A0F-4CCD-AE19-4B4273403424}" srcOrd="1" destOrd="0" presId="urn:microsoft.com/office/officeart/2005/8/layout/bProcess4"/>
    <dgm:cxn modelId="{FE25442F-855A-4289-A943-94B1C74762AC}" type="presParOf" srcId="{A7D79A4B-6B99-422E-AD79-72B7F69B1618}" destId="{DA7350B4-A700-4283-B72E-88BA8F1A5B76}" srcOrd="3" destOrd="0" presId="urn:microsoft.com/office/officeart/2005/8/layout/bProcess4"/>
    <dgm:cxn modelId="{3E315B56-E1B0-4411-B81A-987203A843C9}" type="presParOf" srcId="{A7D79A4B-6B99-422E-AD79-72B7F69B1618}" destId="{E3B5E6DA-C8CE-42CF-B578-B256382E0FD0}" srcOrd="4" destOrd="0" presId="urn:microsoft.com/office/officeart/2005/8/layout/bProcess4"/>
    <dgm:cxn modelId="{3F064984-6CCA-45A7-B18D-6997EF568048}" type="presParOf" srcId="{E3B5E6DA-C8CE-42CF-B578-B256382E0FD0}" destId="{D016A560-AF68-4EE7-929B-7668E9DDDB3A}" srcOrd="0" destOrd="0" presId="urn:microsoft.com/office/officeart/2005/8/layout/bProcess4"/>
    <dgm:cxn modelId="{C45C038C-8A31-4677-95F7-5F3F7445EF50}" type="presParOf" srcId="{E3B5E6DA-C8CE-42CF-B578-B256382E0FD0}" destId="{A710FEBE-7C5F-42EE-B40E-FE15292F201F}" srcOrd="1" destOrd="0" presId="urn:microsoft.com/office/officeart/2005/8/layout/bProcess4"/>
    <dgm:cxn modelId="{253D7AA6-CE3B-400A-8AEC-C0C5B5BD07D9}" type="presParOf" srcId="{A7D79A4B-6B99-422E-AD79-72B7F69B1618}" destId="{BA795349-37B1-4C97-987A-7CD3CF109EC2}" srcOrd="5" destOrd="0" presId="urn:microsoft.com/office/officeart/2005/8/layout/bProcess4"/>
    <dgm:cxn modelId="{1D349B40-5155-42C6-AD7D-CD68948F3BD9}" type="presParOf" srcId="{A7D79A4B-6B99-422E-AD79-72B7F69B1618}" destId="{0AD63696-000F-4710-A55C-48C0172C753A}" srcOrd="6" destOrd="0" presId="urn:microsoft.com/office/officeart/2005/8/layout/bProcess4"/>
    <dgm:cxn modelId="{1EF34D6A-5BD6-4504-9AC2-D114DDD6BA06}" type="presParOf" srcId="{0AD63696-000F-4710-A55C-48C0172C753A}" destId="{1B110E93-E64D-48F3-A289-B4665F1DEE27}" srcOrd="0" destOrd="0" presId="urn:microsoft.com/office/officeart/2005/8/layout/bProcess4"/>
    <dgm:cxn modelId="{EF37D886-1245-45D7-BBBA-572D80E79E23}" type="presParOf" srcId="{0AD63696-000F-4710-A55C-48C0172C753A}" destId="{41BEE9FD-9237-40CA-B9B6-4FD07638873C}" srcOrd="1" destOrd="0" presId="urn:microsoft.com/office/officeart/2005/8/layout/bProcess4"/>
    <dgm:cxn modelId="{3CB23C1B-B9AD-42E9-A2A9-1B77A50130BB}" type="presParOf" srcId="{A7D79A4B-6B99-422E-AD79-72B7F69B1618}" destId="{B2EEEE09-C517-4E25-9E9E-43C424266445}" srcOrd="7" destOrd="0" presId="urn:microsoft.com/office/officeart/2005/8/layout/bProcess4"/>
    <dgm:cxn modelId="{E6C8587A-2F04-4D8C-AA2A-61C9F23FC8DE}" type="presParOf" srcId="{A7D79A4B-6B99-422E-AD79-72B7F69B1618}" destId="{B1AC57FF-7FAE-4E7A-9440-AD479FF829F5}" srcOrd="8" destOrd="0" presId="urn:microsoft.com/office/officeart/2005/8/layout/bProcess4"/>
    <dgm:cxn modelId="{9333306D-BD41-4111-8F33-3902C07DB03F}" type="presParOf" srcId="{B1AC57FF-7FAE-4E7A-9440-AD479FF829F5}" destId="{B27E40CD-77F9-49B7-B475-3166D7DE40EF}" srcOrd="0" destOrd="0" presId="urn:microsoft.com/office/officeart/2005/8/layout/bProcess4"/>
    <dgm:cxn modelId="{8719208B-84A1-4E65-BB8F-FA95CB703FA4}" type="presParOf" srcId="{B1AC57FF-7FAE-4E7A-9440-AD479FF829F5}" destId="{A1900092-5DF8-4799-A714-2044F8321307}" srcOrd="1" destOrd="0" presId="urn:microsoft.com/office/officeart/2005/8/layout/bProcess4"/>
    <dgm:cxn modelId="{C5A3D04D-2072-4F3D-A804-7B5805A12486}" type="presParOf" srcId="{A7D79A4B-6B99-422E-AD79-72B7F69B1618}" destId="{265F07CC-5245-4571-93EF-8C03D6F0A37A}" srcOrd="9" destOrd="0" presId="urn:microsoft.com/office/officeart/2005/8/layout/bProcess4"/>
    <dgm:cxn modelId="{4393A1C2-016D-4AAC-86A1-D5437DA7BCEB}" type="presParOf" srcId="{A7D79A4B-6B99-422E-AD79-72B7F69B1618}" destId="{A4F8FD54-D231-48E0-8ED4-C2D03F3E24B5}" srcOrd="10" destOrd="0" presId="urn:microsoft.com/office/officeart/2005/8/layout/bProcess4"/>
    <dgm:cxn modelId="{3BF824A5-A433-4358-AD32-336C4E13296E}" type="presParOf" srcId="{A4F8FD54-D231-48E0-8ED4-C2D03F3E24B5}" destId="{164B8F52-46DB-4E9D-BE04-BF1642A2E0F8}" srcOrd="0" destOrd="0" presId="urn:microsoft.com/office/officeart/2005/8/layout/bProcess4"/>
    <dgm:cxn modelId="{84CC14FB-3B27-4EF7-A83E-82D208A83969}" type="presParOf" srcId="{A4F8FD54-D231-48E0-8ED4-C2D03F3E24B5}" destId="{EEFEF173-870A-4C99-9DA5-9F9200DEDF06}" srcOrd="1" destOrd="0" presId="urn:microsoft.com/office/officeart/2005/8/layout/bProcess4"/>
    <dgm:cxn modelId="{755A0E3E-3D74-4B11-9D1D-FC972052B805}" type="presParOf" srcId="{A7D79A4B-6B99-422E-AD79-72B7F69B1618}" destId="{0CEF7ECC-D409-4D46-865A-11AA2D667123}" srcOrd="11" destOrd="0" presId="urn:microsoft.com/office/officeart/2005/8/layout/bProcess4"/>
    <dgm:cxn modelId="{303574FF-ECE0-47C9-AC89-E43112E843DA}" type="presParOf" srcId="{A7D79A4B-6B99-422E-AD79-72B7F69B1618}" destId="{B30DE667-9A3A-42B9-9C7E-4A02BE845DD2}" srcOrd="12" destOrd="0" presId="urn:microsoft.com/office/officeart/2005/8/layout/bProcess4"/>
    <dgm:cxn modelId="{1543D42B-072E-49E9-97C6-6DD1D144D31A}" type="presParOf" srcId="{B30DE667-9A3A-42B9-9C7E-4A02BE845DD2}" destId="{E2EB5883-67AE-4D25-805B-1AB1E4F95DAF}" srcOrd="0" destOrd="0" presId="urn:microsoft.com/office/officeart/2005/8/layout/bProcess4"/>
    <dgm:cxn modelId="{CA2DC670-6C08-47C5-9C8F-BDA16ABC1D9F}" type="presParOf" srcId="{B30DE667-9A3A-42B9-9C7E-4A02BE845DD2}" destId="{CEFC5886-9AFA-4D41-A1B1-3C5DF3C6B7F3}" srcOrd="1" destOrd="0" presId="urn:microsoft.com/office/officeart/2005/8/layout/bProcess4"/>
    <dgm:cxn modelId="{8FB2D058-D126-46EC-9828-21899B21BDA7}" type="presParOf" srcId="{A7D79A4B-6B99-422E-AD79-72B7F69B1618}" destId="{FD463E7B-EF8C-47BE-9801-8A31C3CB6E07}" srcOrd="13" destOrd="0" presId="urn:microsoft.com/office/officeart/2005/8/layout/bProcess4"/>
    <dgm:cxn modelId="{DD737CFA-53DE-4240-9A07-F4B6AD50CDD9}" type="presParOf" srcId="{A7D79A4B-6B99-422E-AD79-72B7F69B1618}" destId="{6A51075F-5E4D-4AA8-B3EB-88CFC5DA9C56}" srcOrd="14" destOrd="0" presId="urn:microsoft.com/office/officeart/2005/8/layout/bProcess4"/>
    <dgm:cxn modelId="{DB920DD4-1EC7-4E9B-8F5F-CD08A04B647F}" type="presParOf" srcId="{6A51075F-5E4D-4AA8-B3EB-88CFC5DA9C56}" destId="{1B56DCC1-89AB-4235-B05C-7F9A189B9BFE}" srcOrd="0" destOrd="0" presId="urn:microsoft.com/office/officeart/2005/8/layout/bProcess4"/>
    <dgm:cxn modelId="{A45D5987-4D00-4C8D-B4D9-0C3B0AFD48DD}" type="presParOf" srcId="{6A51075F-5E4D-4AA8-B3EB-88CFC5DA9C56}" destId="{AD779AF9-414D-4431-8F4D-CA41512276C7}" srcOrd="1" destOrd="0" presId="urn:microsoft.com/office/officeart/2005/8/layout/bProcess4"/>
    <dgm:cxn modelId="{8A048FE8-2ABF-48E6-9B2E-512E443CC6A0}" type="presParOf" srcId="{A7D79A4B-6B99-422E-AD79-72B7F69B1618}" destId="{23162026-1437-4FFB-8B0B-D0C88237CE4A}" srcOrd="15" destOrd="0" presId="urn:microsoft.com/office/officeart/2005/8/layout/bProcess4"/>
    <dgm:cxn modelId="{8C9EB774-3FBF-4E41-B0C4-34DCEC058B1D}" type="presParOf" srcId="{A7D79A4B-6B99-422E-AD79-72B7F69B1618}" destId="{602D123D-25BF-4B11-AFA6-C7B6B0ABE24B}" srcOrd="16" destOrd="0" presId="urn:microsoft.com/office/officeart/2005/8/layout/bProcess4"/>
    <dgm:cxn modelId="{FF299DDD-76EE-4F3E-B255-DDDBF004965A}" type="presParOf" srcId="{602D123D-25BF-4B11-AFA6-C7B6B0ABE24B}" destId="{64156267-11B0-459F-9902-168C05E36AD9}" srcOrd="0" destOrd="0" presId="urn:microsoft.com/office/officeart/2005/8/layout/bProcess4"/>
    <dgm:cxn modelId="{2E809A28-550A-4054-AC0F-A63FD93575BA}" type="presParOf" srcId="{602D123D-25BF-4B11-AFA6-C7B6B0ABE24B}" destId="{B82917FA-A3BE-4DFA-AB8C-3E7AD5CD2E7F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C37A4B-A996-40AB-B34D-29F3956708A7}">
      <dsp:nvSpPr>
        <dsp:cNvPr id="0" name=""/>
        <dsp:cNvSpPr/>
      </dsp:nvSpPr>
      <dsp:spPr>
        <a:xfrm>
          <a:off x="3638494" y="2589293"/>
          <a:ext cx="3164692" cy="3164692"/>
        </a:xfrm>
        <a:prstGeom prst="gear9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latin typeface="+mn-lt"/>
              <a:cs typeface="Times New Roman" panose="02020603050405020304" pitchFamily="18" charset="0"/>
            </a:rPr>
            <a:t>Производственно-технологический офис</a:t>
          </a:r>
        </a:p>
      </dsp:txBody>
      <dsp:txXfrm>
        <a:off x="4274738" y="3330607"/>
        <a:ext cx="1892204" cy="1626717"/>
      </dsp:txXfrm>
    </dsp:sp>
    <dsp:sp modelId="{BA160166-5D24-4194-BFBA-2682FCC05F28}">
      <dsp:nvSpPr>
        <dsp:cNvPr id="0" name=""/>
        <dsp:cNvSpPr/>
      </dsp:nvSpPr>
      <dsp:spPr>
        <a:xfrm>
          <a:off x="1797218" y="1841275"/>
          <a:ext cx="2301594" cy="2301594"/>
        </a:xfrm>
        <a:prstGeom prst="gear6">
          <a:avLst/>
        </a:prstGeom>
        <a:gradFill rotWithShape="0">
          <a:gsLst>
            <a:gs pos="0">
              <a:schemeClr val="accent2">
                <a:hueOff val="-2355276"/>
                <a:satOff val="-3145"/>
                <a:lumOff val="1863"/>
                <a:alphaOff val="0"/>
                <a:tint val="50000"/>
                <a:satMod val="300000"/>
              </a:schemeClr>
            </a:gs>
            <a:gs pos="35000">
              <a:schemeClr val="accent2">
                <a:hueOff val="-2355276"/>
                <a:satOff val="-3145"/>
                <a:lumOff val="1863"/>
                <a:alphaOff val="0"/>
                <a:tint val="37000"/>
                <a:satMod val="300000"/>
              </a:schemeClr>
            </a:gs>
            <a:gs pos="100000">
              <a:schemeClr val="accent2">
                <a:hueOff val="-2355276"/>
                <a:satOff val="-3145"/>
                <a:lumOff val="1863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latin typeface="+mn-lt"/>
              <a:cs typeface="Times New Roman" panose="02020603050405020304" pitchFamily="18" charset="0"/>
            </a:rPr>
            <a:t>ОФИС  Цифровая лаборатория</a:t>
          </a:r>
        </a:p>
      </dsp:txBody>
      <dsp:txXfrm>
        <a:off x="2376651" y="2424210"/>
        <a:ext cx="1142728" cy="1135724"/>
      </dsp:txXfrm>
    </dsp:sp>
    <dsp:sp modelId="{89995EE9-E285-4342-ABDF-AC05EC92DA78}">
      <dsp:nvSpPr>
        <dsp:cNvPr id="0" name=""/>
        <dsp:cNvSpPr/>
      </dsp:nvSpPr>
      <dsp:spPr>
        <a:xfrm rot="20700000">
          <a:off x="3086346" y="253410"/>
          <a:ext cx="2255092" cy="2255092"/>
        </a:xfrm>
        <a:prstGeom prst="gear6">
          <a:avLst/>
        </a:prstGeom>
        <a:gradFill rotWithShape="0">
          <a:gsLst>
            <a:gs pos="0">
              <a:schemeClr val="accent2">
                <a:hueOff val="-4710551"/>
                <a:satOff val="-6290"/>
                <a:lumOff val="3726"/>
                <a:alphaOff val="0"/>
                <a:tint val="50000"/>
                <a:satMod val="300000"/>
              </a:schemeClr>
            </a:gs>
            <a:gs pos="35000">
              <a:schemeClr val="accent2">
                <a:hueOff val="-4710551"/>
                <a:satOff val="-6290"/>
                <a:lumOff val="3726"/>
                <a:alphaOff val="0"/>
                <a:tint val="37000"/>
                <a:satMod val="300000"/>
              </a:schemeClr>
            </a:gs>
            <a:gs pos="100000">
              <a:schemeClr val="accent2">
                <a:hueOff val="-4710551"/>
                <a:satOff val="-6290"/>
                <a:lumOff val="372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latin typeface="+mn-lt"/>
              <a:cs typeface="Times New Roman" panose="02020603050405020304" pitchFamily="18" charset="0"/>
            </a:rPr>
            <a:t>ОФИС  </a:t>
          </a:r>
          <a:r>
            <a:rPr lang="en-US" sz="1200" b="1" kern="1200" dirty="0">
              <a:latin typeface="+mn-lt"/>
              <a:cs typeface="Times New Roman" panose="02020603050405020304" pitchFamily="18" charset="0"/>
            </a:rPr>
            <a:t>STEAM </a:t>
          </a:r>
          <a:r>
            <a:rPr lang="ru-RU" sz="1200" b="1" kern="1200" dirty="0">
              <a:latin typeface="+mn-lt"/>
              <a:cs typeface="Times New Roman" panose="02020603050405020304" pitchFamily="18" charset="0"/>
            </a:rPr>
            <a:t>-образование</a:t>
          </a:r>
        </a:p>
      </dsp:txBody>
      <dsp:txXfrm rot="-20700000">
        <a:off x="3580954" y="748018"/>
        <a:ext cx="1265876" cy="1265876"/>
      </dsp:txXfrm>
    </dsp:sp>
    <dsp:sp modelId="{93B84A03-2E48-48EE-983B-00F1F7A02C96}">
      <dsp:nvSpPr>
        <dsp:cNvPr id="0" name=""/>
        <dsp:cNvSpPr/>
      </dsp:nvSpPr>
      <dsp:spPr>
        <a:xfrm>
          <a:off x="3412640" y="2101734"/>
          <a:ext cx="4050806" cy="4050806"/>
        </a:xfrm>
        <a:prstGeom prst="circularArrow">
          <a:avLst>
            <a:gd name="adj1" fmla="val 4688"/>
            <a:gd name="adj2" fmla="val 299029"/>
            <a:gd name="adj3" fmla="val 2544063"/>
            <a:gd name="adj4" fmla="val 15802437"/>
            <a:gd name="adj5" fmla="val 5469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8D96E8F-E2C0-45D3-997E-AA0CC08112EF}">
      <dsp:nvSpPr>
        <dsp:cNvPr id="0" name=""/>
        <dsp:cNvSpPr/>
      </dsp:nvSpPr>
      <dsp:spPr>
        <a:xfrm>
          <a:off x="1389610" y="1325326"/>
          <a:ext cx="2943163" cy="2943163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gradFill rotWithShape="0">
          <a:gsLst>
            <a:gs pos="0">
              <a:schemeClr val="accent2">
                <a:hueOff val="-2355276"/>
                <a:satOff val="-3145"/>
                <a:lumOff val="1863"/>
                <a:alphaOff val="0"/>
                <a:tint val="50000"/>
                <a:satMod val="300000"/>
              </a:schemeClr>
            </a:gs>
            <a:gs pos="35000">
              <a:schemeClr val="accent2">
                <a:hueOff val="-2355276"/>
                <a:satOff val="-3145"/>
                <a:lumOff val="1863"/>
                <a:alphaOff val="0"/>
                <a:tint val="37000"/>
                <a:satMod val="300000"/>
              </a:schemeClr>
            </a:gs>
            <a:gs pos="100000">
              <a:schemeClr val="accent2">
                <a:hueOff val="-2355276"/>
                <a:satOff val="-3145"/>
                <a:lumOff val="1863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7A7CFB2B-F624-4C15-A06D-F5AF868591CF}">
      <dsp:nvSpPr>
        <dsp:cNvPr id="0" name=""/>
        <dsp:cNvSpPr/>
      </dsp:nvSpPr>
      <dsp:spPr>
        <a:xfrm>
          <a:off x="2564720" y="-247233"/>
          <a:ext cx="3173323" cy="3173323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gradFill rotWithShape="0">
          <a:gsLst>
            <a:gs pos="0">
              <a:schemeClr val="accent2">
                <a:hueOff val="-4710551"/>
                <a:satOff val="-6290"/>
                <a:lumOff val="3726"/>
                <a:alphaOff val="0"/>
                <a:tint val="50000"/>
                <a:satMod val="300000"/>
              </a:schemeClr>
            </a:gs>
            <a:gs pos="35000">
              <a:schemeClr val="accent2">
                <a:hueOff val="-4710551"/>
                <a:satOff val="-6290"/>
                <a:lumOff val="3726"/>
                <a:alphaOff val="0"/>
                <a:tint val="37000"/>
                <a:satMod val="300000"/>
              </a:schemeClr>
            </a:gs>
            <a:gs pos="100000">
              <a:schemeClr val="accent2">
                <a:hueOff val="-4710551"/>
                <a:satOff val="-6290"/>
                <a:lumOff val="372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634270-DA41-43D6-A577-18B3EA1C57C9}">
      <dsp:nvSpPr>
        <dsp:cNvPr id="0" name=""/>
        <dsp:cNvSpPr/>
      </dsp:nvSpPr>
      <dsp:spPr>
        <a:xfrm>
          <a:off x="1429729" y="917002"/>
          <a:ext cx="1460260" cy="1101424"/>
        </a:xfrm>
        <a:prstGeom prst="hexagon">
          <a:avLst>
            <a:gd name="adj" fmla="val 28570"/>
            <a:gd name="vf" fmla="val 1154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>
              <a:latin typeface="+mn-lt"/>
              <a:ea typeface="+mn-ea"/>
              <a:cs typeface="Times New Roman" pitchFamily="18" charset="0"/>
            </a:rPr>
            <a:t>Корпус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>
              <a:latin typeface="+mn-lt"/>
              <a:ea typeface="+mn-ea"/>
              <a:cs typeface="Times New Roman" pitchFamily="18" charset="0"/>
            </a:rPr>
            <a:t>"</a:t>
          </a:r>
          <a:r>
            <a:rPr lang="ru-RU" sz="800" b="1" kern="1200" dirty="0" err="1" smtClean="0">
              <a:latin typeface="+mn-lt"/>
              <a:ea typeface="+mn-ea"/>
              <a:cs typeface="Times New Roman" pitchFamily="18" charset="0"/>
            </a:rPr>
            <a:t>Жемчужинка</a:t>
          </a:r>
          <a:r>
            <a:rPr lang="ru-RU" sz="800" b="1" kern="1200" dirty="0" smtClean="0">
              <a:latin typeface="+mn-lt"/>
              <a:ea typeface="+mn-ea"/>
              <a:cs typeface="Times New Roman" pitchFamily="18" charset="0"/>
            </a:rPr>
            <a:t>«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latin typeface="+mn-lt"/>
              <a:ea typeface="+mn-ea"/>
              <a:cs typeface="Times New Roman" pitchFamily="18" charset="0"/>
            </a:rPr>
            <a:t>Корпус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latin typeface="+mn-lt"/>
              <a:ea typeface="+mn-ea"/>
              <a:cs typeface="Times New Roman" pitchFamily="18" charset="0"/>
            </a:rPr>
            <a:t>«Ладушка»</a:t>
          </a:r>
          <a:endParaRPr lang="ru-RU" sz="800" b="1" kern="1200" dirty="0">
            <a:latin typeface="+mn-lt"/>
            <a:ea typeface="+mn-ea"/>
            <a:cs typeface="Times New Roman" pitchFamily="18" charset="0"/>
          </a:endParaRPr>
        </a:p>
      </dsp:txBody>
      <dsp:txXfrm>
        <a:off x="1656310" y="1087904"/>
        <a:ext cx="1007098" cy="759620"/>
      </dsp:txXfrm>
    </dsp:sp>
    <dsp:sp modelId="{BB5E4BDB-87AC-4787-AE38-383FAFA7A03E}">
      <dsp:nvSpPr>
        <dsp:cNvPr id="0" name=""/>
        <dsp:cNvSpPr/>
      </dsp:nvSpPr>
      <dsp:spPr>
        <a:xfrm>
          <a:off x="2312623" y="443109"/>
          <a:ext cx="456743" cy="393545"/>
        </a:xfrm>
        <a:prstGeom prst="hexagon">
          <a:avLst>
            <a:gd name="adj" fmla="val 28900"/>
            <a:gd name="vf" fmla="val 11547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BD5FD38-837C-4FA0-90F4-D7933311C342}">
      <dsp:nvSpPr>
        <dsp:cNvPr id="0" name=""/>
        <dsp:cNvSpPr/>
      </dsp:nvSpPr>
      <dsp:spPr>
        <a:xfrm>
          <a:off x="1580942" y="-77325"/>
          <a:ext cx="1162338" cy="996289"/>
        </a:xfrm>
        <a:prstGeom prst="hexagon">
          <a:avLst>
            <a:gd name="adj" fmla="val 28570"/>
            <a:gd name="vf" fmla="val 11547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0" kern="1200" dirty="0" err="1">
              <a:latin typeface="+mn-lt"/>
              <a:ea typeface="+mn-ea"/>
              <a:cs typeface="Times New Roman" pitchFamily="18" charset="0"/>
            </a:rPr>
            <a:t>Технолабо-ратория</a:t>
          </a:r>
          <a:endParaRPr lang="ru-RU" sz="800" b="0" kern="1200" dirty="0">
            <a:latin typeface="+mn-lt"/>
            <a:ea typeface="+mn-ea"/>
            <a:cs typeface="Times New Roman" pitchFamily="18" charset="0"/>
          </a:endParaRPr>
        </a:p>
      </dsp:txBody>
      <dsp:txXfrm>
        <a:off x="1772683" y="87025"/>
        <a:ext cx="778856" cy="667589"/>
      </dsp:txXfrm>
    </dsp:sp>
    <dsp:sp modelId="{60BEF758-B6CB-4A96-B124-C138199CBB9A}">
      <dsp:nvSpPr>
        <dsp:cNvPr id="0" name=""/>
        <dsp:cNvSpPr/>
      </dsp:nvSpPr>
      <dsp:spPr>
        <a:xfrm>
          <a:off x="2845679" y="1178829"/>
          <a:ext cx="456743" cy="393545"/>
        </a:xfrm>
        <a:prstGeom prst="hexagon">
          <a:avLst>
            <a:gd name="adj" fmla="val 28900"/>
            <a:gd name="vf" fmla="val 11547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593EAD5-9C8D-4CE1-861B-A5F976AFC9DD}">
      <dsp:nvSpPr>
        <dsp:cNvPr id="0" name=""/>
        <dsp:cNvSpPr/>
      </dsp:nvSpPr>
      <dsp:spPr>
        <a:xfrm>
          <a:off x="2490770" y="450550"/>
          <a:ext cx="1162338" cy="996289"/>
        </a:xfrm>
        <a:prstGeom prst="hexagon">
          <a:avLst>
            <a:gd name="adj" fmla="val 28570"/>
            <a:gd name="vf" fmla="val 11547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0" kern="1200" dirty="0">
              <a:latin typeface="+mn-lt"/>
              <a:ea typeface="+mn-ea"/>
              <a:cs typeface="Times New Roman" pitchFamily="18" charset="0"/>
            </a:rPr>
            <a:t>Центр </a:t>
          </a:r>
          <a:r>
            <a:rPr lang="ru-RU" sz="800" b="0" kern="1200" dirty="0" err="1">
              <a:latin typeface="+mn-lt"/>
              <a:ea typeface="+mn-ea"/>
              <a:cs typeface="Times New Roman" pitchFamily="18" charset="0"/>
            </a:rPr>
            <a:t>конструирова-ния</a:t>
          </a:r>
          <a:r>
            <a:rPr lang="ru-RU" sz="800" b="0" kern="1200" dirty="0">
              <a:latin typeface="+mn-lt"/>
              <a:ea typeface="+mn-ea"/>
              <a:cs typeface="Times New Roman" pitchFamily="18" charset="0"/>
            </a:rPr>
            <a:t> для детей  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0" kern="1200" dirty="0">
              <a:latin typeface="+mn-lt"/>
              <a:ea typeface="+mn-ea"/>
              <a:cs typeface="Times New Roman" pitchFamily="18" charset="0"/>
            </a:rPr>
            <a:t>6-7 лет</a:t>
          </a:r>
        </a:p>
      </dsp:txBody>
      <dsp:txXfrm>
        <a:off x="2682511" y="614900"/>
        <a:ext cx="778856" cy="667589"/>
      </dsp:txXfrm>
    </dsp:sp>
    <dsp:sp modelId="{7F617509-D071-4FE3-9038-FE307C255C7A}">
      <dsp:nvSpPr>
        <dsp:cNvPr id="0" name=""/>
        <dsp:cNvSpPr/>
      </dsp:nvSpPr>
      <dsp:spPr>
        <a:xfrm>
          <a:off x="2475384" y="2009319"/>
          <a:ext cx="456743" cy="393545"/>
        </a:xfrm>
        <a:prstGeom prst="hexagon">
          <a:avLst>
            <a:gd name="adj" fmla="val 28900"/>
            <a:gd name="vf" fmla="val 11547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6BAA4B56-51F6-4039-BA5B-01F178F95C1F}">
      <dsp:nvSpPr>
        <dsp:cNvPr id="0" name=""/>
        <dsp:cNvSpPr/>
      </dsp:nvSpPr>
      <dsp:spPr>
        <a:xfrm>
          <a:off x="2490770" y="1488294"/>
          <a:ext cx="1162338" cy="996289"/>
        </a:xfrm>
        <a:prstGeom prst="hexagon">
          <a:avLst>
            <a:gd name="adj" fmla="val 28570"/>
            <a:gd name="vf" fmla="val 11547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0" kern="1200" dirty="0">
              <a:latin typeface="+mn-lt"/>
              <a:ea typeface="+mn-ea"/>
              <a:cs typeface="Times New Roman" pitchFamily="18" charset="0"/>
            </a:rPr>
            <a:t>Центр </a:t>
          </a:r>
          <a:r>
            <a:rPr lang="ru-RU" sz="800" b="0" kern="1200" dirty="0" err="1">
              <a:latin typeface="+mn-lt"/>
              <a:ea typeface="+mn-ea"/>
              <a:cs typeface="Times New Roman" pitchFamily="18" charset="0"/>
            </a:rPr>
            <a:t>конструирова-ния</a:t>
          </a:r>
          <a:r>
            <a:rPr lang="ru-RU" sz="800" b="0" kern="1200" dirty="0">
              <a:latin typeface="+mn-lt"/>
              <a:ea typeface="+mn-ea"/>
              <a:cs typeface="Times New Roman" pitchFamily="18" charset="0"/>
            </a:rPr>
            <a:t> для детей  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0" kern="1200" dirty="0">
              <a:latin typeface="+mn-lt"/>
              <a:ea typeface="+mn-ea"/>
              <a:cs typeface="Times New Roman" pitchFamily="18" charset="0"/>
            </a:rPr>
            <a:t>5-6 лет</a:t>
          </a:r>
        </a:p>
      </dsp:txBody>
      <dsp:txXfrm>
        <a:off x="2682511" y="1652644"/>
        <a:ext cx="778856" cy="667589"/>
      </dsp:txXfrm>
    </dsp:sp>
    <dsp:sp modelId="{485A1045-F235-408D-98BC-9419B4C72DF1}">
      <dsp:nvSpPr>
        <dsp:cNvPr id="0" name=""/>
        <dsp:cNvSpPr/>
      </dsp:nvSpPr>
      <dsp:spPr>
        <a:xfrm>
          <a:off x="1556827" y="2095527"/>
          <a:ext cx="456743" cy="393545"/>
        </a:xfrm>
        <a:prstGeom prst="hexagon">
          <a:avLst>
            <a:gd name="adj" fmla="val 28900"/>
            <a:gd name="vf" fmla="val 11547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190D7D1-EC6A-4DD0-82C7-E625759115F0}">
      <dsp:nvSpPr>
        <dsp:cNvPr id="0" name=""/>
        <dsp:cNvSpPr/>
      </dsp:nvSpPr>
      <dsp:spPr>
        <a:xfrm>
          <a:off x="1580942" y="2000158"/>
          <a:ext cx="1162338" cy="1029495"/>
        </a:xfrm>
        <a:prstGeom prst="hexagon">
          <a:avLst>
            <a:gd name="adj" fmla="val 28570"/>
            <a:gd name="vf" fmla="val 11547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0" kern="1200" dirty="0" err="1">
              <a:latin typeface="+mn-lt"/>
              <a:ea typeface="+mn-ea"/>
              <a:cs typeface="Times New Roman" pitchFamily="18" charset="0"/>
            </a:rPr>
            <a:t>Экспозицион-ный</a:t>
          </a:r>
          <a:r>
            <a:rPr lang="ru-RU" sz="800" b="0" kern="1200" dirty="0">
              <a:latin typeface="+mn-lt"/>
              <a:ea typeface="+mn-ea"/>
              <a:cs typeface="Times New Roman" pitchFamily="18" charset="0"/>
            </a:rPr>
            <a:t> зал</a:t>
          </a:r>
        </a:p>
      </dsp:txBody>
      <dsp:txXfrm>
        <a:off x="1776436" y="2173309"/>
        <a:ext cx="771350" cy="683193"/>
      </dsp:txXfrm>
    </dsp:sp>
    <dsp:sp modelId="{7C9E4E06-7EE2-49BE-86C1-852831A9D684}">
      <dsp:nvSpPr>
        <dsp:cNvPr id="0" name=""/>
        <dsp:cNvSpPr/>
      </dsp:nvSpPr>
      <dsp:spPr>
        <a:xfrm>
          <a:off x="1015042" y="1360102"/>
          <a:ext cx="456743" cy="393545"/>
        </a:xfrm>
        <a:prstGeom prst="hexagon">
          <a:avLst>
            <a:gd name="adj" fmla="val 28900"/>
            <a:gd name="vf" fmla="val 11547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6B13927-8DBA-4C5E-A5A4-10B1B93D873C}">
      <dsp:nvSpPr>
        <dsp:cNvPr id="0" name=""/>
        <dsp:cNvSpPr/>
      </dsp:nvSpPr>
      <dsp:spPr>
        <a:xfrm>
          <a:off x="666891" y="1488884"/>
          <a:ext cx="1162338" cy="996289"/>
        </a:xfrm>
        <a:prstGeom prst="hexagon">
          <a:avLst>
            <a:gd name="adj" fmla="val 28570"/>
            <a:gd name="vf" fmla="val 11547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0" kern="1200" dirty="0">
              <a:latin typeface="+mn-lt"/>
              <a:ea typeface="+mn-ea"/>
              <a:cs typeface="Times New Roman" pitchFamily="18" charset="0"/>
            </a:rPr>
            <a:t>Центр </a:t>
          </a:r>
          <a:r>
            <a:rPr lang="ru-RU" sz="800" b="0" kern="1200" dirty="0" err="1">
              <a:latin typeface="+mn-lt"/>
              <a:ea typeface="+mn-ea"/>
              <a:cs typeface="Times New Roman" pitchFamily="18" charset="0"/>
            </a:rPr>
            <a:t>конструирова-ния</a:t>
          </a:r>
          <a:r>
            <a:rPr lang="ru-RU" sz="800" b="0" kern="1200" dirty="0">
              <a:latin typeface="+mn-lt"/>
              <a:ea typeface="+mn-ea"/>
              <a:cs typeface="Times New Roman" pitchFamily="18" charset="0"/>
            </a:rPr>
            <a:t> для детей 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0" kern="1200" dirty="0">
              <a:latin typeface="+mn-lt"/>
              <a:ea typeface="+mn-ea"/>
              <a:cs typeface="Times New Roman" pitchFamily="18" charset="0"/>
            </a:rPr>
            <a:t> 4-5 лет</a:t>
          </a:r>
        </a:p>
      </dsp:txBody>
      <dsp:txXfrm>
        <a:off x="858632" y="1653234"/>
        <a:ext cx="778856" cy="667589"/>
      </dsp:txXfrm>
    </dsp:sp>
    <dsp:sp modelId="{397877C2-C84F-4D50-8A1C-CF321B328A40}">
      <dsp:nvSpPr>
        <dsp:cNvPr id="0" name=""/>
        <dsp:cNvSpPr/>
      </dsp:nvSpPr>
      <dsp:spPr>
        <a:xfrm>
          <a:off x="666891" y="449369"/>
          <a:ext cx="1162338" cy="996289"/>
        </a:xfrm>
        <a:prstGeom prst="hexagon">
          <a:avLst>
            <a:gd name="adj" fmla="val 28570"/>
            <a:gd name="vf" fmla="val 11547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0" kern="1200" dirty="0">
              <a:latin typeface="+mn-lt"/>
              <a:ea typeface="+mn-ea"/>
              <a:cs typeface="Times New Roman" pitchFamily="18" charset="0"/>
            </a:rPr>
            <a:t>Центр </a:t>
          </a:r>
          <a:r>
            <a:rPr lang="ru-RU" sz="800" b="0" kern="1200" dirty="0" err="1">
              <a:latin typeface="+mn-lt"/>
              <a:ea typeface="+mn-ea"/>
              <a:cs typeface="Times New Roman" pitchFamily="18" charset="0"/>
            </a:rPr>
            <a:t>конструирова-ния</a:t>
          </a:r>
          <a:r>
            <a:rPr lang="ru-RU" sz="800" b="0" kern="1200" dirty="0">
              <a:latin typeface="+mn-lt"/>
              <a:ea typeface="+mn-ea"/>
              <a:cs typeface="Times New Roman" pitchFamily="18" charset="0"/>
            </a:rPr>
            <a:t> для детей 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0" kern="1200" dirty="0">
              <a:latin typeface="+mn-lt"/>
              <a:ea typeface="+mn-ea"/>
              <a:cs typeface="Times New Roman" pitchFamily="18" charset="0"/>
            </a:rPr>
            <a:t>3-4лет</a:t>
          </a:r>
        </a:p>
      </dsp:txBody>
      <dsp:txXfrm>
        <a:off x="858632" y="613719"/>
        <a:ext cx="778856" cy="66758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634270-DA41-43D6-A577-18B3EA1C57C9}">
      <dsp:nvSpPr>
        <dsp:cNvPr id="0" name=""/>
        <dsp:cNvSpPr/>
      </dsp:nvSpPr>
      <dsp:spPr>
        <a:xfrm>
          <a:off x="1444576" y="898359"/>
          <a:ext cx="1430571" cy="1079031"/>
        </a:xfrm>
        <a:prstGeom prst="hexagon">
          <a:avLst>
            <a:gd name="adj" fmla="val 28570"/>
            <a:gd name="vf" fmla="val 11547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>
              <a:latin typeface="+mn-lt"/>
              <a:ea typeface="+mn-ea"/>
              <a:cs typeface="Times New Roman" pitchFamily="18" charset="0"/>
            </a:rPr>
            <a:t>Корпус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>
              <a:latin typeface="+mn-lt"/>
              <a:ea typeface="+mn-ea"/>
              <a:cs typeface="Times New Roman" pitchFamily="18" charset="0"/>
            </a:rPr>
            <a:t>«Парус»</a:t>
          </a:r>
        </a:p>
      </dsp:txBody>
      <dsp:txXfrm>
        <a:off x="1666550" y="1065786"/>
        <a:ext cx="986623" cy="744177"/>
      </dsp:txXfrm>
    </dsp:sp>
    <dsp:sp modelId="{BB5E4BDB-87AC-4787-AE38-383FAFA7A03E}">
      <dsp:nvSpPr>
        <dsp:cNvPr id="0" name=""/>
        <dsp:cNvSpPr/>
      </dsp:nvSpPr>
      <dsp:spPr>
        <a:xfrm>
          <a:off x="2309520" y="434100"/>
          <a:ext cx="447457" cy="385544"/>
        </a:xfrm>
        <a:prstGeom prst="hexagon">
          <a:avLst>
            <a:gd name="adj" fmla="val 28900"/>
            <a:gd name="vf" fmla="val 11547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BD5FD38-837C-4FA0-90F4-D7933311C342}">
      <dsp:nvSpPr>
        <dsp:cNvPr id="0" name=""/>
        <dsp:cNvSpPr/>
      </dsp:nvSpPr>
      <dsp:spPr>
        <a:xfrm>
          <a:off x="1592715" y="-75753"/>
          <a:ext cx="1138706" cy="976034"/>
        </a:xfrm>
        <a:prstGeom prst="hexagon">
          <a:avLst>
            <a:gd name="adj" fmla="val 28570"/>
            <a:gd name="vf" fmla="val 11547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0" kern="1200" dirty="0">
              <a:latin typeface="+mn-lt"/>
              <a:ea typeface="+mn-ea"/>
              <a:cs typeface="Times New Roman" pitchFamily="18" charset="0"/>
            </a:rPr>
            <a:t>Робототехника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0" kern="1200" dirty="0">
              <a:latin typeface="+mn-lt"/>
              <a:ea typeface="+mn-ea"/>
              <a:cs typeface="Times New Roman" pitchFamily="18" charset="0"/>
            </a:rPr>
            <a:t>7 – 17 лет</a:t>
          </a:r>
        </a:p>
      </dsp:txBody>
      <dsp:txXfrm>
        <a:off x="1780558" y="85255"/>
        <a:ext cx="763020" cy="654018"/>
      </dsp:txXfrm>
    </dsp:sp>
    <dsp:sp modelId="{60BEF758-B6CB-4A96-B124-C138199CBB9A}">
      <dsp:nvSpPr>
        <dsp:cNvPr id="0" name=""/>
        <dsp:cNvSpPr/>
      </dsp:nvSpPr>
      <dsp:spPr>
        <a:xfrm>
          <a:off x="2831738" y="1154862"/>
          <a:ext cx="447457" cy="385544"/>
        </a:xfrm>
        <a:prstGeom prst="hexagon">
          <a:avLst>
            <a:gd name="adj" fmla="val 28900"/>
            <a:gd name="vf" fmla="val 11547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593EAD5-9C8D-4CE1-861B-A5F976AFC9DD}">
      <dsp:nvSpPr>
        <dsp:cNvPr id="0" name=""/>
        <dsp:cNvSpPr/>
      </dsp:nvSpPr>
      <dsp:spPr>
        <a:xfrm>
          <a:off x="2517341" y="441390"/>
          <a:ext cx="1138706" cy="976034"/>
        </a:xfrm>
        <a:prstGeom prst="hexagon">
          <a:avLst>
            <a:gd name="adj" fmla="val 28570"/>
            <a:gd name="vf" fmla="val 115470"/>
          </a:avLst>
        </a:prstGeom>
        <a:gradFill rotWithShape="0">
          <a:gsLst>
            <a:gs pos="0">
              <a:schemeClr val="accent3">
                <a:hueOff val="-714163"/>
                <a:satOff val="2458"/>
                <a:lumOff val="-2000"/>
                <a:alphaOff val="0"/>
                <a:tint val="50000"/>
                <a:satMod val="300000"/>
              </a:schemeClr>
            </a:gs>
            <a:gs pos="35000">
              <a:schemeClr val="accent3">
                <a:hueOff val="-714163"/>
                <a:satOff val="2458"/>
                <a:lumOff val="-2000"/>
                <a:alphaOff val="0"/>
                <a:tint val="37000"/>
                <a:satMod val="300000"/>
              </a:schemeClr>
            </a:gs>
            <a:gs pos="100000">
              <a:schemeClr val="accent3">
                <a:hueOff val="-714163"/>
                <a:satOff val="2458"/>
                <a:lumOff val="-200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0" kern="1200" dirty="0" err="1">
              <a:latin typeface="+mn-lt"/>
              <a:ea typeface="+mn-ea"/>
              <a:cs typeface="Times New Roman" pitchFamily="18" charset="0"/>
            </a:rPr>
            <a:t>Мультстудия</a:t>
          </a:r>
          <a:endParaRPr lang="ru-RU" sz="800" b="0" kern="1200" dirty="0">
            <a:latin typeface="+mn-lt"/>
            <a:ea typeface="+mn-ea"/>
            <a:cs typeface="Times New Roman" pitchFamily="18" charset="0"/>
          </a:endParaRP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0" kern="1200" dirty="0">
              <a:latin typeface="+mn-lt"/>
              <a:ea typeface="+mn-ea"/>
              <a:cs typeface="Times New Roman" pitchFamily="18" charset="0"/>
            </a:rPr>
            <a:t>7 – 11 лет</a:t>
          </a:r>
        </a:p>
      </dsp:txBody>
      <dsp:txXfrm>
        <a:off x="2705184" y="602398"/>
        <a:ext cx="763020" cy="654018"/>
      </dsp:txXfrm>
    </dsp:sp>
    <dsp:sp modelId="{7F617509-D071-4FE3-9038-FE307C255C7A}">
      <dsp:nvSpPr>
        <dsp:cNvPr id="0" name=""/>
        <dsp:cNvSpPr/>
      </dsp:nvSpPr>
      <dsp:spPr>
        <a:xfrm>
          <a:off x="2468972" y="1968467"/>
          <a:ext cx="447457" cy="385544"/>
        </a:xfrm>
        <a:prstGeom prst="hexagon">
          <a:avLst>
            <a:gd name="adj" fmla="val 28900"/>
            <a:gd name="vf" fmla="val 11547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6BAA4B56-51F6-4039-BA5B-01F178F95C1F}">
      <dsp:nvSpPr>
        <dsp:cNvPr id="0" name=""/>
        <dsp:cNvSpPr/>
      </dsp:nvSpPr>
      <dsp:spPr>
        <a:xfrm>
          <a:off x="2484045" y="1458035"/>
          <a:ext cx="1138706" cy="976034"/>
        </a:xfrm>
        <a:prstGeom prst="hexagon">
          <a:avLst>
            <a:gd name="adj" fmla="val 28570"/>
            <a:gd name="vf" fmla="val 115470"/>
          </a:avLst>
        </a:prstGeom>
        <a:gradFill rotWithShape="0">
          <a:gsLst>
            <a:gs pos="0">
              <a:schemeClr val="accent3">
                <a:hueOff val="-1428326"/>
                <a:satOff val="4916"/>
                <a:lumOff val="-4000"/>
                <a:alphaOff val="0"/>
                <a:tint val="50000"/>
                <a:satMod val="300000"/>
              </a:schemeClr>
            </a:gs>
            <a:gs pos="35000">
              <a:schemeClr val="accent3">
                <a:hueOff val="-1428326"/>
                <a:satOff val="4916"/>
                <a:lumOff val="-4000"/>
                <a:alphaOff val="0"/>
                <a:tint val="37000"/>
                <a:satMod val="300000"/>
              </a:schemeClr>
            </a:gs>
            <a:gs pos="100000">
              <a:schemeClr val="accent3">
                <a:hueOff val="-1428326"/>
                <a:satOff val="4916"/>
                <a:lumOff val="-400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0" kern="1200" dirty="0">
              <a:latin typeface="+mn-lt"/>
              <a:ea typeface="+mn-ea"/>
              <a:cs typeface="Times New Roman" pitchFamily="18" charset="0"/>
            </a:rPr>
            <a:t>Телевизионная студия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0" kern="1200" dirty="0">
              <a:latin typeface="+mn-lt"/>
              <a:ea typeface="+mn-ea"/>
              <a:cs typeface="Times New Roman" pitchFamily="18" charset="0"/>
            </a:rPr>
            <a:t>12 – 17 лет</a:t>
          </a:r>
        </a:p>
      </dsp:txBody>
      <dsp:txXfrm>
        <a:off x="2671888" y="1619043"/>
        <a:ext cx="763020" cy="654018"/>
      </dsp:txXfrm>
    </dsp:sp>
    <dsp:sp modelId="{485A1045-F235-408D-98BC-9419B4C72DF1}">
      <dsp:nvSpPr>
        <dsp:cNvPr id="0" name=""/>
        <dsp:cNvSpPr/>
      </dsp:nvSpPr>
      <dsp:spPr>
        <a:xfrm>
          <a:off x="1569090" y="2052923"/>
          <a:ext cx="447457" cy="385544"/>
        </a:xfrm>
        <a:prstGeom prst="hexagon">
          <a:avLst>
            <a:gd name="adj" fmla="val 28900"/>
            <a:gd name="vf" fmla="val 11547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190D7D1-EC6A-4DD0-82C7-E625759115F0}">
      <dsp:nvSpPr>
        <dsp:cNvPr id="0" name=""/>
        <dsp:cNvSpPr/>
      </dsp:nvSpPr>
      <dsp:spPr>
        <a:xfrm>
          <a:off x="1592715" y="1959492"/>
          <a:ext cx="1138706" cy="1008564"/>
        </a:xfrm>
        <a:prstGeom prst="hexagon">
          <a:avLst>
            <a:gd name="adj" fmla="val 28570"/>
            <a:gd name="vf" fmla="val 115470"/>
          </a:avLst>
        </a:prstGeom>
        <a:gradFill rotWithShape="0">
          <a:gsLst>
            <a:gs pos="0">
              <a:schemeClr val="accent3">
                <a:hueOff val="-2142488"/>
                <a:satOff val="7375"/>
                <a:lumOff val="-6000"/>
                <a:alphaOff val="0"/>
                <a:tint val="50000"/>
                <a:satMod val="300000"/>
              </a:schemeClr>
            </a:gs>
            <a:gs pos="35000">
              <a:schemeClr val="accent3">
                <a:hueOff val="-2142488"/>
                <a:satOff val="7375"/>
                <a:lumOff val="-6000"/>
                <a:alphaOff val="0"/>
                <a:tint val="37000"/>
                <a:satMod val="300000"/>
              </a:schemeClr>
            </a:gs>
            <a:gs pos="100000">
              <a:schemeClr val="accent3">
                <a:hueOff val="-2142488"/>
                <a:satOff val="7375"/>
                <a:lumOff val="-600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0" kern="1200" dirty="0">
              <a:latin typeface="+mn-lt"/>
              <a:ea typeface="+mn-ea"/>
              <a:cs typeface="Times New Roman" pitchFamily="18" charset="0"/>
            </a:rPr>
            <a:t>Техническое творчество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0" kern="1200" dirty="0">
              <a:latin typeface="+mn-lt"/>
              <a:ea typeface="+mn-ea"/>
              <a:cs typeface="Times New Roman" pitchFamily="18" charset="0"/>
            </a:rPr>
            <a:t>11 – 17 лет</a:t>
          </a:r>
        </a:p>
      </dsp:txBody>
      <dsp:txXfrm>
        <a:off x="1784234" y="2129123"/>
        <a:ext cx="755668" cy="669302"/>
      </dsp:txXfrm>
    </dsp:sp>
    <dsp:sp modelId="{7C9E4E06-7EE2-49BE-86C1-852831A9D684}">
      <dsp:nvSpPr>
        <dsp:cNvPr id="0" name=""/>
        <dsp:cNvSpPr/>
      </dsp:nvSpPr>
      <dsp:spPr>
        <a:xfrm>
          <a:off x="1038320" y="1332450"/>
          <a:ext cx="447457" cy="385544"/>
        </a:xfrm>
        <a:prstGeom prst="hexagon">
          <a:avLst>
            <a:gd name="adj" fmla="val 28900"/>
            <a:gd name="vf" fmla="val 11547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6B13927-8DBA-4C5E-A5A4-10B1B93D873C}">
      <dsp:nvSpPr>
        <dsp:cNvPr id="0" name=""/>
        <dsp:cNvSpPr/>
      </dsp:nvSpPr>
      <dsp:spPr>
        <a:xfrm>
          <a:off x="697248" y="1458613"/>
          <a:ext cx="1138706" cy="976034"/>
        </a:xfrm>
        <a:prstGeom prst="hexagon">
          <a:avLst>
            <a:gd name="adj" fmla="val 28570"/>
            <a:gd name="vf" fmla="val 115470"/>
          </a:avLst>
        </a:prstGeom>
        <a:gradFill rotWithShape="0">
          <a:gsLst>
            <a:gs pos="0">
              <a:schemeClr val="accent3">
                <a:hueOff val="-2856651"/>
                <a:satOff val="9833"/>
                <a:lumOff val="-8000"/>
                <a:alphaOff val="0"/>
                <a:tint val="50000"/>
                <a:satMod val="300000"/>
              </a:schemeClr>
            </a:gs>
            <a:gs pos="35000">
              <a:schemeClr val="accent3">
                <a:hueOff val="-2856651"/>
                <a:satOff val="9833"/>
                <a:lumOff val="-8000"/>
                <a:alphaOff val="0"/>
                <a:tint val="37000"/>
                <a:satMod val="300000"/>
              </a:schemeClr>
            </a:gs>
            <a:gs pos="100000">
              <a:schemeClr val="accent3">
                <a:hueOff val="-2856651"/>
                <a:satOff val="9833"/>
                <a:lumOff val="-800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0" kern="1200" dirty="0">
              <a:latin typeface="+mn-lt"/>
              <a:ea typeface="+mn-ea"/>
              <a:cs typeface="Times New Roman" pitchFamily="18" charset="0"/>
            </a:rPr>
            <a:t>Студия комплексного моделирования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0" kern="1200" dirty="0">
              <a:latin typeface="+mn-lt"/>
              <a:ea typeface="+mn-ea"/>
              <a:cs typeface="Times New Roman" pitchFamily="18" charset="0"/>
            </a:rPr>
            <a:t>7 – 17 лет</a:t>
          </a:r>
        </a:p>
      </dsp:txBody>
      <dsp:txXfrm>
        <a:off x="885091" y="1619621"/>
        <a:ext cx="763020" cy="654018"/>
      </dsp:txXfrm>
    </dsp:sp>
    <dsp:sp modelId="{397877C2-C84F-4D50-8A1C-CF321B328A40}">
      <dsp:nvSpPr>
        <dsp:cNvPr id="0" name=""/>
        <dsp:cNvSpPr/>
      </dsp:nvSpPr>
      <dsp:spPr>
        <a:xfrm>
          <a:off x="697248" y="440233"/>
          <a:ext cx="1138706" cy="976034"/>
        </a:xfrm>
        <a:prstGeom prst="hexagon">
          <a:avLst>
            <a:gd name="adj" fmla="val 28570"/>
            <a:gd name="vf" fmla="val 115470"/>
          </a:avLst>
        </a:prstGeom>
        <a:gradFill rotWithShape="0">
          <a:gsLst>
            <a:gs pos="0">
              <a:schemeClr val="accent3">
                <a:hueOff val="-3570814"/>
                <a:satOff val="12291"/>
                <a:lumOff val="-10000"/>
                <a:alphaOff val="0"/>
                <a:tint val="50000"/>
                <a:satMod val="300000"/>
              </a:schemeClr>
            </a:gs>
            <a:gs pos="35000">
              <a:schemeClr val="accent3">
                <a:hueOff val="-3570814"/>
                <a:satOff val="12291"/>
                <a:lumOff val="-10000"/>
                <a:alphaOff val="0"/>
                <a:tint val="37000"/>
                <a:satMod val="300000"/>
              </a:schemeClr>
            </a:gs>
            <a:gs pos="100000">
              <a:schemeClr val="accent3">
                <a:hueOff val="-3570814"/>
                <a:satOff val="12291"/>
                <a:lumOff val="-1000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b="0" kern="1200" dirty="0">
              <a:latin typeface="+mn-lt"/>
              <a:ea typeface="+mn-ea"/>
              <a:cs typeface="Times New Roman" pitchFamily="18" charset="0"/>
            </a:rPr>
            <a:t>Scratch</a:t>
          </a:r>
          <a:endParaRPr lang="ru-RU" sz="800" b="0" kern="1200" dirty="0">
            <a:latin typeface="+mn-lt"/>
            <a:ea typeface="+mn-ea"/>
            <a:cs typeface="Times New Roman" pitchFamily="18" charset="0"/>
          </a:endParaRP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0" kern="1200" dirty="0">
              <a:latin typeface="+mn-lt"/>
              <a:ea typeface="+mn-ea"/>
              <a:cs typeface="Times New Roman" pitchFamily="18" charset="0"/>
            </a:rPr>
            <a:t>7 – 11 лет</a:t>
          </a:r>
        </a:p>
      </dsp:txBody>
      <dsp:txXfrm>
        <a:off x="885091" y="601241"/>
        <a:ext cx="763020" cy="65401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3C0A7C-5EF3-4DB5-806C-B9606F1BBA1A}">
      <dsp:nvSpPr>
        <dsp:cNvPr id="0" name=""/>
        <dsp:cNvSpPr/>
      </dsp:nvSpPr>
      <dsp:spPr>
        <a:xfrm>
          <a:off x="1324714" y="418"/>
          <a:ext cx="1118647" cy="55932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/>
            <a:t>МГТУ им. Н.Э. Баумана</a:t>
          </a:r>
        </a:p>
      </dsp:txBody>
      <dsp:txXfrm>
        <a:off x="1341096" y="16800"/>
        <a:ext cx="1085883" cy="526559"/>
      </dsp:txXfrm>
    </dsp:sp>
    <dsp:sp modelId="{29C4D849-C270-4690-8F7C-E1DD72D48D5B}">
      <dsp:nvSpPr>
        <dsp:cNvPr id="0" name=""/>
        <dsp:cNvSpPr/>
      </dsp:nvSpPr>
      <dsp:spPr>
        <a:xfrm rot="2700000">
          <a:off x="2129855" y="719492"/>
          <a:ext cx="582952" cy="195763"/>
        </a:xfrm>
        <a:prstGeom prst="left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2188584" y="758645"/>
        <a:ext cx="465494" cy="117457"/>
      </dsp:txXfrm>
    </dsp:sp>
    <dsp:sp modelId="{FB61DB1F-82DC-4C1D-909D-F0566A5E311F}">
      <dsp:nvSpPr>
        <dsp:cNvPr id="0" name=""/>
        <dsp:cNvSpPr/>
      </dsp:nvSpPr>
      <dsp:spPr>
        <a:xfrm>
          <a:off x="2399300" y="1075005"/>
          <a:ext cx="1118647" cy="55932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-1190271"/>
                <a:satOff val="4097"/>
                <a:lumOff val="-3333"/>
                <a:alphaOff val="0"/>
                <a:tint val="50000"/>
                <a:satMod val="300000"/>
              </a:schemeClr>
            </a:gs>
            <a:gs pos="35000">
              <a:schemeClr val="accent3">
                <a:hueOff val="-1190271"/>
                <a:satOff val="4097"/>
                <a:lumOff val="-3333"/>
                <a:alphaOff val="0"/>
                <a:tint val="37000"/>
                <a:satMod val="300000"/>
              </a:schemeClr>
            </a:gs>
            <a:gs pos="100000">
              <a:schemeClr val="accent3">
                <a:hueOff val="-1190271"/>
                <a:satOff val="4097"/>
                <a:lumOff val="-3333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/>
            <a:t>Люберецкий колледж им. Ю.А. Гагарина</a:t>
          </a:r>
        </a:p>
      </dsp:txBody>
      <dsp:txXfrm>
        <a:off x="2415682" y="1091387"/>
        <a:ext cx="1085883" cy="526559"/>
      </dsp:txXfrm>
    </dsp:sp>
    <dsp:sp modelId="{A745954C-6677-4D3A-9DEB-A3283BABC2DD}">
      <dsp:nvSpPr>
        <dsp:cNvPr id="0" name=""/>
        <dsp:cNvSpPr/>
      </dsp:nvSpPr>
      <dsp:spPr>
        <a:xfrm rot="8100000">
          <a:off x="2129855" y="1794078"/>
          <a:ext cx="582952" cy="195763"/>
        </a:xfrm>
        <a:prstGeom prst="left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-1190271"/>
                <a:satOff val="4097"/>
                <a:lumOff val="-3333"/>
                <a:alphaOff val="0"/>
                <a:tint val="50000"/>
                <a:satMod val="300000"/>
              </a:schemeClr>
            </a:gs>
            <a:gs pos="35000">
              <a:schemeClr val="accent3">
                <a:hueOff val="-1190271"/>
                <a:satOff val="4097"/>
                <a:lumOff val="-3333"/>
                <a:alphaOff val="0"/>
                <a:tint val="37000"/>
                <a:satMod val="300000"/>
              </a:schemeClr>
            </a:gs>
            <a:gs pos="100000">
              <a:schemeClr val="accent3">
                <a:hueOff val="-1190271"/>
                <a:satOff val="4097"/>
                <a:lumOff val="-3333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 rot="10800000">
        <a:off x="2188584" y="1833231"/>
        <a:ext cx="465494" cy="117457"/>
      </dsp:txXfrm>
    </dsp:sp>
    <dsp:sp modelId="{578BD784-78DB-408C-854E-6AC5F866E451}">
      <dsp:nvSpPr>
        <dsp:cNvPr id="0" name=""/>
        <dsp:cNvSpPr/>
      </dsp:nvSpPr>
      <dsp:spPr>
        <a:xfrm>
          <a:off x="1324714" y="2149591"/>
          <a:ext cx="1118647" cy="55932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-2380543"/>
                <a:satOff val="8194"/>
                <a:lumOff val="-6667"/>
                <a:alphaOff val="0"/>
                <a:tint val="50000"/>
                <a:satMod val="300000"/>
              </a:schemeClr>
            </a:gs>
            <a:gs pos="35000">
              <a:schemeClr val="accent3">
                <a:hueOff val="-2380543"/>
                <a:satOff val="8194"/>
                <a:lumOff val="-6667"/>
                <a:alphaOff val="0"/>
                <a:tint val="37000"/>
                <a:satMod val="300000"/>
              </a:schemeClr>
            </a:gs>
            <a:gs pos="100000">
              <a:schemeClr val="accent3">
                <a:hueOff val="-2380543"/>
                <a:satOff val="8194"/>
                <a:lumOff val="-6667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/>
            <a:t>МГОУ</a:t>
          </a:r>
        </a:p>
      </dsp:txBody>
      <dsp:txXfrm>
        <a:off x="1341096" y="2165973"/>
        <a:ext cx="1085883" cy="526559"/>
      </dsp:txXfrm>
    </dsp:sp>
    <dsp:sp modelId="{04F9A850-1EC5-49DB-9C62-77F9DC617E0E}">
      <dsp:nvSpPr>
        <dsp:cNvPr id="0" name=""/>
        <dsp:cNvSpPr/>
      </dsp:nvSpPr>
      <dsp:spPr>
        <a:xfrm rot="13500000">
          <a:off x="1055268" y="1794078"/>
          <a:ext cx="582952" cy="195763"/>
        </a:xfrm>
        <a:prstGeom prst="left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-2380543"/>
                <a:satOff val="8194"/>
                <a:lumOff val="-6667"/>
                <a:alphaOff val="0"/>
                <a:tint val="50000"/>
                <a:satMod val="300000"/>
              </a:schemeClr>
            </a:gs>
            <a:gs pos="35000">
              <a:schemeClr val="accent3">
                <a:hueOff val="-2380543"/>
                <a:satOff val="8194"/>
                <a:lumOff val="-6667"/>
                <a:alphaOff val="0"/>
                <a:tint val="37000"/>
                <a:satMod val="300000"/>
              </a:schemeClr>
            </a:gs>
            <a:gs pos="100000">
              <a:schemeClr val="accent3">
                <a:hueOff val="-2380543"/>
                <a:satOff val="8194"/>
                <a:lumOff val="-6667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 rot="10800000">
        <a:off x="1113997" y="1833231"/>
        <a:ext cx="465494" cy="117457"/>
      </dsp:txXfrm>
    </dsp:sp>
    <dsp:sp modelId="{9EAACB2E-DD43-4199-9B95-D4066F426876}">
      <dsp:nvSpPr>
        <dsp:cNvPr id="0" name=""/>
        <dsp:cNvSpPr/>
      </dsp:nvSpPr>
      <dsp:spPr>
        <a:xfrm>
          <a:off x="250128" y="1075005"/>
          <a:ext cx="1118647" cy="55932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-3570814"/>
                <a:satOff val="12291"/>
                <a:lumOff val="-10000"/>
                <a:alphaOff val="0"/>
                <a:tint val="50000"/>
                <a:satMod val="300000"/>
              </a:schemeClr>
            </a:gs>
            <a:gs pos="35000">
              <a:schemeClr val="accent3">
                <a:hueOff val="-3570814"/>
                <a:satOff val="12291"/>
                <a:lumOff val="-10000"/>
                <a:alphaOff val="0"/>
                <a:tint val="37000"/>
                <a:satMod val="300000"/>
              </a:schemeClr>
            </a:gs>
            <a:gs pos="100000">
              <a:schemeClr val="accent3">
                <a:hueOff val="-3570814"/>
                <a:satOff val="12291"/>
                <a:lumOff val="-1000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/>
            <a:t>РГАУ – МСХА им. К.А. Тимирязева</a:t>
          </a:r>
        </a:p>
      </dsp:txBody>
      <dsp:txXfrm>
        <a:off x="266510" y="1091387"/>
        <a:ext cx="1085883" cy="526559"/>
      </dsp:txXfrm>
    </dsp:sp>
    <dsp:sp modelId="{73A75E21-BE33-4AFC-97F0-AC3ED16DC5E2}">
      <dsp:nvSpPr>
        <dsp:cNvPr id="0" name=""/>
        <dsp:cNvSpPr/>
      </dsp:nvSpPr>
      <dsp:spPr>
        <a:xfrm rot="18900000">
          <a:off x="1055268" y="719492"/>
          <a:ext cx="582952" cy="195763"/>
        </a:xfrm>
        <a:prstGeom prst="left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-3570814"/>
                <a:satOff val="12291"/>
                <a:lumOff val="-10000"/>
                <a:alphaOff val="0"/>
                <a:tint val="50000"/>
                <a:satMod val="300000"/>
              </a:schemeClr>
            </a:gs>
            <a:gs pos="35000">
              <a:schemeClr val="accent3">
                <a:hueOff val="-3570814"/>
                <a:satOff val="12291"/>
                <a:lumOff val="-10000"/>
                <a:alphaOff val="0"/>
                <a:tint val="37000"/>
                <a:satMod val="300000"/>
              </a:schemeClr>
            </a:gs>
            <a:gs pos="100000">
              <a:schemeClr val="accent3">
                <a:hueOff val="-3570814"/>
                <a:satOff val="12291"/>
                <a:lumOff val="-1000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1113997" y="758645"/>
        <a:ext cx="465494" cy="11745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EAC622-4A27-4038-8824-C3C86F07EC85}">
      <dsp:nvSpPr>
        <dsp:cNvPr id="0" name=""/>
        <dsp:cNvSpPr/>
      </dsp:nvSpPr>
      <dsp:spPr>
        <a:xfrm rot="5400000">
          <a:off x="-201150" y="989113"/>
          <a:ext cx="1544392" cy="18646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1B77AD0-8968-4EE4-99B1-E788145FBA86}">
      <dsp:nvSpPr>
        <dsp:cNvPr id="0" name=""/>
        <dsp:cNvSpPr/>
      </dsp:nvSpPr>
      <dsp:spPr>
        <a:xfrm>
          <a:off x="151957" y="279"/>
          <a:ext cx="2071799" cy="12430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Анализ ФГОС</a:t>
          </a:r>
          <a:endParaRPr lang="ru-RU" sz="2000" b="1" kern="1200" dirty="0"/>
        </a:p>
      </dsp:txBody>
      <dsp:txXfrm>
        <a:off x="188366" y="36688"/>
        <a:ext cx="1998981" cy="1170261"/>
      </dsp:txXfrm>
    </dsp:sp>
    <dsp:sp modelId="{DA7350B4-A700-4283-B72E-88BA8F1A5B76}">
      <dsp:nvSpPr>
        <dsp:cNvPr id="0" name=""/>
        <dsp:cNvSpPr/>
      </dsp:nvSpPr>
      <dsp:spPr>
        <a:xfrm rot="5400000">
          <a:off x="-201150" y="2542962"/>
          <a:ext cx="1544392" cy="18646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B8300C-2A0F-4CCD-AE19-4B4273403424}">
      <dsp:nvSpPr>
        <dsp:cNvPr id="0" name=""/>
        <dsp:cNvSpPr/>
      </dsp:nvSpPr>
      <dsp:spPr>
        <a:xfrm>
          <a:off x="151957" y="1554129"/>
          <a:ext cx="2071799" cy="12430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Поиск идеи</a:t>
          </a:r>
          <a:endParaRPr lang="ru-RU" sz="2000" b="1" kern="1200" dirty="0"/>
        </a:p>
      </dsp:txBody>
      <dsp:txXfrm>
        <a:off x="188366" y="1590538"/>
        <a:ext cx="1998981" cy="1170261"/>
      </dsp:txXfrm>
    </dsp:sp>
    <dsp:sp modelId="{BA795349-37B1-4C97-987A-7CD3CF109EC2}">
      <dsp:nvSpPr>
        <dsp:cNvPr id="0" name=""/>
        <dsp:cNvSpPr/>
      </dsp:nvSpPr>
      <dsp:spPr>
        <a:xfrm>
          <a:off x="575774" y="3319887"/>
          <a:ext cx="2746035" cy="18646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10FEBE-7C5F-42EE-B40E-FE15292F201F}">
      <dsp:nvSpPr>
        <dsp:cNvPr id="0" name=""/>
        <dsp:cNvSpPr/>
      </dsp:nvSpPr>
      <dsp:spPr>
        <a:xfrm>
          <a:off x="151957" y="3107978"/>
          <a:ext cx="2071799" cy="12430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Выбор формы</a:t>
          </a:r>
          <a:endParaRPr lang="ru-RU" sz="2000" b="1" kern="1200" dirty="0"/>
        </a:p>
      </dsp:txBody>
      <dsp:txXfrm>
        <a:off x="188366" y="3144387"/>
        <a:ext cx="1998981" cy="1170261"/>
      </dsp:txXfrm>
    </dsp:sp>
    <dsp:sp modelId="{B2EEEE09-C517-4E25-9E9E-43C424266445}">
      <dsp:nvSpPr>
        <dsp:cNvPr id="0" name=""/>
        <dsp:cNvSpPr/>
      </dsp:nvSpPr>
      <dsp:spPr>
        <a:xfrm rot="16200000">
          <a:off x="2554342" y="2542962"/>
          <a:ext cx="1544392" cy="18646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BEE9FD-9237-40CA-B9B6-4FD07638873C}">
      <dsp:nvSpPr>
        <dsp:cNvPr id="0" name=""/>
        <dsp:cNvSpPr/>
      </dsp:nvSpPr>
      <dsp:spPr>
        <a:xfrm>
          <a:off x="2907450" y="3107978"/>
          <a:ext cx="2071799" cy="12430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Возраст учащихся</a:t>
          </a:r>
          <a:endParaRPr lang="ru-RU" sz="2000" b="1" kern="1200" dirty="0"/>
        </a:p>
      </dsp:txBody>
      <dsp:txXfrm>
        <a:off x="2943859" y="3144387"/>
        <a:ext cx="1998981" cy="1170261"/>
      </dsp:txXfrm>
    </dsp:sp>
    <dsp:sp modelId="{265F07CC-5245-4571-93EF-8C03D6F0A37A}">
      <dsp:nvSpPr>
        <dsp:cNvPr id="0" name=""/>
        <dsp:cNvSpPr/>
      </dsp:nvSpPr>
      <dsp:spPr>
        <a:xfrm rot="16200000">
          <a:off x="2554342" y="989113"/>
          <a:ext cx="1544392" cy="18646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900092-5DF8-4799-A714-2044F8321307}">
      <dsp:nvSpPr>
        <dsp:cNvPr id="0" name=""/>
        <dsp:cNvSpPr/>
      </dsp:nvSpPr>
      <dsp:spPr>
        <a:xfrm>
          <a:off x="2907450" y="1554129"/>
          <a:ext cx="2071799" cy="12430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Название</a:t>
          </a:r>
          <a:endParaRPr lang="ru-RU" sz="2000" b="1" kern="1200" dirty="0"/>
        </a:p>
      </dsp:txBody>
      <dsp:txXfrm>
        <a:off x="2943859" y="1590538"/>
        <a:ext cx="1998981" cy="1170261"/>
      </dsp:txXfrm>
    </dsp:sp>
    <dsp:sp modelId="{0CEF7ECC-D409-4D46-865A-11AA2D667123}">
      <dsp:nvSpPr>
        <dsp:cNvPr id="0" name=""/>
        <dsp:cNvSpPr/>
      </dsp:nvSpPr>
      <dsp:spPr>
        <a:xfrm>
          <a:off x="3331267" y="212188"/>
          <a:ext cx="2746035" cy="18646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EFEF173-870A-4C99-9DA5-9F9200DEDF06}">
      <dsp:nvSpPr>
        <dsp:cNvPr id="0" name=""/>
        <dsp:cNvSpPr/>
      </dsp:nvSpPr>
      <dsp:spPr>
        <a:xfrm>
          <a:off x="2907450" y="279"/>
          <a:ext cx="2071799" cy="12430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Объём</a:t>
          </a:r>
          <a:endParaRPr lang="ru-RU" sz="2000" b="1" kern="1200" dirty="0"/>
        </a:p>
      </dsp:txBody>
      <dsp:txXfrm>
        <a:off x="2943859" y="36688"/>
        <a:ext cx="1998981" cy="1170261"/>
      </dsp:txXfrm>
    </dsp:sp>
    <dsp:sp modelId="{FD463E7B-EF8C-47BE-9801-8A31C3CB6E07}">
      <dsp:nvSpPr>
        <dsp:cNvPr id="0" name=""/>
        <dsp:cNvSpPr/>
      </dsp:nvSpPr>
      <dsp:spPr>
        <a:xfrm rot="5400000">
          <a:off x="5309835" y="989113"/>
          <a:ext cx="1544392" cy="18646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EFC5886-9AFA-4D41-A1B1-3C5DF3C6B7F3}">
      <dsp:nvSpPr>
        <dsp:cNvPr id="0" name=""/>
        <dsp:cNvSpPr/>
      </dsp:nvSpPr>
      <dsp:spPr>
        <a:xfrm>
          <a:off x="5662943" y="279"/>
          <a:ext cx="2071799" cy="12430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Содержание</a:t>
          </a:r>
          <a:endParaRPr lang="ru-RU" sz="2000" b="1" kern="1200" dirty="0"/>
        </a:p>
      </dsp:txBody>
      <dsp:txXfrm>
        <a:off x="5699352" y="36688"/>
        <a:ext cx="1998981" cy="1170261"/>
      </dsp:txXfrm>
    </dsp:sp>
    <dsp:sp modelId="{23162026-1437-4FFB-8B0B-D0C88237CE4A}">
      <dsp:nvSpPr>
        <dsp:cNvPr id="0" name=""/>
        <dsp:cNvSpPr/>
      </dsp:nvSpPr>
      <dsp:spPr>
        <a:xfrm rot="5400000">
          <a:off x="5309835" y="2542962"/>
          <a:ext cx="1544392" cy="18646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779AF9-414D-4431-8F4D-CA41512276C7}">
      <dsp:nvSpPr>
        <dsp:cNvPr id="0" name=""/>
        <dsp:cNvSpPr/>
      </dsp:nvSpPr>
      <dsp:spPr>
        <a:xfrm>
          <a:off x="5662943" y="1554129"/>
          <a:ext cx="2071799" cy="12430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Проекты/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исследования</a:t>
          </a:r>
          <a:endParaRPr lang="ru-RU" sz="2000" b="1" kern="1200" dirty="0"/>
        </a:p>
      </dsp:txBody>
      <dsp:txXfrm>
        <a:off x="5699352" y="1590538"/>
        <a:ext cx="1998981" cy="1170261"/>
      </dsp:txXfrm>
    </dsp:sp>
    <dsp:sp modelId="{B82917FA-A3BE-4DFA-AB8C-3E7AD5CD2E7F}">
      <dsp:nvSpPr>
        <dsp:cNvPr id="0" name=""/>
        <dsp:cNvSpPr/>
      </dsp:nvSpPr>
      <dsp:spPr>
        <a:xfrm>
          <a:off x="5662943" y="3107978"/>
          <a:ext cx="2071799" cy="12430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Оформление</a:t>
          </a:r>
          <a:endParaRPr lang="ru-RU" sz="2000" b="1" kern="1200" dirty="0"/>
        </a:p>
      </dsp:txBody>
      <dsp:txXfrm>
        <a:off x="5699352" y="3144387"/>
        <a:ext cx="1998981" cy="11702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Радиальный шестиугольник"/>
  <dgm:desc val="Служит для отображения последовательного процесса, связанного с центральной идеей или темой. Ограничен шестью фигурами уровня 2. Рекомендуется использовать небольшие объемы текста. Неиспользуемый текст не отображается, но доступен при переключении макетов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Радиальный шестиугольник"/>
  <dgm:desc val="Служит для отображения последовательного процесса, связанного с центральной идеей или темой. Ограничен шестью фигурами уровня 2. Рекомендуется использовать небольшие объемы текста. Неиспользуемый текст не отображается, но доступен при переключении макетов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2/20/2024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2019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2/20/2024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3214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2/20/2024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20203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2/20/2024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20184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2/20/2024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8437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2/20/2024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6689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2/20/2024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8192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2/20/2024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489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2/20/2024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6932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2/20/2024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38799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2/20/2024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007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48A87A34-81AB-432B-8DAE-1953F412C126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 defTabSz="457200"/>
              <a:t>2/20/2024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6D22F896-40B5-4ADD-8801-0D06FADFA09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 defTabSz="457200"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2147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13" Type="http://schemas.openxmlformats.org/officeDocument/2006/relationships/diagramLayout" Target="../diagrams/layout4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12" Type="http://schemas.openxmlformats.org/officeDocument/2006/relationships/diagramData" Target="../diagrams/data4.xml"/><Relationship Id="rId17" Type="http://schemas.openxmlformats.org/officeDocument/2006/relationships/image" Target="../media/image2.png"/><Relationship Id="rId2" Type="http://schemas.openxmlformats.org/officeDocument/2006/relationships/diagramData" Target="../diagrams/data2.xml"/><Relationship Id="rId16" Type="http://schemas.microsoft.com/office/2007/relationships/diagramDrawing" Target="../diagrams/drawing4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5" Type="http://schemas.openxmlformats.org/officeDocument/2006/relationships/diagramColors" Target="../diagrams/colors4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Relationship Id="rId14" Type="http://schemas.openxmlformats.org/officeDocument/2006/relationships/diagramQuickStyle" Target="../diagrams/quickStyle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gif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D2379A-815C-4193-8BE9-6E3176DCF5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2A13336-FD76-47C2-A3AC-F12C15FE61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77815"/>
            <a:ext cx="7886700" cy="4899148"/>
          </a:xfrm>
        </p:spPr>
        <p:txBody>
          <a:bodyPr>
            <a:normAutofit/>
          </a:bodyPr>
          <a:lstStyle/>
          <a:p>
            <a:pPr marL="0" lvl="0" indent="0" algn="ctr">
              <a:buNone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Тема выступления</a:t>
            </a:r>
          </a:p>
          <a:p>
            <a:pPr marL="0" lvl="0" indent="0" algn="ctr">
              <a:buNone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dirty="0">
                <a:solidFill>
                  <a:srgbClr val="002060"/>
                </a:solidFill>
              </a:rPr>
              <a:t>Создание конвергентной образовательной среды  как составляющая повышения результативности образования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</a:p>
          <a:p>
            <a:pPr marL="0" lvl="0" indent="0" algn="r">
              <a:buNone/>
            </a:pP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marL="0" lvl="0" indent="0" algn="r">
              <a:buNone/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МБОУ «Лицей №6 «Парус» </a:t>
            </a:r>
            <a:r>
              <a:rPr lang="ru-RU" sz="1600" b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г.о.Дзержинский</a:t>
            </a: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marL="0" lvl="0" indent="0" algn="r">
              <a:buNone/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Заместитель директора по НМР </a:t>
            </a:r>
            <a:r>
              <a:rPr lang="ru-RU" sz="1600" b="1">
                <a:solidFill>
                  <a:srgbClr val="002060"/>
                </a:solidFill>
                <a:latin typeface="Times New Roman" panose="02020603050405020304" pitchFamily="18" charset="0"/>
              </a:rPr>
              <a:t>Лосева </a:t>
            </a:r>
            <a:r>
              <a:rPr lang="ru-RU" sz="1600" b="1" smtClean="0">
                <a:solidFill>
                  <a:srgbClr val="002060"/>
                </a:solidFill>
                <a:latin typeface="Times New Roman" panose="02020603050405020304" pitchFamily="18" charset="0"/>
              </a:rPr>
              <a:t>О.И</a:t>
            </a:r>
            <a:r>
              <a:rPr lang="ru-RU" sz="1600" b="1">
                <a:solidFill>
                  <a:srgbClr val="002060"/>
                </a:solidFill>
                <a:latin typeface="Times New Roman" panose="02020603050405020304" pitchFamily="18" charset="0"/>
              </a:rPr>
              <a:t>.</a:t>
            </a: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" name="Picture 2" descr="http://parus-school.ru/files/stories/symbols/emble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428604"/>
            <a:ext cx="1350169" cy="1343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36195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C12B1A-8221-4105-B256-64FFB38320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Маршруты движения групп по станциям 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/>
            </a:r>
            <a:b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DD82D1E-01E2-404A-ACBD-3C70FDD7E1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596" y="1643050"/>
            <a:ext cx="8229600" cy="4525963"/>
          </a:xfrm>
        </p:spPr>
        <p:txBody>
          <a:bodyPr/>
          <a:lstStyle/>
          <a:p>
            <a:pPr marL="0" indent="0">
              <a:lnSpc>
                <a:spcPct val="115000"/>
              </a:lnSpc>
              <a:spcAft>
                <a:spcPts val="750"/>
              </a:spcAft>
              <a:buNone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Группа 1. </a:t>
            </a:r>
            <a:endParaRPr lang="ru-RU" sz="2800" b="1" dirty="0" smtClean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750"/>
              </a:spcAft>
              <a:buNone/>
            </a:pPr>
            <a:endParaRPr lang="ru-RU" sz="2800" b="1" dirty="0" smtClean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750"/>
              </a:spcAft>
              <a:buNone/>
            </a:pPr>
            <a:endParaRPr lang="ru-RU" sz="2800" b="1" dirty="0" smtClean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750"/>
              </a:spcAft>
              <a:buNone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Группа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Группа 3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298" y="1428736"/>
            <a:ext cx="3643338" cy="2071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3" y="4214819"/>
            <a:ext cx="4071967" cy="2071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4" y="4143381"/>
            <a:ext cx="4138135" cy="2143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89076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2611" y="0"/>
            <a:ext cx="7886700" cy="795460"/>
          </a:xfrm>
        </p:spPr>
        <p:txBody>
          <a:bodyPr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61846" y="1465387"/>
            <a:ext cx="6053504" cy="124923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Движение отражает любые изменения в мире</a:t>
            </a: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AutoShape 5" descr="https://niva-schkola.edusite.ru/images/vv"/>
          <p:cNvSpPr>
            <a:spLocks noChangeAspect="1" noChangeArrowheads="1"/>
          </p:cNvSpPr>
          <p:nvPr/>
        </p:nvSpPr>
        <p:spPr bwMode="auto">
          <a:xfrm>
            <a:off x="116681" y="-144463"/>
            <a:ext cx="2286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330" y="504092"/>
            <a:ext cx="1963967" cy="1924776"/>
          </a:xfrm>
          <a:prstGeom prst="rect">
            <a:avLst/>
          </a:prstGeom>
          <a:noFill/>
        </p:spPr>
      </p:pic>
      <p:pic>
        <p:nvPicPr>
          <p:cNvPr id="6" name="Рисунок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57" y="2468545"/>
            <a:ext cx="2097579" cy="2174901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23393" y="3102259"/>
            <a:ext cx="6427177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1432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Движение, как постоянное изменение, присуще материи в целом и каждой мельчайшей ее частице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38" y="4654062"/>
            <a:ext cx="2229935" cy="1989648"/>
          </a:xfrm>
          <a:prstGeom prst="rect">
            <a:avLst/>
          </a:prstGeom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357554" y="5174339"/>
            <a:ext cx="464347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1432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Движение – это</a:t>
            </a:r>
            <a:r>
              <a:rPr kumimoji="0" lang="ru-RU" sz="2800" b="1" i="1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жизнь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00078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935985" y="496950"/>
            <a:ext cx="3272154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8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Типы</a:t>
            </a:r>
            <a:r>
              <a:rPr sz="4000" spc="-4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4000" spc="-1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обучения</a:t>
            </a:r>
            <a:endParaRPr sz="400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928874" y="3857688"/>
            <a:ext cx="3254375" cy="765594"/>
          </a:xfrm>
          <a:prstGeom prst="rect">
            <a:avLst/>
          </a:prstGeom>
          <a:solidFill>
            <a:srgbClr val="B8CDE4"/>
          </a:solidFill>
          <a:ln w="38100">
            <a:solidFill>
              <a:srgbClr val="FF0000"/>
            </a:solidFill>
          </a:ln>
        </p:spPr>
        <p:txBody>
          <a:bodyPr vert="horz" wrap="square" lIns="0" tIns="2667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10"/>
              </a:spcBef>
            </a:pPr>
            <a:r>
              <a:rPr sz="2400" b="1" spc="-10" dirty="0">
                <a:solidFill>
                  <a:srgbClr val="0F243E"/>
                </a:solidFill>
                <a:latin typeface="Calibri"/>
                <a:cs typeface="Calibri"/>
              </a:rPr>
              <a:t>Конвергентное</a:t>
            </a:r>
            <a:endParaRPr sz="2400">
              <a:latin typeface="Calibri"/>
              <a:cs typeface="Calibri"/>
            </a:endParaRPr>
          </a:p>
          <a:p>
            <a:pPr marL="1905" algn="ctr">
              <a:lnSpc>
                <a:spcPct val="100000"/>
              </a:lnSpc>
            </a:pPr>
            <a:r>
              <a:rPr sz="2400" b="1" spc="-5" dirty="0">
                <a:solidFill>
                  <a:srgbClr val="0F243E"/>
                </a:solidFill>
                <a:latin typeface="Calibri"/>
                <a:cs typeface="Calibri"/>
              </a:rPr>
              <a:t>обучение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57163" y="1500213"/>
            <a:ext cx="2387600" cy="764952"/>
          </a:xfrm>
          <a:prstGeom prst="rect">
            <a:avLst/>
          </a:prstGeom>
          <a:solidFill>
            <a:srgbClr val="B8CDE4"/>
          </a:solidFill>
          <a:ln w="28575">
            <a:solidFill>
              <a:srgbClr val="244060"/>
            </a:solidFill>
          </a:ln>
        </p:spPr>
        <p:txBody>
          <a:bodyPr vert="horz" wrap="square" lIns="0" tIns="26034" rIns="0" bIns="0" rtlCol="0">
            <a:spAutoFit/>
          </a:bodyPr>
          <a:lstStyle/>
          <a:p>
            <a:pPr marL="562610" marR="212090" indent="-344805" algn="ctr">
              <a:lnSpc>
                <a:spcPct val="100000"/>
              </a:lnSpc>
              <a:spcBef>
                <a:spcPts val="204"/>
              </a:spcBef>
            </a:pPr>
            <a:r>
              <a:rPr sz="2400" b="1" spc="-135" dirty="0">
                <a:solidFill>
                  <a:srgbClr val="0F243E"/>
                </a:solidFill>
                <a:latin typeface="Calibri"/>
                <a:cs typeface="Calibri"/>
              </a:rPr>
              <a:t>Т</a:t>
            </a:r>
            <a:r>
              <a:rPr sz="2400" b="1" dirty="0">
                <a:solidFill>
                  <a:srgbClr val="0F243E"/>
                </a:solidFill>
                <a:latin typeface="Calibri"/>
                <a:cs typeface="Calibri"/>
              </a:rPr>
              <a:t>ра</a:t>
            </a:r>
            <a:r>
              <a:rPr sz="2400" b="1" spc="-10" dirty="0">
                <a:solidFill>
                  <a:srgbClr val="0F243E"/>
                </a:solidFill>
                <a:latin typeface="Calibri"/>
                <a:cs typeface="Calibri"/>
              </a:rPr>
              <a:t>д</a:t>
            </a:r>
            <a:r>
              <a:rPr sz="2400" b="1" dirty="0">
                <a:solidFill>
                  <a:srgbClr val="0F243E"/>
                </a:solidFill>
                <a:latin typeface="Calibri"/>
                <a:cs typeface="Calibri"/>
              </a:rPr>
              <a:t>и</a:t>
            </a:r>
            <a:r>
              <a:rPr sz="2400" b="1" spc="-10" dirty="0">
                <a:solidFill>
                  <a:srgbClr val="0F243E"/>
                </a:solidFill>
                <a:latin typeface="Calibri"/>
                <a:cs typeface="Calibri"/>
              </a:rPr>
              <a:t>ц</a:t>
            </a:r>
            <a:r>
              <a:rPr sz="2400" b="1" dirty="0">
                <a:solidFill>
                  <a:srgbClr val="0F243E"/>
                </a:solidFill>
                <a:latin typeface="Calibri"/>
                <a:cs typeface="Calibri"/>
              </a:rPr>
              <a:t>ионное  </a:t>
            </a:r>
            <a:r>
              <a:rPr sz="2400" b="1" spc="-5" dirty="0">
                <a:solidFill>
                  <a:srgbClr val="0F243E"/>
                </a:solidFill>
                <a:latin typeface="Calibri"/>
                <a:cs typeface="Calibri"/>
              </a:rPr>
              <a:t>обучение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51692" y="2714588"/>
            <a:ext cx="2391508" cy="862416"/>
          </a:xfrm>
          <a:prstGeom prst="rect">
            <a:avLst/>
          </a:prstGeom>
          <a:ln w="28575">
            <a:solidFill>
              <a:srgbClr val="24406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655955" marR="208915" indent="-439420" algn="ctr">
              <a:lnSpc>
                <a:spcPct val="100000"/>
              </a:lnSpc>
              <a:spcBef>
                <a:spcPts val="245"/>
              </a:spcBef>
            </a:pPr>
            <a:r>
              <a:rPr sz="1800" spc="-15">
                <a:solidFill>
                  <a:srgbClr val="0F243E"/>
                </a:solidFill>
                <a:latin typeface="Times New Roman" pitchFamily="18" charset="0"/>
                <a:cs typeface="Times New Roman" pitchFamily="18" charset="0"/>
              </a:rPr>
              <a:t>Школьное </a:t>
            </a:r>
            <a:r>
              <a:rPr sz="1800" spc="-5" smtClean="0">
                <a:solidFill>
                  <a:srgbClr val="0F243E"/>
                </a:solidFill>
                <a:latin typeface="Times New Roman" pitchFamily="18" charset="0"/>
                <a:cs typeface="Times New Roman" pitchFamily="18" charset="0"/>
              </a:rPr>
              <a:t>изучение</a:t>
            </a:r>
            <a:r>
              <a:rPr lang="ru-RU" sz="1800" spc="-5" dirty="0" smtClean="0">
                <a:solidFill>
                  <a:srgbClr val="0F243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spc="-15" smtClean="0">
                <a:solidFill>
                  <a:srgbClr val="0F243E"/>
                </a:solidFill>
                <a:latin typeface="Times New Roman" pitchFamily="18" charset="0"/>
                <a:cs typeface="Times New Roman" pitchFamily="18" charset="0"/>
              </a:rPr>
              <a:t>отдельных </a:t>
            </a:r>
            <a:r>
              <a:rPr sz="1800" spc="-10" smtClean="0">
                <a:solidFill>
                  <a:srgbClr val="0F243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spc="-5" dirty="0">
                <a:solidFill>
                  <a:srgbClr val="0F243E"/>
                </a:solidFill>
                <a:latin typeface="Times New Roman" pitchFamily="18" charset="0"/>
                <a:cs typeface="Times New Roman" pitchFamily="18" charset="0"/>
              </a:rPr>
              <a:t>дисциплин</a:t>
            </a:r>
            <a:endParaRPr sz="1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214623" y="1500125"/>
            <a:ext cx="3124200" cy="774153"/>
          </a:xfrm>
          <a:custGeom>
            <a:avLst/>
            <a:gdLst/>
            <a:ahLst/>
            <a:cxnLst/>
            <a:rect l="l" t="t" r="r" b="b"/>
            <a:pathLst>
              <a:path w="3124200" h="831850">
                <a:moveTo>
                  <a:pt x="0" y="831850"/>
                </a:moveTo>
                <a:lnTo>
                  <a:pt x="3124200" y="831850"/>
                </a:lnTo>
                <a:lnTo>
                  <a:pt x="3124200" y="0"/>
                </a:lnTo>
                <a:lnTo>
                  <a:pt x="0" y="0"/>
                </a:lnTo>
                <a:lnTo>
                  <a:pt x="0" y="831850"/>
                </a:lnTo>
                <a:close/>
              </a:path>
            </a:pathLst>
          </a:custGeom>
          <a:ln w="28575">
            <a:solidFill>
              <a:srgbClr val="24406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228912" y="1500555"/>
            <a:ext cx="3101550" cy="750847"/>
          </a:xfrm>
          <a:prstGeom prst="rect">
            <a:avLst/>
          </a:prstGeom>
          <a:solidFill>
            <a:srgbClr val="B8CDE4"/>
          </a:solidFill>
        </p:spPr>
        <p:txBody>
          <a:bodyPr vert="horz" wrap="square" lIns="0" tIns="12065" rIns="0" bIns="0" rtlCol="0">
            <a:spAutoFit/>
          </a:bodyPr>
          <a:lstStyle/>
          <a:p>
            <a:pPr marL="917575" marR="473709" indent="-447040" algn="ctr">
              <a:lnSpc>
                <a:spcPct val="100000"/>
              </a:lnSpc>
              <a:spcBef>
                <a:spcPts val="95"/>
              </a:spcBef>
            </a:pPr>
            <a:r>
              <a:rPr sz="2400" b="1" dirty="0">
                <a:solidFill>
                  <a:srgbClr val="0F243E"/>
                </a:solidFill>
                <a:latin typeface="Calibri"/>
                <a:cs typeface="Calibri"/>
              </a:rPr>
              <a:t>Инновац</a:t>
            </a:r>
            <a:r>
              <a:rPr sz="2400" b="1" spc="-10" dirty="0">
                <a:solidFill>
                  <a:srgbClr val="0F243E"/>
                </a:solidFill>
                <a:latin typeface="Calibri"/>
                <a:cs typeface="Calibri"/>
              </a:rPr>
              <a:t>и</a:t>
            </a:r>
            <a:r>
              <a:rPr sz="2400" b="1" dirty="0">
                <a:solidFill>
                  <a:srgbClr val="0F243E"/>
                </a:solidFill>
                <a:latin typeface="Calibri"/>
                <a:cs typeface="Calibri"/>
              </a:rPr>
              <a:t>онн</a:t>
            </a:r>
            <a:r>
              <a:rPr sz="2400" b="1" spc="5" dirty="0">
                <a:solidFill>
                  <a:srgbClr val="0F243E"/>
                </a:solidFill>
                <a:latin typeface="Calibri"/>
                <a:cs typeface="Calibri"/>
              </a:rPr>
              <a:t>о</a:t>
            </a:r>
            <a:r>
              <a:rPr sz="2400" b="1" dirty="0">
                <a:solidFill>
                  <a:srgbClr val="0F243E"/>
                </a:solidFill>
                <a:latin typeface="Calibri"/>
                <a:cs typeface="Calibri"/>
              </a:rPr>
              <a:t>е  </a:t>
            </a:r>
            <a:r>
              <a:rPr sz="2400" b="1" spc="-5" dirty="0">
                <a:solidFill>
                  <a:srgbClr val="0F243E"/>
                </a:solidFill>
                <a:latin typeface="Calibri"/>
                <a:cs typeface="Calibri"/>
              </a:rPr>
              <a:t>обучение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3429000" y="2714627"/>
            <a:ext cx="2145030" cy="923925"/>
          </a:xfrm>
          <a:custGeom>
            <a:avLst/>
            <a:gdLst/>
            <a:ahLst/>
            <a:cxnLst/>
            <a:rect l="l" t="t" r="r" b="b"/>
            <a:pathLst>
              <a:path w="2145029" h="923925">
                <a:moveTo>
                  <a:pt x="0" y="923925"/>
                </a:moveTo>
                <a:lnTo>
                  <a:pt x="2144649" y="923925"/>
                </a:lnTo>
                <a:lnTo>
                  <a:pt x="2144649" y="0"/>
                </a:lnTo>
                <a:lnTo>
                  <a:pt x="0" y="0"/>
                </a:lnTo>
                <a:lnTo>
                  <a:pt x="0" y="923925"/>
                </a:lnTo>
                <a:close/>
              </a:path>
            </a:pathLst>
          </a:custGeom>
          <a:ln w="28575">
            <a:solidFill>
              <a:srgbClr val="24406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3512058" y="2719754"/>
            <a:ext cx="1980564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800" spc="-15" dirty="0">
                <a:solidFill>
                  <a:srgbClr val="0F243E"/>
                </a:solidFill>
                <a:latin typeface="Calibri"/>
                <a:cs typeface="Calibri"/>
              </a:rPr>
              <a:t>Школьное</a:t>
            </a:r>
            <a:r>
              <a:rPr sz="1800" spc="-20" dirty="0">
                <a:solidFill>
                  <a:srgbClr val="0F243E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0F243E"/>
                </a:solidFill>
                <a:latin typeface="Calibri"/>
                <a:cs typeface="Calibri"/>
              </a:rPr>
              <a:t>изучение</a:t>
            </a:r>
            <a:endParaRPr sz="1800">
              <a:latin typeface="Calibri"/>
              <a:cs typeface="Calibri"/>
            </a:endParaRPr>
          </a:p>
          <a:p>
            <a:pPr marL="635" algn="ctr">
              <a:lnSpc>
                <a:spcPct val="100000"/>
              </a:lnSpc>
            </a:pPr>
            <a:r>
              <a:rPr sz="1800" spc="-15" dirty="0">
                <a:solidFill>
                  <a:srgbClr val="0F243E"/>
                </a:solidFill>
                <a:latin typeface="Calibri"/>
                <a:cs typeface="Calibri"/>
              </a:rPr>
              <a:t>отдельных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018084" y="3281935"/>
            <a:ext cx="150348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solidFill>
                  <a:srgbClr val="0F243E"/>
                </a:solidFill>
                <a:latin typeface="Calibri"/>
                <a:cs typeface="Calibri"/>
              </a:rPr>
              <a:t>дисциплин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6358002" y="2000250"/>
            <a:ext cx="2425514" cy="2184888"/>
          </a:xfrm>
          <a:custGeom>
            <a:avLst/>
            <a:gdLst/>
            <a:ahLst/>
            <a:cxnLst/>
            <a:rect l="l" t="t" r="r" b="b"/>
            <a:pathLst>
              <a:path w="2428875" h="2031364">
                <a:moveTo>
                  <a:pt x="0" y="2031364"/>
                </a:moveTo>
                <a:lnTo>
                  <a:pt x="2428875" y="2031364"/>
                </a:lnTo>
                <a:lnTo>
                  <a:pt x="2428875" y="0"/>
                </a:lnTo>
                <a:lnTo>
                  <a:pt x="0" y="0"/>
                </a:lnTo>
                <a:lnTo>
                  <a:pt x="0" y="2031364"/>
                </a:lnTo>
                <a:close/>
              </a:path>
            </a:pathLst>
          </a:custGeom>
          <a:ln w="28575">
            <a:solidFill>
              <a:srgbClr val="24406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6799581" y="3939285"/>
            <a:ext cx="154749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solidFill>
                  <a:srgbClr val="0F243E"/>
                </a:solidFill>
                <a:latin typeface="Calibri"/>
                <a:cs typeface="Calibri"/>
              </a:rPr>
              <a:t>единого</a:t>
            </a:r>
            <a:r>
              <a:rPr sz="1800" spc="-55" dirty="0">
                <a:solidFill>
                  <a:srgbClr val="0F243E"/>
                </a:solidFill>
                <a:latin typeface="Calibri"/>
                <a:cs typeface="Calibri"/>
              </a:rPr>
              <a:t> </a:t>
            </a:r>
            <a:r>
              <a:rPr sz="1800" spc="-15" dirty="0">
                <a:solidFill>
                  <a:srgbClr val="0F243E"/>
                </a:solidFill>
                <a:latin typeface="Calibri"/>
                <a:cs typeface="Calibri"/>
              </a:rPr>
              <a:t>целого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42913" y="5000585"/>
            <a:ext cx="7858125" cy="1694053"/>
          </a:xfrm>
          <a:prstGeom prst="rect">
            <a:avLst/>
          </a:prstGeom>
          <a:ln w="38100">
            <a:solidFill>
              <a:srgbClr val="244060"/>
            </a:solidFill>
          </a:ln>
        </p:spPr>
        <p:txBody>
          <a:bodyPr vert="horz" wrap="square" lIns="0" tIns="3175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50"/>
              </a:spcBef>
            </a:pPr>
            <a:r>
              <a:rPr sz="1800" dirty="0">
                <a:solidFill>
                  <a:srgbClr val="0F243E"/>
                </a:solidFill>
                <a:latin typeface="Calibri"/>
                <a:cs typeface="Calibri"/>
              </a:rPr>
              <a:t>В</a:t>
            </a:r>
            <a:r>
              <a:rPr sz="1800" spc="5" dirty="0">
                <a:solidFill>
                  <a:srgbClr val="0F243E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0F243E"/>
                </a:solidFill>
                <a:latin typeface="Calibri"/>
                <a:cs typeface="Calibri"/>
              </a:rPr>
              <a:t>соответствии</a:t>
            </a:r>
            <a:r>
              <a:rPr sz="1800" spc="35" dirty="0">
                <a:solidFill>
                  <a:srgbClr val="0F243E"/>
                </a:solidFill>
                <a:latin typeface="Calibri"/>
                <a:cs typeface="Calibri"/>
              </a:rPr>
              <a:t> </a:t>
            </a:r>
            <a:r>
              <a:rPr sz="1800">
                <a:solidFill>
                  <a:srgbClr val="0F243E"/>
                </a:solidFill>
                <a:latin typeface="Calibri"/>
                <a:cs typeface="Calibri"/>
              </a:rPr>
              <a:t>с</a:t>
            </a:r>
            <a:r>
              <a:rPr sz="1800" spc="10">
                <a:solidFill>
                  <a:srgbClr val="0F243E"/>
                </a:solidFill>
                <a:latin typeface="Calibri"/>
                <a:cs typeface="Calibri"/>
              </a:rPr>
              <a:t> </a:t>
            </a:r>
            <a:r>
              <a:rPr lang="ru-RU" sz="1800" spc="-5" dirty="0" smtClean="0">
                <a:solidFill>
                  <a:srgbClr val="0F243E"/>
                </a:solidFill>
                <a:latin typeface="Calibri"/>
                <a:cs typeface="Calibri"/>
              </a:rPr>
              <a:t>обновленным</a:t>
            </a:r>
            <a:r>
              <a:rPr sz="1800" spc="10" smtClean="0">
                <a:solidFill>
                  <a:srgbClr val="0F243E"/>
                </a:solidFill>
                <a:latin typeface="Calibri"/>
                <a:cs typeface="Calibri"/>
              </a:rPr>
              <a:t> </a:t>
            </a:r>
            <a:r>
              <a:rPr sz="1800" spc="-20" dirty="0">
                <a:solidFill>
                  <a:srgbClr val="0F243E"/>
                </a:solidFill>
                <a:latin typeface="Calibri"/>
                <a:cs typeface="Calibri"/>
              </a:rPr>
              <a:t>ФГОС</a:t>
            </a:r>
            <a:r>
              <a:rPr sz="1800" spc="15" dirty="0">
                <a:solidFill>
                  <a:srgbClr val="0F243E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0F243E"/>
                </a:solidFill>
                <a:latin typeface="Calibri"/>
                <a:cs typeface="Calibri"/>
              </a:rPr>
              <a:t>формирование</a:t>
            </a:r>
            <a:r>
              <a:rPr sz="1800" spc="20" dirty="0">
                <a:solidFill>
                  <a:srgbClr val="0F243E"/>
                </a:solidFill>
                <a:latin typeface="Calibri"/>
                <a:cs typeface="Calibri"/>
              </a:rPr>
              <a:t> </a:t>
            </a:r>
            <a:r>
              <a:rPr sz="1800" spc="-10">
                <a:solidFill>
                  <a:srgbClr val="0F243E"/>
                </a:solidFill>
                <a:latin typeface="Calibri"/>
                <a:cs typeface="Calibri"/>
              </a:rPr>
              <a:t>образовательной</a:t>
            </a:r>
            <a:r>
              <a:rPr sz="1800" spc="10">
                <a:solidFill>
                  <a:srgbClr val="0F243E"/>
                </a:solidFill>
                <a:latin typeface="Calibri"/>
                <a:cs typeface="Calibri"/>
              </a:rPr>
              <a:t> </a:t>
            </a:r>
            <a:r>
              <a:rPr sz="1800" spc="-10" smtClean="0">
                <a:solidFill>
                  <a:srgbClr val="0F243E"/>
                </a:solidFill>
                <a:latin typeface="Calibri"/>
                <a:cs typeface="Calibri"/>
              </a:rPr>
              <a:t>среды,</a:t>
            </a:r>
            <a:r>
              <a:rPr lang="ru-RU" spc="-10" dirty="0" smtClean="0">
                <a:solidFill>
                  <a:srgbClr val="0F243E"/>
                </a:solidFill>
                <a:latin typeface="Calibri"/>
                <a:cs typeface="Calibri"/>
              </a:rPr>
              <a:t> </a:t>
            </a:r>
            <a:r>
              <a:rPr sz="1800" spc="-10" smtClean="0">
                <a:solidFill>
                  <a:srgbClr val="0F243E"/>
                </a:solidFill>
                <a:latin typeface="Calibri"/>
                <a:cs typeface="Calibri"/>
              </a:rPr>
              <a:t>как</a:t>
            </a:r>
            <a:r>
              <a:rPr sz="1800" spc="-15" smtClean="0">
                <a:solidFill>
                  <a:srgbClr val="0F243E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F243E"/>
                </a:solidFill>
                <a:latin typeface="Calibri"/>
                <a:cs typeface="Calibri"/>
              </a:rPr>
              <a:t>на</a:t>
            </a:r>
            <a:r>
              <a:rPr sz="1800" spc="370" dirty="0">
                <a:solidFill>
                  <a:srgbClr val="0F243E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0F243E"/>
                </a:solidFill>
                <a:latin typeface="Calibri"/>
                <a:cs typeface="Calibri"/>
              </a:rPr>
              <a:t>уроке,</a:t>
            </a:r>
            <a:endParaRPr sz="1800">
              <a:latin typeface="Calibri"/>
              <a:cs typeface="Calibri"/>
            </a:endParaRPr>
          </a:p>
          <a:p>
            <a:pPr marL="1529080" marR="1525270" indent="138430" algn="ctr">
              <a:lnSpc>
                <a:spcPct val="100000"/>
              </a:lnSpc>
            </a:pPr>
            <a:r>
              <a:rPr sz="1800" spc="-5" dirty="0">
                <a:solidFill>
                  <a:srgbClr val="0F243E"/>
                </a:solidFill>
                <a:latin typeface="Calibri"/>
                <a:cs typeface="Calibri"/>
              </a:rPr>
              <a:t>так </a:t>
            </a:r>
            <a:r>
              <a:rPr sz="1800" dirty="0">
                <a:solidFill>
                  <a:srgbClr val="0F243E"/>
                </a:solidFill>
                <a:latin typeface="Calibri"/>
                <a:cs typeface="Calibri"/>
              </a:rPr>
              <a:t>и</a:t>
            </a:r>
            <a:r>
              <a:rPr sz="1800" spc="15" dirty="0">
                <a:solidFill>
                  <a:srgbClr val="0F243E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F243E"/>
                </a:solidFill>
                <a:latin typeface="Calibri"/>
                <a:cs typeface="Calibri"/>
              </a:rPr>
              <a:t>во</a:t>
            </a:r>
            <a:r>
              <a:rPr sz="1800" spc="5" dirty="0">
                <a:solidFill>
                  <a:srgbClr val="0F243E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0F243E"/>
                </a:solidFill>
                <a:latin typeface="Calibri"/>
                <a:cs typeface="Calibri"/>
              </a:rPr>
              <a:t>внеурочной</a:t>
            </a:r>
            <a:r>
              <a:rPr sz="1800" spc="15" dirty="0">
                <a:solidFill>
                  <a:srgbClr val="0F243E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0F243E"/>
                </a:solidFill>
                <a:latin typeface="Calibri"/>
                <a:cs typeface="Calibri"/>
              </a:rPr>
              <a:t>деятельности,</a:t>
            </a:r>
            <a:r>
              <a:rPr sz="1800" spc="-15" dirty="0">
                <a:solidFill>
                  <a:srgbClr val="0F243E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F243E"/>
                </a:solidFill>
                <a:latin typeface="Calibri"/>
                <a:cs typeface="Calibri"/>
              </a:rPr>
              <a:t>в</a:t>
            </a:r>
            <a:r>
              <a:rPr sz="1800" spc="15" dirty="0">
                <a:solidFill>
                  <a:srgbClr val="0F243E"/>
                </a:solidFill>
                <a:latin typeface="Calibri"/>
                <a:cs typeface="Calibri"/>
              </a:rPr>
              <a:t> </a:t>
            </a:r>
            <a:r>
              <a:rPr sz="1800" spc="-15" dirty="0">
                <a:solidFill>
                  <a:srgbClr val="0F243E"/>
                </a:solidFill>
                <a:latin typeface="Calibri"/>
                <a:cs typeface="Calibri"/>
              </a:rPr>
              <a:t>которой </a:t>
            </a:r>
            <a:r>
              <a:rPr sz="1800" spc="-10" dirty="0">
                <a:solidFill>
                  <a:srgbClr val="0F243E"/>
                </a:solidFill>
                <a:latin typeface="Calibri"/>
                <a:cs typeface="Calibri"/>
              </a:rPr>
              <a:t> школьники </a:t>
            </a:r>
            <a:r>
              <a:rPr sz="1800" spc="-20" dirty="0">
                <a:solidFill>
                  <a:srgbClr val="0F243E"/>
                </a:solidFill>
                <a:latin typeface="Calibri"/>
                <a:cs typeface="Calibri"/>
              </a:rPr>
              <a:t>будут </a:t>
            </a:r>
            <a:r>
              <a:rPr sz="1800" b="1" spc="-5" dirty="0">
                <a:solidFill>
                  <a:srgbClr val="0F243E"/>
                </a:solidFill>
                <a:latin typeface="Calibri"/>
                <a:cs typeface="Calibri"/>
              </a:rPr>
              <a:t>воспринимать мир </a:t>
            </a:r>
            <a:r>
              <a:rPr sz="1800" b="1" spc="-10" dirty="0">
                <a:solidFill>
                  <a:srgbClr val="0F243E"/>
                </a:solidFill>
                <a:latin typeface="Calibri"/>
                <a:cs typeface="Calibri"/>
              </a:rPr>
              <a:t>как </a:t>
            </a:r>
            <a:r>
              <a:rPr sz="1800" b="1" spc="-5" dirty="0">
                <a:solidFill>
                  <a:srgbClr val="0F243E"/>
                </a:solidFill>
                <a:latin typeface="Calibri"/>
                <a:cs typeface="Calibri"/>
              </a:rPr>
              <a:t>единое </a:t>
            </a:r>
            <a:r>
              <a:rPr sz="1800" b="1" spc="-395" dirty="0">
                <a:solidFill>
                  <a:srgbClr val="0F243E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0F243E"/>
                </a:solidFill>
                <a:latin typeface="Calibri"/>
                <a:cs typeface="Calibri"/>
              </a:rPr>
              <a:t>целое,</a:t>
            </a:r>
            <a:r>
              <a:rPr sz="1800" b="1" spc="-35" dirty="0">
                <a:solidFill>
                  <a:srgbClr val="0F243E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F243E"/>
                </a:solidFill>
                <a:latin typeface="Calibri"/>
                <a:cs typeface="Calibri"/>
              </a:rPr>
              <a:t>а</a:t>
            </a:r>
            <a:r>
              <a:rPr sz="1800" spc="15" dirty="0">
                <a:solidFill>
                  <a:srgbClr val="0F243E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F243E"/>
                </a:solidFill>
                <a:latin typeface="Calibri"/>
                <a:cs typeface="Calibri"/>
              </a:rPr>
              <a:t>не</a:t>
            </a:r>
            <a:r>
              <a:rPr sz="1800" spc="-5" dirty="0">
                <a:solidFill>
                  <a:srgbClr val="0F243E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0F243E"/>
                </a:solidFill>
                <a:latin typeface="Calibri"/>
                <a:cs typeface="Calibri"/>
              </a:rPr>
              <a:t>как</a:t>
            </a:r>
            <a:r>
              <a:rPr sz="1800" spc="5" dirty="0">
                <a:solidFill>
                  <a:srgbClr val="0F243E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0F243E"/>
                </a:solidFill>
                <a:latin typeface="Calibri"/>
                <a:cs typeface="Calibri"/>
              </a:rPr>
              <a:t>школьное</a:t>
            </a:r>
            <a:r>
              <a:rPr sz="1800" spc="5" dirty="0">
                <a:solidFill>
                  <a:srgbClr val="0F243E"/>
                </a:solidFill>
                <a:latin typeface="Calibri"/>
                <a:cs typeface="Calibri"/>
              </a:rPr>
              <a:t> </a:t>
            </a:r>
            <a:r>
              <a:rPr sz="1800" spc="-5">
                <a:solidFill>
                  <a:srgbClr val="0F243E"/>
                </a:solidFill>
                <a:latin typeface="Calibri"/>
                <a:cs typeface="Calibri"/>
              </a:rPr>
              <a:t>изучение</a:t>
            </a:r>
            <a:r>
              <a:rPr sz="1800" spc="15">
                <a:solidFill>
                  <a:srgbClr val="0F243E"/>
                </a:solidFill>
                <a:latin typeface="Calibri"/>
                <a:cs typeface="Calibri"/>
              </a:rPr>
              <a:t> </a:t>
            </a:r>
            <a:r>
              <a:rPr sz="1800" spc="-15" smtClean="0">
                <a:solidFill>
                  <a:srgbClr val="0F243E"/>
                </a:solidFill>
                <a:latin typeface="Calibri"/>
                <a:cs typeface="Calibri"/>
              </a:rPr>
              <a:t>отдельных</a:t>
            </a:r>
            <a:r>
              <a:rPr lang="ru-RU" spc="-15" dirty="0" smtClean="0">
                <a:solidFill>
                  <a:srgbClr val="0F243E"/>
                </a:solidFill>
                <a:latin typeface="Calibri"/>
                <a:cs typeface="Calibri"/>
              </a:rPr>
              <a:t> </a:t>
            </a:r>
            <a:r>
              <a:rPr sz="1800" spc="-5" smtClean="0">
                <a:solidFill>
                  <a:srgbClr val="0F243E"/>
                </a:solidFill>
                <a:latin typeface="Calibri"/>
                <a:cs typeface="Calibri"/>
              </a:rPr>
              <a:t>дисциплин</a:t>
            </a:r>
            <a:r>
              <a:rPr sz="1800" spc="-5" dirty="0">
                <a:solidFill>
                  <a:srgbClr val="0F243E"/>
                </a:solidFill>
                <a:latin typeface="Calibri"/>
                <a:cs typeface="Calibri"/>
              </a:rPr>
              <a:t>.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5715000" y="2786064"/>
            <a:ext cx="457200" cy="770255"/>
          </a:xfrm>
          <a:custGeom>
            <a:avLst/>
            <a:gdLst/>
            <a:ahLst/>
            <a:cxnLst/>
            <a:rect l="l" t="t" r="r" b="b"/>
            <a:pathLst>
              <a:path w="457200" h="770254">
                <a:moveTo>
                  <a:pt x="0" y="769937"/>
                </a:moveTo>
                <a:lnTo>
                  <a:pt x="457200" y="769937"/>
                </a:lnTo>
                <a:lnTo>
                  <a:pt x="457200" y="0"/>
                </a:lnTo>
                <a:lnTo>
                  <a:pt x="0" y="0"/>
                </a:lnTo>
                <a:lnTo>
                  <a:pt x="0" y="769937"/>
                </a:lnTo>
                <a:close/>
              </a:path>
            </a:pathLst>
          </a:custGeom>
          <a:ln w="28575">
            <a:solidFill>
              <a:srgbClr val="24406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5882054" y="2590803"/>
            <a:ext cx="2761912" cy="145232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100">
              <a:lnSpc>
                <a:spcPts val="5020"/>
              </a:lnSpc>
              <a:spcBef>
                <a:spcPts val="105"/>
              </a:spcBef>
              <a:tabLst>
                <a:tab pos="1341755" algn="l"/>
              </a:tabLst>
            </a:pPr>
            <a:r>
              <a:rPr sz="6600" baseline="-27146" dirty="0">
                <a:solidFill>
                  <a:srgbClr val="17375E"/>
                </a:solidFill>
                <a:latin typeface="Calibri"/>
                <a:cs typeface="Calibri"/>
              </a:rPr>
              <a:t>+	</a:t>
            </a:r>
            <a:r>
              <a:rPr sz="1800" spc="-10" dirty="0">
                <a:solidFill>
                  <a:srgbClr val="0F243E"/>
                </a:solidFill>
                <a:latin typeface="Calibri"/>
                <a:cs typeface="Calibri"/>
              </a:rPr>
              <a:t>средство,</a:t>
            </a:r>
            <a:endParaRPr sz="1800">
              <a:latin typeface="Calibri"/>
              <a:cs typeface="Calibri"/>
            </a:endParaRPr>
          </a:p>
          <a:p>
            <a:pPr marL="578485" algn="ctr">
              <a:lnSpc>
                <a:spcPts val="1900"/>
              </a:lnSpc>
            </a:pPr>
            <a:r>
              <a:rPr sz="1800" spc="-10" dirty="0">
                <a:solidFill>
                  <a:srgbClr val="0F243E"/>
                </a:solidFill>
                <a:latin typeface="Calibri"/>
                <a:cs typeface="Calibri"/>
              </a:rPr>
              <a:t>способствующее</a:t>
            </a:r>
            <a:endParaRPr sz="1800">
              <a:latin typeface="Calibri"/>
              <a:cs typeface="Calibri"/>
            </a:endParaRPr>
          </a:p>
          <a:p>
            <a:pPr marL="579755" algn="ctr">
              <a:lnSpc>
                <a:spcPct val="100000"/>
              </a:lnSpc>
            </a:pPr>
            <a:r>
              <a:rPr sz="1800" spc="-5" dirty="0">
                <a:solidFill>
                  <a:srgbClr val="0F243E"/>
                </a:solidFill>
                <a:latin typeface="Calibri"/>
                <a:cs typeface="Calibri"/>
              </a:rPr>
              <a:t>формированию</a:t>
            </a:r>
            <a:endParaRPr sz="1800">
              <a:latin typeface="Calibri"/>
              <a:cs typeface="Calibri"/>
            </a:endParaRPr>
          </a:p>
          <a:p>
            <a:pPr marL="577850" algn="ctr">
              <a:lnSpc>
                <a:spcPct val="100000"/>
              </a:lnSpc>
            </a:pPr>
            <a:r>
              <a:rPr sz="1800" spc="-5">
                <a:solidFill>
                  <a:srgbClr val="0F243E"/>
                </a:solidFill>
                <a:latin typeface="Calibri"/>
                <a:cs typeface="Calibri"/>
              </a:rPr>
              <a:t>восприятия</a:t>
            </a:r>
            <a:r>
              <a:rPr sz="1800">
                <a:solidFill>
                  <a:srgbClr val="0F243E"/>
                </a:solidFill>
                <a:latin typeface="Calibri"/>
                <a:cs typeface="Calibri"/>
              </a:rPr>
              <a:t> </a:t>
            </a:r>
            <a:r>
              <a:rPr sz="1800" spc="-5" smtClean="0">
                <a:solidFill>
                  <a:srgbClr val="0F243E"/>
                </a:solidFill>
                <a:latin typeface="Calibri"/>
                <a:cs typeface="Calibri"/>
              </a:rPr>
              <a:t>мира</a:t>
            </a:r>
            <a:r>
              <a:rPr lang="ru-RU" spc="-10" dirty="0" smtClean="0">
                <a:solidFill>
                  <a:srgbClr val="0F243E"/>
                </a:solidFill>
                <a:latin typeface="Calibri"/>
                <a:cs typeface="Calibri"/>
              </a:rPr>
              <a:t> </a:t>
            </a:r>
            <a:r>
              <a:rPr sz="1800" spc="-10" smtClean="0">
                <a:solidFill>
                  <a:srgbClr val="0F243E"/>
                </a:solidFill>
                <a:latin typeface="Calibri"/>
                <a:cs typeface="Calibri"/>
              </a:rPr>
              <a:t>как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4672077" y="1708150"/>
            <a:ext cx="3978275" cy="1497330"/>
            <a:chOff x="4672076" y="1708150"/>
            <a:chExt cx="3978275" cy="1497330"/>
          </a:xfrm>
        </p:grpSpPr>
        <p:sp>
          <p:nvSpPr>
            <p:cNvPr id="17" name="object 17"/>
            <p:cNvSpPr/>
            <p:nvPr/>
          </p:nvSpPr>
          <p:spPr>
            <a:xfrm>
              <a:off x="4672076" y="2357373"/>
              <a:ext cx="228600" cy="313055"/>
            </a:xfrm>
            <a:custGeom>
              <a:avLst/>
              <a:gdLst/>
              <a:ahLst/>
              <a:cxnLst/>
              <a:rect l="l" t="t" r="r" b="b"/>
              <a:pathLst>
                <a:path w="228600" h="313055">
                  <a:moveTo>
                    <a:pt x="76200" y="84200"/>
                  </a:moveTo>
                  <a:lnTo>
                    <a:pt x="0" y="84200"/>
                  </a:lnTo>
                  <a:lnTo>
                    <a:pt x="114300" y="312800"/>
                  </a:lnTo>
                  <a:lnTo>
                    <a:pt x="209550" y="122300"/>
                  </a:lnTo>
                  <a:lnTo>
                    <a:pt x="76200" y="122300"/>
                  </a:lnTo>
                  <a:lnTo>
                    <a:pt x="76200" y="84200"/>
                  </a:lnTo>
                  <a:close/>
                </a:path>
                <a:path w="228600" h="313055">
                  <a:moveTo>
                    <a:pt x="152400" y="0"/>
                  </a:moveTo>
                  <a:lnTo>
                    <a:pt x="76200" y="0"/>
                  </a:lnTo>
                  <a:lnTo>
                    <a:pt x="76200" y="122300"/>
                  </a:lnTo>
                  <a:lnTo>
                    <a:pt x="152400" y="122300"/>
                  </a:lnTo>
                  <a:lnTo>
                    <a:pt x="152400" y="0"/>
                  </a:lnTo>
                  <a:close/>
                </a:path>
                <a:path w="228600" h="313055">
                  <a:moveTo>
                    <a:pt x="228600" y="84200"/>
                  </a:moveTo>
                  <a:lnTo>
                    <a:pt x="152400" y="84200"/>
                  </a:lnTo>
                  <a:lnTo>
                    <a:pt x="152400" y="122300"/>
                  </a:lnTo>
                  <a:lnTo>
                    <a:pt x="209550" y="122300"/>
                  </a:lnTo>
                  <a:lnTo>
                    <a:pt x="228600" y="84200"/>
                  </a:lnTo>
                  <a:close/>
                </a:path>
              </a:pathLst>
            </a:custGeom>
            <a:solidFill>
              <a:srgbClr val="24406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573649" y="3143250"/>
              <a:ext cx="800735" cy="33655"/>
            </a:xfrm>
            <a:custGeom>
              <a:avLst/>
              <a:gdLst/>
              <a:ahLst/>
              <a:cxnLst/>
              <a:rect l="l" t="t" r="r" b="b"/>
              <a:pathLst>
                <a:path w="800735" h="33655">
                  <a:moveTo>
                    <a:pt x="0" y="33274"/>
                  </a:moveTo>
                  <a:lnTo>
                    <a:pt x="157225" y="33274"/>
                  </a:lnTo>
                </a:path>
                <a:path w="800735" h="33655">
                  <a:moveTo>
                    <a:pt x="641476" y="0"/>
                  </a:moveTo>
                  <a:lnTo>
                    <a:pt x="800226" y="0"/>
                  </a:lnTo>
                </a:path>
              </a:pathLst>
            </a:custGeom>
            <a:ln w="57150">
              <a:solidFill>
                <a:srgbClr val="24406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6500876" y="1714500"/>
              <a:ext cx="2143125" cy="1188720"/>
            </a:xfrm>
            <a:custGeom>
              <a:avLst/>
              <a:gdLst/>
              <a:ahLst/>
              <a:cxnLst/>
              <a:rect l="l" t="t" r="r" b="b"/>
              <a:pathLst>
                <a:path w="2143125" h="1188720">
                  <a:moveTo>
                    <a:pt x="2143125" y="0"/>
                  </a:moveTo>
                  <a:lnTo>
                    <a:pt x="0" y="0"/>
                  </a:lnTo>
                  <a:lnTo>
                    <a:pt x="0" y="1188720"/>
                  </a:lnTo>
                  <a:lnTo>
                    <a:pt x="2143125" y="1188720"/>
                  </a:lnTo>
                  <a:lnTo>
                    <a:pt x="2143125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6500876" y="1708150"/>
              <a:ext cx="2143125" cy="1214120"/>
            </a:xfrm>
            <a:custGeom>
              <a:avLst/>
              <a:gdLst/>
              <a:ahLst/>
              <a:cxnLst/>
              <a:rect l="l" t="t" r="r" b="b"/>
              <a:pathLst>
                <a:path w="2143125" h="1214120">
                  <a:moveTo>
                    <a:pt x="0" y="0"/>
                  </a:moveTo>
                  <a:lnTo>
                    <a:pt x="0" y="1214120"/>
                  </a:lnTo>
                </a:path>
                <a:path w="2143125" h="1214120">
                  <a:moveTo>
                    <a:pt x="2143125" y="0"/>
                  </a:moveTo>
                  <a:lnTo>
                    <a:pt x="2143125" y="1214120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494526" y="1708150"/>
              <a:ext cx="2155825" cy="12700"/>
            </a:xfrm>
            <a:custGeom>
              <a:avLst/>
              <a:gdLst/>
              <a:ahLst/>
              <a:cxnLst/>
              <a:rect l="l" t="t" r="r" b="b"/>
              <a:pathLst>
                <a:path w="2155825" h="12700">
                  <a:moveTo>
                    <a:pt x="0" y="12700"/>
                  </a:moveTo>
                  <a:lnTo>
                    <a:pt x="2155825" y="12700"/>
                  </a:lnTo>
                  <a:lnTo>
                    <a:pt x="2155825" y="0"/>
                  </a:lnTo>
                  <a:lnTo>
                    <a:pt x="0" y="0"/>
                  </a:lnTo>
                  <a:lnTo>
                    <a:pt x="0" y="127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494526" y="2903219"/>
              <a:ext cx="2155825" cy="0"/>
            </a:xfrm>
            <a:custGeom>
              <a:avLst/>
              <a:gdLst/>
              <a:ahLst/>
              <a:cxnLst/>
              <a:rect l="l" t="t" r="r" b="b"/>
              <a:pathLst>
                <a:path w="2155825">
                  <a:moveTo>
                    <a:pt x="0" y="0"/>
                  </a:moveTo>
                  <a:lnTo>
                    <a:pt x="2155825" y="0"/>
                  </a:lnTo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6507227" y="1720851"/>
            <a:ext cx="2208177" cy="268663"/>
          </a:xfrm>
          <a:prstGeom prst="rect">
            <a:avLst/>
          </a:prstGeom>
          <a:solidFill>
            <a:srgbClr val="4F81BC"/>
          </a:solidFill>
        </p:spPr>
        <p:txBody>
          <a:bodyPr vert="horz" wrap="square" lIns="0" tIns="24765" rIns="0" bIns="0" rtlCol="0">
            <a:spAutoFit/>
          </a:bodyPr>
          <a:lstStyle/>
          <a:p>
            <a:pPr marL="446405">
              <a:lnSpc>
                <a:spcPts val="1889"/>
              </a:lnSpc>
              <a:spcBef>
                <a:spcPts val="195"/>
              </a:spcBef>
            </a:pPr>
            <a:r>
              <a:rPr sz="1800" b="1" spc="-5" dirty="0">
                <a:solidFill>
                  <a:srgbClr val="FFFFFF"/>
                </a:solidFill>
                <a:latin typeface="Calibri"/>
                <a:cs typeface="Calibri"/>
              </a:rPr>
              <a:t>Проектная</a:t>
            </a:r>
            <a:r>
              <a:rPr sz="1800" b="1" spc="-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и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6507226" y="2014536"/>
            <a:ext cx="2208178" cy="836126"/>
          </a:xfrm>
          <a:prstGeom prst="rect">
            <a:avLst/>
          </a:prstGeom>
          <a:solidFill>
            <a:srgbClr val="4F81BC"/>
          </a:solidFill>
        </p:spPr>
        <p:txBody>
          <a:bodyPr vert="horz" wrap="square" lIns="0" tIns="5080" rIns="0" bIns="0" rtlCol="0">
            <a:spAutoFit/>
          </a:bodyPr>
          <a:lstStyle/>
          <a:p>
            <a:pPr marL="118745" marR="109855" indent="558800">
              <a:lnSpc>
                <a:spcPct val="100000"/>
              </a:lnSpc>
              <a:spcBef>
                <a:spcPts val="40"/>
              </a:spcBef>
            </a:pP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учебно- </a:t>
            </a:r>
            <a:r>
              <a:rPr sz="1800" b="1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и</a:t>
            </a:r>
            <a:r>
              <a:rPr sz="1800" b="1" spc="-10" dirty="0">
                <a:solidFill>
                  <a:srgbClr val="FFFFFF"/>
                </a:solidFill>
                <a:latin typeface="Calibri"/>
                <a:cs typeface="Calibri"/>
              </a:rPr>
              <a:t>с</a:t>
            </a:r>
            <a:r>
              <a:rPr sz="1800" b="1" spc="-5" dirty="0">
                <a:solidFill>
                  <a:srgbClr val="FFFFFF"/>
                </a:solidFill>
                <a:latin typeface="Calibri"/>
                <a:cs typeface="Calibri"/>
              </a:rPr>
              <a:t>сл</a:t>
            </a:r>
            <a:r>
              <a:rPr sz="1800" b="1" spc="-15" dirty="0">
                <a:solidFill>
                  <a:srgbClr val="FFFFFF"/>
                </a:solidFill>
                <a:latin typeface="Calibri"/>
                <a:cs typeface="Calibri"/>
              </a:rPr>
              <a:t>е</a:t>
            </a:r>
            <a:r>
              <a:rPr sz="1800" b="1" spc="-20" dirty="0">
                <a:solidFill>
                  <a:srgbClr val="FFFFFF"/>
                </a:solidFill>
                <a:latin typeface="Calibri"/>
                <a:cs typeface="Calibri"/>
              </a:rPr>
              <a:t>д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ов</a:t>
            </a:r>
            <a:r>
              <a:rPr sz="1800" b="1" spc="-15" dirty="0">
                <a:solidFill>
                  <a:srgbClr val="FFFFFF"/>
                </a:solidFill>
                <a:latin typeface="Calibri"/>
                <a:cs typeface="Calibri"/>
              </a:rPr>
              <a:t>а</a:t>
            </a:r>
            <a:r>
              <a:rPr sz="1800" b="1" spc="-20" dirty="0">
                <a:solidFill>
                  <a:srgbClr val="FFFFFF"/>
                </a:solidFill>
                <a:latin typeface="Calibri"/>
                <a:cs typeface="Calibri"/>
              </a:rPr>
              <a:t>т</a:t>
            </a:r>
            <a:r>
              <a:rPr sz="1800" b="1" spc="-30" dirty="0">
                <a:solidFill>
                  <a:srgbClr val="FFFFFF"/>
                </a:solidFill>
                <a:latin typeface="Calibri"/>
                <a:cs typeface="Calibri"/>
              </a:rPr>
              <a:t>е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льс</a:t>
            </a:r>
            <a:r>
              <a:rPr sz="1800" b="1" spc="-25" dirty="0">
                <a:solidFill>
                  <a:srgbClr val="FFFFFF"/>
                </a:solidFill>
                <a:latin typeface="Calibri"/>
                <a:cs typeface="Calibri"/>
              </a:rPr>
              <a:t>к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ая</a:t>
            </a:r>
            <a:endParaRPr sz="1800">
              <a:latin typeface="Calibri"/>
              <a:cs typeface="Calibri"/>
            </a:endParaRPr>
          </a:p>
          <a:p>
            <a:pPr marL="396240">
              <a:lnSpc>
                <a:spcPct val="100000"/>
              </a:lnSpc>
            </a:pPr>
            <a:r>
              <a:rPr sz="1800" b="1" spc="-5" dirty="0">
                <a:solidFill>
                  <a:srgbClr val="FFFFFF"/>
                </a:solidFill>
                <a:latin typeface="Calibri"/>
                <a:cs typeface="Calibri"/>
              </a:rPr>
              <a:t>деятельность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7340982" y="4232031"/>
            <a:ext cx="361080" cy="768594"/>
          </a:xfrm>
          <a:custGeom>
            <a:avLst/>
            <a:gdLst/>
            <a:ahLst/>
            <a:cxnLst/>
            <a:rect l="l" t="t" r="r" b="b"/>
            <a:pathLst>
              <a:path w="408940" h="939164">
                <a:moveTo>
                  <a:pt x="355600" y="0"/>
                </a:moveTo>
                <a:lnTo>
                  <a:pt x="292862" y="159638"/>
                </a:lnTo>
                <a:lnTo>
                  <a:pt x="346075" y="180466"/>
                </a:lnTo>
                <a:lnTo>
                  <a:pt x="408813" y="20954"/>
                </a:lnTo>
                <a:lnTo>
                  <a:pt x="355600" y="0"/>
                </a:lnTo>
                <a:close/>
              </a:path>
              <a:path w="408940" h="939164">
                <a:moveTo>
                  <a:pt x="272034" y="212725"/>
                </a:moveTo>
                <a:lnTo>
                  <a:pt x="209296" y="372363"/>
                </a:lnTo>
                <a:lnTo>
                  <a:pt x="262509" y="393191"/>
                </a:lnTo>
                <a:lnTo>
                  <a:pt x="325247" y="233679"/>
                </a:lnTo>
                <a:lnTo>
                  <a:pt x="272034" y="212725"/>
                </a:lnTo>
                <a:close/>
              </a:path>
              <a:path w="408940" h="939164">
                <a:moveTo>
                  <a:pt x="188341" y="425576"/>
                </a:moveTo>
                <a:lnTo>
                  <a:pt x="125602" y="585088"/>
                </a:lnTo>
                <a:lnTo>
                  <a:pt x="178816" y="606044"/>
                </a:lnTo>
                <a:lnTo>
                  <a:pt x="241553" y="446404"/>
                </a:lnTo>
                <a:lnTo>
                  <a:pt x="188341" y="425576"/>
                </a:lnTo>
                <a:close/>
              </a:path>
              <a:path w="408940" h="939164">
                <a:moveTo>
                  <a:pt x="0" y="748283"/>
                </a:moveTo>
                <a:lnTo>
                  <a:pt x="17145" y="939164"/>
                </a:lnTo>
                <a:lnTo>
                  <a:pt x="153425" y="816609"/>
                </a:lnTo>
                <a:lnTo>
                  <a:pt x="96012" y="816609"/>
                </a:lnTo>
                <a:lnTo>
                  <a:pt x="42799" y="795782"/>
                </a:lnTo>
                <a:lnTo>
                  <a:pt x="53236" y="769205"/>
                </a:lnTo>
                <a:lnTo>
                  <a:pt x="0" y="748283"/>
                </a:lnTo>
                <a:close/>
              </a:path>
              <a:path w="408940" h="939164">
                <a:moveTo>
                  <a:pt x="53236" y="769205"/>
                </a:moveTo>
                <a:lnTo>
                  <a:pt x="42799" y="795782"/>
                </a:lnTo>
                <a:lnTo>
                  <a:pt x="96012" y="816609"/>
                </a:lnTo>
                <a:lnTo>
                  <a:pt x="106420" y="790107"/>
                </a:lnTo>
                <a:lnTo>
                  <a:pt x="53236" y="769205"/>
                </a:lnTo>
                <a:close/>
              </a:path>
              <a:path w="408940" h="939164">
                <a:moveTo>
                  <a:pt x="106420" y="790107"/>
                </a:moveTo>
                <a:lnTo>
                  <a:pt x="96012" y="816609"/>
                </a:lnTo>
                <a:lnTo>
                  <a:pt x="153425" y="816609"/>
                </a:lnTo>
                <a:lnTo>
                  <a:pt x="159639" y="811021"/>
                </a:lnTo>
                <a:lnTo>
                  <a:pt x="106420" y="790107"/>
                </a:lnTo>
                <a:close/>
              </a:path>
              <a:path w="408940" h="939164">
                <a:moveTo>
                  <a:pt x="104648" y="638301"/>
                </a:moveTo>
                <a:lnTo>
                  <a:pt x="53236" y="769205"/>
                </a:lnTo>
                <a:lnTo>
                  <a:pt x="106420" y="790107"/>
                </a:lnTo>
                <a:lnTo>
                  <a:pt x="157861" y="659129"/>
                </a:lnTo>
                <a:lnTo>
                  <a:pt x="104648" y="638301"/>
                </a:lnTo>
                <a:close/>
              </a:path>
            </a:pathLst>
          </a:custGeom>
          <a:solidFill>
            <a:srgbClr val="24406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4457700" y="4714877"/>
            <a:ext cx="228600" cy="313055"/>
          </a:xfrm>
          <a:custGeom>
            <a:avLst/>
            <a:gdLst/>
            <a:ahLst/>
            <a:cxnLst/>
            <a:rect l="l" t="t" r="r" b="b"/>
            <a:pathLst>
              <a:path w="228600" h="313054">
                <a:moveTo>
                  <a:pt x="76200" y="84200"/>
                </a:moveTo>
                <a:lnTo>
                  <a:pt x="0" y="84200"/>
                </a:lnTo>
                <a:lnTo>
                  <a:pt x="114300" y="312800"/>
                </a:lnTo>
                <a:lnTo>
                  <a:pt x="209550" y="122300"/>
                </a:lnTo>
                <a:lnTo>
                  <a:pt x="76200" y="122300"/>
                </a:lnTo>
                <a:lnTo>
                  <a:pt x="76200" y="84200"/>
                </a:lnTo>
                <a:close/>
              </a:path>
              <a:path w="228600" h="313054">
                <a:moveTo>
                  <a:pt x="152400" y="0"/>
                </a:moveTo>
                <a:lnTo>
                  <a:pt x="76200" y="0"/>
                </a:lnTo>
                <a:lnTo>
                  <a:pt x="76200" y="122300"/>
                </a:lnTo>
                <a:lnTo>
                  <a:pt x="152400" y="122300"/>
                </a:lnTo>
                <a:lnTo>
                  <a:pt x="152400" y="0"/>
                </a:lnTo>
                <a:close/>
              </a:path>
              <a:path w="228600" h="313054">
                <a:moveTo>
                  <a:pt x="228600" y="84200"/>
                </a:moveTo>
                <a:lnTo>
                  <a:pt x="152400" y="84200"/>
                </a:lnTo>
                <a:lnTo>
                  <a:pt x="152400" y="122300"/>
                </a:lnTo>
                <a:lnTo>
                  <a:pt x="209550" y="122300"/>
                </a:lnTo>
                <a:lnTo>
                  <a:pt x="228600" y="84200"/>
                </a:lnTo>
                <a:close/>
              </a:path>
            </a:pathLst>
          </a:custGeom>
          <a:solidFill>
            <a:srgbClr val="24406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314450" y="2357375"/>
            <a:ext cx="228600" cy="313055"/>
          </a:xfrm>
          <a:custGeom>
            <a:avLst/>
            <a:gdLst/>
            <a:ahLst/>
            <a:cxnLst/>
            <a:rect l="l" t="t" r="r" b="b"/>
            <a:pathLst>
              <a:path w="228600" h="313055">
                <a:moveTo>
                  <a:pt x="76200" y="84200"/>
                </a:moveTo>
                <a:lnTo>
                  <a:pt x="0" y="84200"/>
                </a:lnTo>
                <a:lnTo>
                  <a:pt x="114300" y="312800"/>
                </a:lnTo>
                <a:lnTo>
                  <a:pt x="209550" y="122300"/>
                </a:lnTo>
                <a:lnTo>
                  <a:pt x="76200" y="122300"/>
                </a:lnTo>
                <a:lnTo>
                  <a:pt x="76200" y="84200"/>
                </a:lnTo>
                <a:close/>
              </a:path>
              <a:path w="228600" h="313055">
                <a:moveTo>
                  <a:pt x="152400" y="0"/>
                </a:moveTo>
                <a:lnTo>
                  <a:pt x="76200" y="0"/>
                </a:lnTo>
                <a:lnTo>
                  <a:pt x="76200" y="122300"/>
                </a:lnTo>
                <a:lnTo>
                  <a:pt x="152400" y="122300"/>
                </a:lnTo>
                <a:lnTo>
                  <a:pt x="152400" y="0"/>
                </a:lnTo>
                <a:close/>
              </a:path>
              <a:path w="228600" h="313055">
                <a:moveTo>
                  <a:pt x="228600" y="84200"/>
                </a:moveTo>
                <a:lnTo>
                  <a:pt x="152400" y="84200"/>
                </a:lnTo>
                <a:lnTo>
                  <a:pt x="152400" y="122300"/>
                </a:lnTo>
                <a:lnTo>
                  <a:pt x="209550" y="122300"/>
                </a:lnTo>
                <a:lnTo>
                  <a:pt x="228600" y="84200"/>
                </a:lnTo>
                <a:close/>
              </a:path>
            </a:pathLst>
          </a:custGeom>
          <a:solidFill>
            <a:srgbClr val="24406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parus-sch6.edumsko.ru/uploads/2300/2254/section/141589/Novostnaya_lenta/2022-2023/MBOU_Litsei_N6_Parus__g.o._Dzerzhinskii__-_uchastnik_regionalnoi_konferentsii_Festival_nauk/WhatsApp_Image_2023-02-21_at_19.21.55.jpeg?167699883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46001"/>
            <a:ext cx="10429916" cy="750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FD8C8C80-E1FF-3FF2-DF08-9717162321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95285" y="3192563"/>
            <a:ext cx="1353429" cy="1341236"/>
          </a:xfrm>
          <a:prstGeom prst="rect">
            <a:avLst/>
          </a:prstGeom>
        </p:spPr>
      </p:pic>
      <p:pic>
        <p:nvPicPr>
          <p:cNvPr id="5122" name="Picture 2" descr="https://parus-sch6.edumsko.ru/uploads/2300/2254/section/141589/Novostnaya_lenta/2022-2023/MBOU_Litsei_N6_Parus__g.o._Dzerzhinskii__-_uchastnik_regionalnoi_konferentsii_Festival_nauk/WhatsApp_Image_2023-02-21_at_19.21.56__2_.jpeg?167699883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214290"/>
            <a:ext cx="5072098" cy="6340475"/>
          </a:xfrm>
          <a:prstGeom prst="rect">
            <a:avLst/>
          </a:prstGeom>
          <a:noFill/>
        </p:spPr>
      </p:pic>
      <p:pic>
        <p:nvPicPr>
          <p:cNvPr id="5" name="Picture 2" descr="http://parus-school.ru/files/stories/symbols/emblem.png">
            <a:extLst>
              <a:ext uri="{FF2B5EF4-FFF2-40B4-BE49-F238E27FC236}">
                <a16:creationId xmlns:a16="http://schemas.microsoft.com/office/drawing/2014/main" id="{5108E36D-35BD-DD7D-FBD6-0BAA3434B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285728"/>
            <a:ext cx="1350169" cy="1343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0" name="Picture 4" descr="https://parus-sch6.edumsko.ru/uploads/2300/2254/section/141589/Novostnaya_lenta/2022-2023/MBOU_Litsei_N6_Parus__g.o._Dzerzhinskii__-_uchastnik_regionalnoi_konferentsii_Festival_nauk/WhatsApp_Image_2023-02-21_at_19.21.58__1_.jpeg?167699883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9712" y="535761"/>
            <a:ext cx="6192687" cy="5590402"/>
          </a:xfrm>
          <a:prstGeom prst="rect">
            <a:avLst/>
          </a:prstGeom>
          <a:noFill/>
        </p:spPr>
      </p:pic>
      <p:pic>
        <p:nvPicPr>
          <p:cNvPr id="4" name="Picture 2" descr="http://parus-school.ru/files/stories/symbols/emblem.png">
            <a:extLst>
              <a:ext uri="{FF2B5EF4-FFF2-40B4-BE49-F238E27FC236}">
                <a16:creationId xmlns:a16="http://schemas.microsoft.com/office/drawing/2014/main" id="{BF67B6A9-F679-50A7-851E-3557845757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674" y="305441"/>
            <a:ext cx="1350169" cy="1343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6" name="Picture 4" descr="https://parus-sch6.edumsko.ru/uploads/2300/2254/section/141589/Novostnaya_lenta/2022-2023/Den_otkrytykh_dverei_shkoly-flagmana/2023-04-18_16-14-10__12_.jpeg?168200669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42852"/>
            <a:ext cx="4857784" cy="6296027"/>
          </a:xfrm>
          <a:prstGeom prst="rect">
            <a:avLst/>
          </a:prstGeom>
          <a:noFill/>
        </p:spPr>
      </p:pic>
      <p:pic>
        <p:nvPicPr>
          <p:cNvPr id="4" name="Picture 2" descr="http://parus-school.ru/files/stories/symbols/emblem.png">
            <a:extLst>
              <a:ext uri="{FF2B5EF4-FFF2-40B4-BE49-F238E27FC236}">
                <a16:creationId xmlns:a16="http://schemas.microsoft.com/office/drawing/2014/main" id="{125D016B-30FB-B37F-B617-670A84143F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31" y="274638"/>
            <a:ext cx="1350169" cy="1343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parus-sch6.edumsko.ru/uploads/2300/2254/section/141589/Novostnaya_lenta/2022-2023/Den_otkrytykh_dverei_shkoly-flagmana/2023-04-18_16-14-10__29_.jpeg?168200656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42852"/>
            <a:ext cx="5143536" cy="6419809"/>
          </a:xfrm>
          <a:prstGeom prst="rect">
            <a:avLst/>
          </a:prstGeom>
          <a:noFill/>
        </p:spPr>
      </p:pic>
      <p:pic>
        <p:nvPicPr>
          <p:cNvPr id="4" name="Picture 2" descr="http://parus-school.ru/files/stories/symbols/emblem.png">
            <a:extLst>
              <a:ext uri="{FF2B5EF4-FFF2-40B4-BE49-F238E27FC236}">
                <a16:creationId xmlns:a16="http://schemas.microsoft.com/office/drawing/2014/main" id="{93069132-3DF6-10DA-C9D3-60DC910973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070" y="292872"/>
            <a:ext cx="1350169" cy="1343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1"/>
          <p:cNvSpPr txBox="1">
            <a:spLocks noGrp="1"/>
          </p:cNvSpPr>
          <p:nvPr>
            <p:ph type="title"/>
          </p:nvPr>
        </p:nvSpPr>
        <p:spPr>
          <a:xfrm>
            <a:off x="526952" y="116632"/>
            <a:ext cx="8229600" cy="8745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800" b="1" spc="-40" dirty="0" smtClean="0">
                <a:solidFill>
                  <a:schemeClr val="tx2"/>
                </a:solidFill>
              </a:rPr>
              <a:t>Первый городской фестиваль технического творчества  «Фестиваль идей и технологий»</a:t>
            </a:r>
            <a:endParaRPr sz="2800" b="1" spc="-10" dirty="0">
              <a:solidFill>
                <a:schemeClr val="tx2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784" y="1412776"/>
            <a:ext cx="8567936" cy="535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1742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1"/>
          <p:cNvSpPr txBox="1">
            <a:spLocks noGrp="1"/>
          </p:cNvSpPr>
          <p:nvPr>
            <p:ph type="title"/>
          </p:nvPr>
        </p:nvSpPr>
        <p:spPr>
          <a:xfrm>
            <a:off x="526952" y="116632"/>
            <a:ext cx="8229600" cy="8745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800" b="1" spc="-40" dirty="0" smtClean="0">
                <a:solidFill>
                  <a:schemeClr val="tx2"/>
                </a:solidFill>
              </a:rPr>
              <a:t>Второй городской фестиваль технического творчества  «Фестиваль идей и технологий»</a:t>
            </a:r>
            <a:endParaRPr sz="2800" b="1" spc="-10" dirty="0">
              <a:solidFill>
                <a:schemeClr val="tx2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784" y="1412776"/>
            <a:ext cx="8567936" cy="535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3220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51520" y="692696"/>
          <a:ext cx="7852387" cy="57539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51520" y="260648"/>
            <a:ext cx="1403570" cy="129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3054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spc="-40" dirty="0" smtClean="0">
                <a:solidFill>
                  <a:schemeClr val="tx2"/>
                </a:solidFill>
              </a:rPr>
              <a:t>Третий городской фестиваль технического творчества  «Фестиваль идей и технологий»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0178" name="Picture 2" descr="https://parus-sch6.edumsko.ru/uploads/2300/2254/section/141589/Novostnaya_lenta/2022-2023/Tretii_gorodskoi_festival_tekhnicheskogo_tvorchestva/IMG_5566.JPG?167627676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285860"/>
            <a:ext cx="1928826" cy="3214710"/>
          </a:xfrm>
          <a:prstGeom prst="rect">
            <a:avLst/>
          </a:prstGeom>
          <a:noFill/>
        </p:spPr>
      </p:pic>
      <p:pic>
        <p:nvPicPr>
          <p:cNvPr id="50180" name="Picture 4" descr="https://parus-sch6.edumsko.ru/uploads/2300/2254/section/141589/Novostnaya_lenta/2022-2023/Tretii_gorodskoi_festival_tekhnicheskogo_tvorchestva/IMG_5578.JPG?167627676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285860"/>
            <a:ext cx="3429024" cy="2286016"/>
          </a:xfrm>
          <a:prstGeom prst="rect">
            <a:avLst/>
          </a:prstGeom>
          <a:noFill/>
        </p:spPr>
      </p:pic>
      <p:pic>
        <p:nvPicPr>
          <p:cNvPr id="50182" name="Picture 6" descr="https://parus-sch6.edumsko.ru/uploads/2300/2254/section/141589/Novostnaya_lenta/2022-2023/Tretii_gorodskoi_festival_tekhnicheskogo_tvorchestva/IMG_5574.JPG?167627676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14546" y="4643446"/>
            <a:ext cx="2500330" cy="2000264"/>
          </a:xfrm>
          <a:prstGeom prst="rect">
            <a:avLst/>
          </a:prstGeom>
          <a:noFill/>
        </p:spPr>
      </p:pic>
      <p:pic>
        <p:nvPicPr>
          <p:cNvPr id="50184" name="Picture 8" descr="https://parus-sch6.edumsko.ru/uploads/2300/2254/section/141589/Novostnaya_lenta/2022-2023/Tretii_gorodskoi_festival_tekhnicheskogo_tvorchestva/image12.jpeg?167627674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14546" y="1285860"/>
            <a:ext cx="2500330" cy="3214710"/>
          </a:xfrm>
          <a:prstGeom prst="rect">
            <a:avLst/>
          </a:prstGeom>
          <a:noFill/>
        </p:spPr>
      </p:pic>
      <p:pic>
        <p:nvPicPr>
          <p:cNvPr id="50186" name="Picture 10" descr="https://parus-sch6.edumsko.ru/uploads/2300/2254/section/141589/Novostnaya_lenta/2022-2023/Tretii_gorodskoi_festival_tekhnicheskogo_tvorchestva/image22.jpeg?167627673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4" y="4643422"/>
            <a:ext cx="2000264" cy="2000288"/>
          </a:xfrm>
          <a:prstGeom prst="rect">
            <a:avLst/>
          </a:prstGeom>
          <a:noFill/>
        </p:spPr>
      </p:pic>
      <p:pic>
        <p:nvPicPr>
          <p:cNvPr id="50188" name="Picture 12" descr="https://parus-sch6.edumsko.ru/uploads/2300/2254/section/141589/Novostnaya_lenta/2022-2023/Tretii_gorodskoi_festival_tekhnicheskogo_tvorchestva/IMG_20230210_143227.jpg?167627677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929190" y="3714752"/>
            <a:ext cx="3500462" cy="29289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8868"/>
            <a:ext cx="8229600" cy="40719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solidFill>
                  <a:srgbClr val="002060"/>
                </a:solidFill>
              </a:rPr>
              <a:t>2022-2023 учебный год – участники регионального трека по направлениям: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</a:rPr>
              <a:t>«Беспилотный транспорт и логистические системы»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</a:rPr>
              <a:t>«Большие данные, искусственный интеллект, финансовые технологии и машинное обучение»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" name="Picture 2" descr="https://bud.stavdeti.ru/upload/iblock/af0/ul9ppgm68hbbe7yp3dgkhvn2y0sg5je5/bv_1_1024x57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0"/>
            <a:ext cx="4929222" cy="25717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5992"/>
            <a:ext cx="8229600" cy="3840171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2022-2023 учебный год – финалист по профилю: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>
                <a:solidFill>
                  <a:srgbClr val="002060"/>
                </a:solidFill>
              </a:rPr>
              <a:t>IT</a:t>
            </a:r>
            <a:r>
              <a:rPr lang="ru-RU" dirty="0" smtClean="0">
                <a:solidFill>
                  <a:srgbClr val="002060"/>
                </a:solidFill>
              </a:rPr>
              <a:t>-Медицина («Создание 3</a:t>
            </a:r>
            <a:r>
              <a:rPr lang="en-US" dirty="0" smtClean="0">
                <a:solidFill>
                  <a:srgbClr val="002060"/>
                </a:solidFill>
              </a:rPr>
              <a:t>D-</a:t>
            </a:r>
            <a:r>
              <a:rPr lang="ru-RU" dirty="0" smtClean="0">
                <a:solidFill>
                  <a:srgbClr val="002060"/>
                </a:solidFill>
              </a:rPr>
              <a:t>модели сердца человека»)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2023-2024 учебный год – финалисты по профилю: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</a:rPr>
              <a:t>Научная </a:t>
            </a:r>
            <a:r>
              <a:rPr lang="ru-RU" dirty="0" err="1" smtClean="0">
                <a:solidFill>
                  <a:srgbClr val="002060"/>
                </a:solidFill>
              </a:rPr>
              <a:t>медиажурналистика</a:t>
            </a:r>
            <a:r>
              <a:rPr lang="ru-RU" dirty="0" smtClean="0">
                <a:solidFill>
                  <a:srgbClr val="002060"/>
                </a:solidFill>
              </a:rPr>
              <a:t> («Создание комплексного материала для изучения цифровых технологий гибридной индустрии моды»)</a:t>
            </a:r>
          </a:p>
          <a:p>
            <a:pPr>
              <a:buNone/>
            </a:pPr>
            <a:endParaRPr lang="ru-RU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1028" name="Picture 4" descr="https://school-shim.nnov.eduru.ru/media/2022/11/02/1286641235/v9qQRQp3h5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85728"/>
            <a:ext cx="6572296" cy="18573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6059" y="210318"/>
            <a:ext cx="7429499" cy="48237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Цифровые офисы </a:t>
            </a:r>
            <a:endParaRPr lang="ru-RU" sz="4000" b="1" dirty="0">
              <a:solidFill>
                <a:schemeClr val="tx2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</p:nvPr>
        </p:nvGraphicFramePr>
        <p:xfrm>
          <a:off x="-324064" y="836713"/>
          <a:ext cx="4320000" cy="2952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67544" y="3870382"/>
            <a:ext cx="23762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Times New Roman" pitchFamily="18" charset="0"/>
              </a:rPr>
              <a:t>«STEАM – образование»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aphicFrame>
        <p:nvGraphicFramePr>
          <p:cNvPr id="9" name="Объект 5"/>
          <p:cNvGraphicFramePr>
            <a:graphicFrameLocks/>
          </p:cNvGraphicFramePr>
          <p:nvPr/>
        </p:nvGraphicFramePr>
        <p:xfrm>
          <a:off x="4907081" y="896736"/>
          <a:ext cx="4320000" cy="2892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796136" y="3890857"/>
            <a:ext cx="30963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Times New Roman" pitchFamily="18" charset="0"/>
              </a:rPr>
              <a:t>«Цифровая лаборатория»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aphicFrame>
        <p:nvGraphicFramePr>
          <p:cNvPr id="11" name="Схема 10"/>
          <p:cNvGraphicFramePr/>
          <p:nvPr/>
        </p:nvGraphicFramePr>
        <p:xfrm>
          <a:off x="2532115" y="3680964"/>
          <a:ext cx="3768077" cy="27093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267744" y="6381328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Times New Roman" pitchFamily="18" charset="0"/>
              </a:rPr>
              <a:t>«Производственно-технологический офис»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3850693" y="764704"/>
            <a:ext cx="1403570" cy="129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962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C6386D-D59D-4385-9327-ACCC2836F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конвергентного подхода в образовании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0581F7F-8B4E-49CC-81C7-BE68E6E98F5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082" y="2057401"/>
            <a:ext cx="4072598" cy="3086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411980" y="1493520"/>
            <a:ext cx="4377690" cy="4746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75"/>
              </a:spcAft>
            </a:pPr>
            <a:r>
              <a:rPr lang="ru-RU" sz="1600" b="1" i="1" dirty="0">
                <a:solidFill>
                  <a:srgbClr val="FF0000"/>
                </a:solidFill>
                <a:latin typeface="Times New Roman"/>
                <a:ea typeface="Times New Roman"/>
              </a:rPr>
              <a:t>Межпредметность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 - это область пересечения двух или более школьных предметов.</a:t>
            </a:r>
          </a:p>
          <a:p>
            <a:pPr algn="just">
              <a:spcAft>
                <a:spcPts val="675"/>
              </a:spcAft>
            </a:pPr>
            <a:r>
              <a:rPr lang="ru-RU" sz="1600" b="1" i="1" dirty="0">
                <a:solidFill>
                  <a:srgbClr val="FF0000"/>
                </a:solidFill>
                <a:latin typeface="Times New Roman"/>
                <a:ea typeface="Times New Roman"/>
              </a:rPr>
              <a:t>Интеграция</a:t>
            </a:r>
            <a:r>
              <a:rPr lang="ru-RU" sz="1600" i="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 -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это процесс и результат построения целостных учебных дисциплин, созданных путем синтеза научных знаний на основе системы фундаментальных закономерностей развития науки и обусловленных межпредметными связями.</a:t>
            </a:r>
          </a:p>
          <a:p>
            <a:pPr algn="just">
              <a:spcAft>
                <a:spcPts val="675"/>
              </a:spcAft>
            </a:pPr>
            <a:r>
              <a:rPr lang="ru-RU" sz="1600" b="1" i="1" dirty="0" err="1">
                <a:solidFill>
                  <a:srgbClr val="FF0000"/>
                </a:solidFill>
                <a:latin typeface="Times New Roman"/>
                <a:ea typeface="Times New Roman"/>
              </a:rPr>
              <a:t>Метапредметное</a:t>
            </a:r>
            <a:r>
              <a:rPr lang="ru-RU" sz="1600" b="1" i="1" dirty="0">
                <a:solidFill>
                  <a:srgbClr val="FF0000"/>
                </a:solidFill>
                <a:latin typeface="Times New Roman"/>
                <a:ea typeface="Times New Roman"/>
              </a:rPr>
              <a:t> обучение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 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-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обучение и развитие общих, </a:t>
            </a:r>
            <a:r>
              <a:rPr lang="ru-RU" sz="1600" dirty="0" err="1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надпредметных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 компетенций на предметном или </a:t>
            </a:r>
            <a:r>
              <a:rPr lang="ru-RU" sz="1600" dirty="0" err="1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межпредметном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 материале.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600" b="1" i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Конвергенция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-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тот вариант образования, в котором мы не просто устанавливаем </a:t>
            </a:r>
            <a:r>
              <a:rPr lang="ru-RU" sz="1600" dirty="0" err="1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межпредметные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связи и развиваем </a:t>
            </a:r>
            <a:r>
              <a:rPr lang="ru-RU" sz="1600" dirty="0" err="1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метапредметные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компетенции, а еще и ищем подход к одному предмету через другой. И обучаем комплексно, через проектирование.</a:t>
            </a:r>
            <a:endParaRPr lang="ru-RU" sz="1600" dirty="0">
              <a:solidFill>
                <a:schemeClr val="accent1">
                  <a:lumMod val="50000"/>
                </a:schemeClr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6121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разработки </a:t>
            </a:r>
            <a:b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конвергентной программы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6657263"/>
              </p:ext>
            </p:extLst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045811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/>
                <a:ea typeface="Calibri"/>
              </a:rPr>
              <a:t>Конвергентный подход реализуется через следующие формы: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00306"/>
            <a:ext cx="8229600" cy="3625857"/>
          </a:xfrm>
        </p:spPr>
        <p:txBody>
          <a:bodyPr>
            <a:normAutofit lnSpcReduction="10000"/>
          </a:bodyPr>
          <a:lstStyle/>
          <a:p>
            <a:r>
              <a:rPr lang="ru-RU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Межпредметные</a:t>
            </a:r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уроки</a:t>
            </a:r>
          </a:p>
          <a:p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Проектное </a:t>
            </a: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</a:t>
            </a:r>
          </a:p>
          <a:p>
            <a:r>
              <a:rPr lang="ru-RU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Метапредметная</a:t>
            </a:r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олимпиада</a:t>
            </a:r>
            <a:endParaRPr lang="ru-RU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 события</a:t>
            </a:r>
          </a:p>
          <a:p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Сетевое взаимодействие с вузами</a:t>
            </a:r>
            <a:endParaRPr lang="ru-RU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12588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E949E3-A3C0-47F9-9C6D-3E30880EB14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Сформулируйте понятие «движение» с точки зрения разных наук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B6607B0-6F19-490A-9C5D-AC6483F4605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69521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38A86E-0263-49F0-B1CA-3DA871836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8537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Движение–метапредметное понятие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422BB56-A1F6-42FD-B2EF-A589FB6B35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9188" y="1344366"/>
            <a:ext cx="1826162" cy="2508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BD57A677-B0E5-471F-A71A-75B7754892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6953" y="1427171"/>
            <a:ext cx="2731080" cy="2426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4F8A6DDE-D4E6-45FD-BC9A-44E8211444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2904" y="4389753"/>
            <a:ext cx="2485177" cy="1896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>
            <a:extLst>
              <a:ext uri="{FF2B5EF4-FFF2-40B4-BE49-F238E27FC236}">
                <a16:creationId xmlns:a16="http://schemas.microsoft.com/office/drawing/2014/main" id="{864085D3-98E0-4018-98F6-6E939DC454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743" y="4093838"/>
            <a:ext cx="2731080" cy="2568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>
            <a:extLst>
              <a:ext uri="{FF2B5EF4-FFF2-40B4-BE49-F238E27FC236}">
                <a16:creationId xmlns:a16="http://schemas.microsoft.com/office/drawing/2014/main" id="{844C2063-F47E-4190-9702-9495B97AF5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45" y="1427171"/>
            <a:ext cx="2679079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бъект 8">
            <a:extLst>
              <a:ext uri="{FF2B5EF4-FFF2-40B4-BE49-F238E27FC236}">
                <a16:creationId xmlns:a16="http://schemas.microsoft.com/office/drawing/2014/main" id="{55F6282B-562B-4C33-8E6E-5452E1A96A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42" name="Picture 18">
            <a:extLst>
              <a:ext uri="{FF2B5EF4-FFF2-40B4-BE49-F238E27FC236}">
                <a16:creationId xmlns:a16="http://schemas.microsoft.com/office/drawing/2014/main" id="{F0F46344-A504-42CF-B3EF-B12DE6639F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5621" y="4208702"/>
            <a:ext cx="3029829" cy="221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33981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0B01AC-B165-4ABB-B533-F239264F3C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Конвергентный подход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54BBF80-4659-4CD7-B638-63DA40EAC3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574" y="1571747"/>
            <a:ext cx="3764426" cy="3928955"/>
          </a:xfrm>
          <a:prstGeom prst="rect">
            <a:avLst/>
          </a:prstGeom>
        </p:spPr>
      </p:pic>
      <p:sp>
        <p:nvSpPr>
          <p:cNvPr id="10" name="Объект 9">
            <a:extLst>
              <a:ext uri="{FF2B5EF4-FFF2-40B4-BE49-F238E27FC236}">
                <a16:creationId xmlns:a16="http://schemas.microsoft.com/office/drawing/2014/main" id="{12A19C97-8651-4336-878C-461D19F5DE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9963" y="1643051"/>
            <a:ext cx="3535387" cy="392909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                                                               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Конверге́нция                                                            (от лат. convergo «сближаю») -                                                         процесс сближения, схождения     </a:t>
            </a:r>
          </a:p>
        </p:txBody>
      </p:sp>
    </p:spTree>
    <p:extLst>
      <p:ext uri="{BB962C8B-B14F-4D97-AF65-F5344CB8AC3E}">
        <p14:creationId xmlns:p14="http://schemas.microsoft.com/office/powerpoint/2010/main" val="402947726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585</TotalTime>
  <Words>405</Words>
  <Application>Microsoft Office PowerPoint</Application>
  <PresentationFormat>Экран (4:3)</PresentationFormat>
  <Paragraphs>108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Arial</vt:lpstr>
      <vt:lpstr>Calibri</vt:lpstr>
      <vt:lpstr>Times New Roman</vt:lpstr>
      <vt:lpstr>Wingdings</vt:lpstr>
      <vt:lpstr>Тема Office</vt:lpstr>
      <vt:lpstr>1_Тема Office</vt:lpstr>
      <vt:lpstr>Презентация PowerPoint</vt:lpstr>
      <vt:lpstr>Презентация PowerPoint</vt:lpstr>
      <vt:lpstr>Цифровые офисы </vt:lpstr>
      <vt:lpstr>Модель конвергентного подхода в образовании</vt:lpstr>
      <vt:lpstr>Алгоритм разработки  конвергентной программы</vt:lpstr>
      <vt:lpstr>Конвергентный подход реализуется через следующие формы: </vt:lpstr>
      <vt:lpstr>Сформулируйте понятие «движение» с точки зрения разных наук</vt:lpstr>
      <vt:lpstr>Движение–метапредметное понятие</vt:lpstr>
      <vt:lpstr>Конвергентный подход</vt:lpstr>
      <vt:lpstr>Маршруты движения групп по станциям  </vt:lpstr>
      <vt:lpstr>Презентация PowerPoint</vt:lpstr>
      <vt:lpstr>Типы обучения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Первый городской фестиваль технического творчества  «Фестиваль идей и технологий»</vt:lpstr>
      <vt:lpstr>Второй городской фестиваль технического творчества  «Фестиваль идей и технологий»</vt:lpstr>
      <vt:lpstr>Третий городской фестиваль технического творчества  «Фестиваль идей и технологий»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СуручкинаМА</dc:creator>
  <cp:lastModifiedBy>User</cp:lastModifiedBy>
  <cp:revision>46</cp:revision>
  <dcterms:created xsi:type="dcterms:W3CDTF">2023-10-17T12:30:23Z</dcterms:created>
  <dcterms:modified xsi:type="dcterms:W3CDTF">2024-02-20T16:00:29Z</dcterms:modified>
</cp:coreProperties>
</file>