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1"/>
  </p:notesMasterIdLst>
  <p:sldIdLst>
    <p:sldId id="3026" r:id="rId3"/>
    <p:sldId id="3033" r:id="rId4"/>
    <p:sldId id="3034" r:id="rId5"/>
    <p:sldId id="3032" r:id="rId6"/>
    <p:sldId id="3031" r:id="rId7"/>
    <p:sldId id="3027" r:id="rId8"/>
    <p:sldId id="3030" r:id="rId9"/>
    <p:sldId id="259" r:id="rId1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D75A9F4-0CE0-4B7C-8136-B7025C30DCE8}">
          <p14:sldIdLst>
            <p14:sldId id="3026"/>
            <p14:sldId id="3033"/>
            <p14:sldId id="3034"/>
            <p14:sldId id="3032"/>
            <p14:sldId id="3031"/>
            <p14:sldId id="3027"/>
            <p14:sldId id="3030"/>
            <p14:sldId id="259"/>
          </p14:sldIdLst>
        </p14:section>
        <p14:section name="Раздел по умолчанию" id="{F2679897-D1E2-4366-B156-DE379138D82B}">
          <p14:sldIdLst/>
        </p14:section>
        <p14:section name="Раздел по умолчанию" id="{20C3ED8D-AC83-4786-9D29-96ADC04436B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D7D"/>
    <a:srgbClr val="6D6E71"/>
    <a:srgbClr val="373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6C11B-C038-4BC7-9378-F32CAB6F04C2}" type="datetimeFigureOut">
              <a:rPr lang="ru-RU" smtClean="0"/>
              <a:t>11.03.2025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2A78A-3B5C-486C-9AA7-E887C68211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93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134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1755A-AA6F-ABB2-347C-C47FA1357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BFE74B-0B21-1C3C-E90F-A8C4AA933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F4110A-BCBA-7679-3D24-B3B148F4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E287B1-B8E6-CCAE-9E8F-B662B0FB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6E9D19-A5E2-ACC6-6349-97ADA0CD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29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F8835-DC03-0F8F-B6BB-2C1BA2DF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944400-8401-FD4C-E613-65D9EEB7C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C66416-4292-5A6D-83CD-EB5C0243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63C00D-A19C-FA92-598E-D6AA723A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BEFE0A-8CDF-6B83-22EC-8908A97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26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D93EEE-73F5-338E-D46E-D662D315D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0DF788-A1EB-9310-FED6-54CAAF0D7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F13EF2-B82E-FFAD-935C-F03652F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3FB150-C094-69F9-D892-E3F75B81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574D9D-2E52-1988-51DC-229292C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75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20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7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871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4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112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602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18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60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D379F-63D8-306F-94DC-2F75C662D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C1CF64-89A1-6873-26E4-878A2A411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E514FB-4EA0-37D2-C5DC-B9E64129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83AF2D-967B-856D-E5BE-8E2FDEB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41912F-9506-4566-475B-271D3ED4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27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908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09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14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45239-9CF5-B2F2-6B90-CBECC91D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DF8431-4ADC-45F5-2C40-413E5EC64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7E79C-A2FD-57A6-17F4-A4B027C6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61D99E-9282-64B6-8738-B43A35C5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93168-839F-3DE3-9A1C-DB2BB5B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83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12AD2-D645-8372-62D5-FB392844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B8344-53CD-DE0F-A852-DC9BB7537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181AB0-E9D5-82F7-1B42-EA0AE0479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37E55F-1C27-C524-30A9-656EDC09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7E61E-779C-5EFD-962B-89EB1C0F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938BFA-C8E0-0B72-09A7-CB6279D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56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C10F6-81F2-DF92-D5A7-73DA0C4E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34F01D-9BA3-5A8B-B174-88FDD122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2952E4-F7CC-C324-7299-0235817AC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4C24FC-BDCD-6D72-B74A-037D98132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43CA7B-4BF7-3978-1428-D1B303D44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78453E-3193-6A8C-D1A6-4CD9451E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A6C2A6-8327-697A-72CA-6A345392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D501D9-DE23-BD33-A27F-3D44E88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63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B8522-19CC-7193-A12D-7CEC2D8C6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62E66BA-2034-2B40-CB75-E678F37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AECB2A-7201-1C98-23A4-46C3B55D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72E00D-91C0-C098-E340-7776321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41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56DBE3-33F8-D3CC-972F-344745CB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ADD50CC-4948-63FE-5CF0-FF59718E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CA4CB7-8133-FE99-95CB-84C3C57E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39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26829-C938-72C4-2FA5-7E7501AE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E96E9B-6BB5-2D0E-3F71-B84098006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D3C101-EB50-C7C9-DBA1-7AD3D562B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57BBF9-757B-047C-A4E2-B87B50CF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B77026-C824-C13B-591D-AC432867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2C1A70-B5F1-F528-1C92-FF4F4FA7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55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C195A-F13C-F8B4-A042-B5C44EC4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308473-5BF4-C869-A15E-7BB58788E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3A8050-89C3-8A8A-71DD-442AAD49D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8F2C32-5B22-9B56-AF21-BBB2BFD8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B65A36-6408-0D18-89CE-6663FA9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EE05F5-191F-FBF5-81ED-A5F5CF24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29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D935B-2642-FD0B-6613-D92A8796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04E40A-96FD-F2EF-DD91-86502E60F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5F67EC-27E1-B919-03C6-190DE3CC5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5B59-73CF-453F-B9F0-ABC55FE5B288}" type="datetimeFigureOut">
              <a:rPr lang="ru-RU" smtClean="0"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3528C1-2175-2E16-DE2C-0D7378C08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05562C-2B11-B483-3994-D4BF6759C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9CCE-B090-4C7D-9B2B-F480401E55E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02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7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739726" y="1722475"/>
            <a:ext cx="10515600" cy="2065710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pPr lvl="0" algn="ctr">
              <a:lnSpc>
                <a:spcPct val="100000"/>
              </a:lnSpc>
              <a:defRPr sz="1800"/>
            </a:pP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по вопросам организации деятельности методического актива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7120467" y="4397637"/>
            <a:ext cx="4394200" cy="1248251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/>
            <a:lvl1pPr marL="0" lvl="0" indent="0" algn="l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Анна Викторовна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Бизимова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МБУ ДПО «Учебно-методический образовательный центр» городского округа Щёлково</a:t>
            </a:r>
          </a:p>
        </p:txBody>
      </p:sp>
    </p:spTree>
    <p:extLst>
      <p:ext uri="{BB962C8B-B14F-4D97-AF65-F5344CB8AC3E}">
        <p14:creationId xmlns:p14="http://schemas.microsoft.com/office/powerpoint/2010/main" val="291656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>
            <a:extLst>
              <a:ext uri="{FF2B5EF4-FFF2-40B4-BE49-F238E27FC236}">
                <a16:creationId xmlns:a16="http://schemas.microsoft.com/office/drawing/2014/main" id="{E6C2233B-0002-4CF2-85A7-94DF6EA25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959" y="1337187"/>
            <a:ext cx="3908302" cy="2861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E1E1B3-5279-49F2-878B-5506474CE0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9" b="21536"/>
          <a:stretch/>
        </p:blipFill>
        <p:spPr>
          <a:xfrm>
            <a:off x="6475741" y="2503373"/>
            <a:ext cx="4390645" cy="29535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87280C-E3A0-41FD-BA20-57EE17E4BCAE}"/>
              </a:ext>
            </a:extLst>
          </p:cNvPr>
          <p:cNvSpPr txBox="1"/>
          <p:nvPr/>
        </p:nvSpPr>
        <p:spPr>
          <a:xfrm>
            <a:off x="1524000" y="4503173"/>
            <a:ext cx="4572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kern="1400" cap="small" dirty="0">
                <a:solidFill>
                  <a:schemeClr val="accent1">
                    <a:lumMod val="50000"/>
                  </a:schemeClr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Х</a:t>
            </a:r>
            <a:r>
              <a:rPr lang="en-US" sz="1600" b="1" kern="1400" cap="small" dirty="0">
                <a:solidFill>
                  <a:schemeClr val="accent1">
                    <a:lumMod val="50000"/>
                  </a:schemeClr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II</a:t>
            </a:r>
            <a:r>
              <a:rPr lang="ru-RU" sz="1600" b="1" kern="1400" cap="small" dirty="0">
                <a:solidFill>
                  <a:schemeClr val="accent1">
                    <a:lumMod val="50000"/>
                  </a:schemeClr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ПЕДАГОГИЧЕСКАЯ АССАМБЛЕЯ </a:t>
            </a:r>
            <a:endParaRPr lang="ru-RU" sz="1050" kern="1400" dirty="0">
              <a:solidFill>
                <a:schemeClr val="accent1">
                  <a:lumMod val="50000"/>
                </a:schemeClr>
              </a:solidFill>
              <a:effectLst/>
              <a:latin typeface="Book Antiqua" panose="020406020503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b="1" kern="1400" cap="small" dirty="0">
                <a:solidFill>
                  <a:schemeClr val="accent1">
                    <a:lumMod val="50000"/>
                  </a:schemeClr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«Муниципальная методическая служба: механизм внутренних изменений»</a:t>
            </a:r>
          </a:p>
          <a:p>
            <a:pPr algn="ctr"/>
            <a:r>
              <a:rPr lang="ru-RU" b="1" kern="1400" cap="small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25.09.2024</a:t>
            </a:r>
            <a:endParaRPr lang="ru-RU" sz="1050" kern="1400" dirty="0">
              <a:solidFill>
                <a:schemeClr val="accent1">
                  <a:lumMod val="50000"/>
                </a:schemeClr>
              </a:solidFill>
              <a:effectLst/>
              <a:latin typeface="Book Antiqua" panose="020406020503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672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9F012F1E-3C00-4BC9-B2D7-9A06BDE0D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862" y="1976285"/>
            <a:ext cx="5043251" cy="37903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3EECA83-5935-4B07-8572-6B4A11F08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13" y="1317522"/>
            <a:ext cx="4739148" cy="35543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135A21-9D7D-40D1-BD35-1BED7F6FDD99}"/>
              </a:ext>
            </a:extLst>
          </p:cNvPr>
          <p:cNvSpPr txBox="1"/>
          <p:nvPr/>
        </p:nvSpPr>
        <p:spPr>
          <a:xfrm>
            <a:off x="492310" y="5126487"/>
            <a:ext cx="50432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kern="1400" cap="small" dirty="0">
                <a:solidFill>
                  <a:schemeClr val="accent1">
                    <a:lumMod val="50000"/>
                  </a:schemeClr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Выступления на городских методических объединениях</a:t>
            </a:r>
          </a:p>
          <a:p>
            <a:pPr algn="ctr"/>
            <a:r>
              <a:rPr lang="ru-RU" b="1" kern="1400" cap="small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2024-2025 уч. год</a:t>
            </a:r>
            <a:endParaRPr lang="ru-RU" sz="1050" kern="1400" dirty="0">
              <a:solidFill>
                <a:schemeClr val="accent1">
                  <a:lumMod val="50000"/>
                </a:schemeClr>
              </a:solidFill>
              <a:effectLst/>
              <a:latin typeface="Book Antiqua" panose="020406020503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436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C2EB7C-4A61-405F-A596-C6B1F0E3C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134268"/>
            <a:ext cx="3323828" cy="458946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C7360E9-5791-4B21-BCBC-937F93134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810" y="1134268"/>
            <a:ext cx="3156865" cy="446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559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58B4CFD-3884-4081-8349-6C53587657CB}"/>
              </a:ext>
            </a:extLst>
          </p:cNvPr>
          <p:cNvSpPr/>
          <p:nvPr/>
        </p:nvSpPr>
        <p:spPr>
          <a:xfrm>
            <a:off x="2192594" y="250768"/>
            <a:ext cx="69317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+mj-cs"/>
              </a:rPr>
              <a:t>Деятельность региональных методистов </a:t>
            </a:r>
          </a:p>
          <a:p>
            <a:pPr algn="ctr"/>
            <a:r>
              <a:rPr lang="ru-RU" sz="27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+mj-cs"/>
              </a:rPr>
              <a:t>г.о.Щёлково</a:t>
            </a:r>
            <a:endParaRPr lang="ru-RU" sz="2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6195" y="1343084"/>
            <a:ext cx="7389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Telegram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канал «Региональные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методисты_Щёлково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FE77D2D-6A8A-499C-ADFA-01B56D31B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9063"/>
            <a:ext cx="12084092" cy="216770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4C85B7-AF7F-432F-A174-CFF277722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4335" y="4393415"/>
            <a:ext cx="2231923" cy="210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87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58B4CFD-3884-4081-8349-6C53587657CB}"/>
              </a:ext>
            </a:extLst>
          </p:cNvPr>
          <p:cNvSpPr/>
          <p:nvPr/>
        </p:nvSpPr>
        <p:spPr>
          <a:xfrm>
            <a:off x="1652229" y="250768"/>
            <a:ext cx="80510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+mj-cs"/>
              </a:rPr>
              <a:t>Промежуточный анализ деятельности </a:t>
            </a:r>
          </a:p>
          <a:p>
            <a:pPr algn="ctr"/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+mj-cs"/>
              </a:rPr>
              <a:t>в цифровом кабинете методист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ADA0750-4B4D-43E5-BDB5-F1F81C813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9459"/>
            <a:ext cx="12192000" cy="217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405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330A6CD-7094-458C-B1AD-752F445434CB}"/>
              </a:ext>
            </a:extLst>
          </p:cNvPr>
          <p:cNvSpPr/>
          <p:nvPr/>
        </p:nvSpPr>
        <p:spPr>
          <a:xfrm>
            <a:off x="1652229" y="250768"/>
            <a:ext cx="805106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+mj-cs"/>
              </a:rPr>
              <a:t>Цифровой кабинет методиста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2AE890F-A2C3-44CD-923F-F904448981A4}"/>
              </a:ext>
            </a:extLst>
          </p:cNvPr>
          <p:cNvSpPr/>
          <p:nvPr/>
        </p:nvSpPr>
        <p:spPr>
          <a:xfrm>
            <a:off x="544000" y="2504736"/>
            <a:ext cx="18435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Данные, которые видит  региональный методист в своем личном кабинете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73BE849-A107-466F-8251-94FA50641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443" y="2042568"/>
            <a:ext cx="9339670" cy="3190521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57974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Мы открыты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для сотрудничества и новых идей</a:t>
            </a:r>
            <a:endParaRPr sz="3600" b="1" dirty="0"/>
          </a:p>
        </p:txBody>
      </p:sp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://qrcoder.ru/code/?irina_karpeeva%40mail.ru&amp;4&amp;0">
            <a:extLst>
              <a:ext uri="{FF2B5EF4-FFF2-40B4-BE49-F238E27FC236}">
                <a16:creationId xmlns:a16="http://schemas.microsoft.com/office/drawing/2014/main" id="{001F17FB-A704-43E2-81AA-24037F54D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61" y="2478294"/>
            <a:ext cx="1257300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93F388C-593F-4517-9089-DA97BC8DA922}"/>
              </a:ext>
            </a:extLst>
          </p:cNvPr>
          <p:cNvSpPr/>
          <p:nvPr/>
        </p:nvSpPr>
        <p:spPr>
          <a:xfrm>
            <a:off x="1012055" y="5243993"/>
            <a:ext cx="46962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Карпеева Ирина Вячеславовна</a:t>
            </a:r>
          </a:p>
          <a:p>
            <a:r>
              <a:rPr lang="ru-RU" sz="2400" dirty="0">
                <a:solidFill>
                  <a:srgbClr val="002060"/>
                </a:solidFill>
              </a:rPr>
              <a:t>+7-916-095-17-25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4CEEA70-1775-48C5-85E2-B1F08355D7A8}" vid="{708C1448-CAB8-494B-91DB-8E511FB2BA6C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5400</TotalTime>
  <Words>94</Words>
  <Application>Microsoft Office PowerPoint</Application>
  <PresentationFormat>Широкоэкранный</PresentationFormat>
  <Paragraphs>19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Arial Narrow</vt:lpstr>
      <vt:lpstr>Book Antiqua</vt:lpstr>
      <vt:lpstr>Calibri</vt:lpstr>
      <vt:lpstr>Calibri Light</vt:lpstr>
      <vt:lpstr>Times New Roman</vt:lpstr>
      <vt:lpstr>Тема1</vt:lpstr>
      <vt:lpstr>1_Тема Office</vt:lpstr>
      <vt:lpstr>Взаимодействие по вопросам организации деятельности методического актива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зонального и регионального этапов конференции проектных и  учебно-исследовательских работ «Что, как и почему?»</dc:title>
  <dc:creator>User</dc:creator>
  <cp:lastModifiedBy>User</cp:lastModifiedBy>
  <cp:revision>248</cp:revision>
  <cp:lastPrinted>2025-01-20T13:49:16Z</cp:lastPrinted>
  <dcterms:created xsi:type="dcterms:W3CDTF">2024-01-14T08:39:34Z</dcterms:created>
  <dcterms:modified xsi:type="dcterms:W3CDTF">2025-03-11T11:55:06Z</dcterms:modified>
</cp:coreProperties>
</file>