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17.xml" ContentType="application/vnd.openxmlformats-officedocument.presentationml.slideMaster+xml"/>
  <Override PartName="/ppt/slideMasters/slideMaster18.xml" ContentType="application/vnd.openxmlformats-officedocument.presentationml.slideMaster+xml"/>
  <Override PartName="/ppt/slideMasters/slideMaster19.xml" ContentType="application/vnd.openxmlformats-officedocument.presentationml.slideMaster+xml"/>
  <Override PartName="/ppt/slideMasters/slideMaster20.xml" ContentType="application/vnd.openxmlformats-officedocument.presentationml.slideMaster+xml"/>
  <Override PartName="/ppt/slideMasters/slideMaster21.xml" ContentType="application/vnd.openxmlformats-officedocument.presentationml.slideMaster+xml"/>
  <Override PartName="/ppt/slideMasters/slideMaster2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ppt/slideLayouts/slideLayout4.xml" ContentType="application/vnd.openxmlformats-officedocument.presentationml.slideLayout+xml"/>
  <Override PartName="/ppt/theme/theme4.xml" ContentType="application/vnd.openxmlformats-officedocument.theme+xml"/>
  <Override PartName="/ppt/slideLayouts/slideLayout5.xml" ContentType="application/vnd.openxmlformats-officedocument.presentationml.slideLayout+xml"/>
  <Override PartName="/ppt/theme/theme5.xml" ContentType="application/vnd.openxmlformats-officedocument.theme+xml"/>
  <Override PartName="/ppt/slideLayouts/slideLayout6.xml" ContentType="application/vnd.openxmlformats-officedocument.presentationml.slideLayout+xml"/>
  <Override PartName="/ppt/theme/theme6.xml" ContentType="application/vnd.openxmlformats-officedocument.theme+xml"/>
  <Override PartName="/ppt/slideLayouts/slideLayout7.xml" ContentType="application/vnd.openxmlformats-officedocument.presentationml.slideLayout+xml"/>
  <Override PartName="/ppt/theme/theme7.xml" ContentType="application/vnd.openxmlformats-officedocument.theme+xml"/>
  <Override PartName="/ppt/slideLayouts/slideLayout8.xml" ContentType="application/vnd.openxmlformats-officedocument.presentationml.slideLayout+xml"/>
  <Override PartName="/ppt/theme/theme8.xml" ContentType="application/vnd.openxmlformats-officedocument.theme+xml"/>
  <Override PartName="/ppt/slideLayouts/slideLayout9.xml" ContentType="application/vnd.openxmlformats-officedocument.presentationml.slideLayout+xml"/>
  <Override PartName="/ppt/theme/theme9.xml" ContentType="application/vnd.openxmlformats-officedocument.theme+xml"/>
  <Override PartName="/ppt/slideLayouts/slideLayout10.xml" ContentType="application/vnd.openxmlformats-officedocument.presentationml.slideLayout+xml"/>
  <Override PartName="/ppt/theme/theme10.xml" ContentType="application/vnd.openxmlformats-officedocument.theme+xml"/>
  <Override PartName="/ppt/slideLayouts/slideLayout11.xml" ContentType="application/vnd.openxmlformats-officedocument.presentationml.slideLayout+xml"/>
  <Override PartName="/ppt/theme/theme11.xml" ContentType="application/vnd.openxmlformats-officedocument.theme+xml"/>
  <Override PartName="/ppt/slideLayouts/slideLayout12.xml" ContentType="application/vnd.openxmlformats-officedocument.presentationml.slideLayout+xml"/>
  <Override PartName="/ppt/theme/theme12.xml" ContentType="application/vnd.openxmlformats-officedocument.theme+xml"/>
  <Override PartName="/ppt/slideLayouts/slideLayout13.xml" ContentType="application/vnd.openxmlformats-officedocument.presentationml.slideLayout+xml"/>
  <Override PartName="/ppt/theme/theme13.xml" ContentType="application/vnd.openxmlformats-officedocument.theme+xml"/>
  <Override PartName="/ppt/slideLayouts/slideLayout14.xml" ContentType="application/vnd.openxmlformats-officedocument.presentationml.slideLayout+xml"/>
  <Override PartName="/ppt/theme/theme14.xml" ContentType="application/vnd.openxmlformats-officedocument.theme+xml"/>
  <Override PartName="/ppt/slideLayouts/slideLayout15.xml" ContentType="application/vnd.openxmlformats-officedocument.presentationml.slideLayout+xml"/>
  <Override PartName="/ppt/theme/theme15.xml" ContentType="application/vnd.openxmlformats-officedocument.theme+xml"/>
  <Override PartName="/ppt/slideLayouts/slideLayout16.xml" ContentType="application/vnd.openxmlformats-officedocument.presentationml.slideLayout+xml"/>
  <Override PartName="/ppt/theme/theme16.xml" ContentType="application/vnd.openxmlformats-officedocument.theme+xml"/>
  <Override PartName="/ppt/slideLayouts/slideLayout17.xml" ContentType="application/vnd.openxmlformats-officedocument.presentationml.slideLayout+xml"/>
  <Override PartName="/ppt/theme/theme17.xml" ContentType="application/vnd.openxmlformats-officedocument.theme+xml"/>
  <Override PartName="/ppt/slideLayouts/slideLayout18.xml" ContentType="application/vnd.openxmlformats-officedocument.presentationml.slideLayout+xml"/>
  <Override PartName="/ppt/theme/theme18.xml" ContentType="application/vnd.openxmlformats-officedocument.theme+xml"/>
  <Override PartName="/ppt/slideLayouts/slideLayout19.xml" ContentType="application/vnd.openxmlformats-officedocument.presentationml.slideLayout+xml"/>
  <Override PartName="/ppt/theme/theme19.xml" ContentType="application/vnd.openxmlformats-officedocument.theme+xml"/>
  <Override PartName="/ppt/slideLayouts/slideLayout20.xml" ContentType="application/vnd.openxmlformats-officedocument.presentationml.slideLayout+xml"/>
  <Override PartName="/ppt/theme/theme20.xml" ContentType="application/vnd.openxmlformats-officedocument.theme+xml"/>
  <Override PartName="/ppt/slideLayouts/slideLayout21.xml" ContentType="application/vnd.openxmlformats-officedocument.presentationml.slideLayout+xml"/>
  <Override PartName="/ppt/theme/theme21.xml" ContentType="application/vnd.openxmlformats-officedocument.theme+xml"/>
  <Override PartName="/ppt/slideLayouts/slideLayout22.xml" ContentType="application/vnd.openxmlformats-officedocument.presentationml.slideLayout+xml"/>
  <Override PartName="/ppt/theme/theme2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  <p:sldMasterId id="2147483652" r:id="rId3"/>
    <p:sldMasterId id="2147483654" r:id="rId4"/>
    <p:sldMasterId id="2147483656" r:id="rId5"/>
    <p:sldMasterId id="2147483658" r:id="rId6"/>
    <p:sldMasterId id="2147483660" r:id="rId7"/>
    <p:sldMasterId id="2147483662" r:id="rId8"/>
    <p:sldMasterId id="2147483664" r:id="rId9"/>
    <p:sldMasterId id="2147483666" r:id="rId10"/>
    <p:sldMasterId id="2147483668" r:id="rId11"/>
    <p:sldMasterId id="2147483670" r:id="rId12"/>
    <p:sldMasterId id="2147483672" r:id="rId13"/>
    <p:sldMasterId id="2147483674" r:id="rId14"/>
    <p:sldMasterId id="2147483676" r:id="rId15"/>
    <p:sldMasterId id="2147483678" r:id="rId16"/>
    <p:sldMasterId id="2147483680" r:id="rId17"/>
    <p:sldMasterId id="2147483684" r:id="rId18"/>
    <p:sldMasterId id="2147483686" r:id="rId19"/>
    <p:sldMasterId id="2147483688" r:id="rId20"/>
    <p:sldMasterId id="2147483690" r:id="rId21"/>
    <p:sldMasterId id="2147483692" r:id="rId22"/>
  </p:sldMasterIdLst>
  <p:sldIdLst>
    <p:sldId id="256" r:id="rId23"/>
    <p:sldId id="257" r:id="rId24"/>
    <p:sldId id="262" r:id="rId25"/>
    <p:sldId id="263" r:id="rId26"/>
    <p:sldId id="265" r:id="rId27"/>
    <p:sldId id="266" r:id="rId28"/>
    <p:sldId id="267" r:id="rId29"/>
    <p:sldId id="264" r:id="rId30"/>
    <p:sldId id="259" r:id="rId31"/>
    <p:sldId id="260" r:id="rId32"/>
    <p:sldId id="261" r:id="rId3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48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Master" Target="slideMasters/slideMaster13.xml"/><Relationship Id="rId18" Type="http://schemas.openxmlformats.org/officeDocument/2006/relationships/slideMaster" Target="slideMasters/slideMaster18.xml"/><Relationship Id="rId26" Type="http://schemas.openxmlformats.org/officeDocument/2006/relationships/slide" Target="slides/slide4.xml"/><Relationship Id="rId3" Type="http://schemas.openxmlformats.org/officeDocument/2006/relationships/slideMaster" Target="slideMasters/slideMaster3.xml"/><Relationship Id="rId21" Type="http://schemas.openxmlformats.org/officeDocument/2006/relationships/slideMaster" Target="slideMasters/slideMaster21.xml"/><Relationship Id="rId34" Type="http://schemas.openxmlformats.org/officeDocument/2006/relationships/presProps" Target="presProps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Master" Target="slideMasters/slideMaster17.xml"/><Relationship Id="rId25" Type="http://schemas.openxmlformats.org/officeDocument/2006/relationships/slide" Target="slides/slide3.xml"/><Relationship Id="rId33" Type="http://schemas.openxmlformats.org/officeDocument/2006/relationships/slide" Target="slides/slide11.xml"/><Relationship Id="rId2" Type="http://schemas.openxmlformats.org/officeDocument/2006/relationships/slideMaster" Target="slideMasters/slideMaster2.xml"/><Relationship Id="rId16" Type="http://schemas.openxmlformats.org/officeDocument/2006/relationships/slideMaster" Target="slideMasters/slideMaster16.xml"/><Relationship Id="rId20" Type="http://schemas.openxmlformats.org/officeDocument/2006/relationships/slideMaster" Target="slideMasters/slideMaster20.xml"/><Relationship Id="rId29" Type="http://schemas.openxmlformats.org/officeDocument/2006/relationships/slide" Target="slides/slide7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2.xml"/><Relationship Id="rId32" Type="http://schemas.openxmlformats.org/officeDocument/2006/relationships/slide" Target="slides/slide10.xml"/><Relationship Id="rId37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Master" Target="slideMasters/slideMaster15.xml"/><Relationship Id="rId23" Type="http://schemas.openxmlformats.org/officeDocument/2006/relationships/slide" Target="slides/slide1.xml"/><Relationship Id="rId28" Type="http://schemas.openxmlformats.org/officeDocument/2006/relationships/slide" Target="slides/slide6.xml"/><Relationship Id="rId36" Type="http://schemas.openxmlformats.org/officeDocument/2006/relationships/theme" Target="theme/theme1.xml"/><Relationship Id="rId10" Type="http://schemas.openxmlformats.org/officeDocument/2006/relationships/slideMaster" Target="slideMasters/slideMaster10.xml"/><Relationship Id="rId19" Type="http://schemas.openxmlformats.org/officeDocument/2006/relationships/slideMaster" Target="slideMasters/slideMaster19.xml"/><Relationship Id="rId31" Type="http://schemas.openxmlformats.org/officeDocument/2006/relationships/slide" Target="slides/slide9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Master" Target="slideMasters/slideMaster22.xml"/><Relationship Id="rId27" Type="http://schemas.openxmlformats.org/officeDocument/2006/relationships/slide" Target="slides/slide5.xml"/><Relationship Id="rId30" Type="http://schemas.openxmlformats.org/officeDocument/2006/relationships/slide" Target="slides/slide8.xml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ru-RU" sz="1800" b="0" strike="noStrike" spc="-1">
              <a:solidFill>
                <a:schemeClr val="dk1"/>
              </a:solidFill>
              <a:latin typeface="Calibri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 type="subTitle"/>
          </p:nvPr>
        </p:nvSpPr>
        <p:spPr>
          <a:xfrm>
            <a:off x="838080" y="1825560"/>
            <a:ext cx="10515240" cy="4350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ru-RU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" name="PlaceHolder 3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3" name="PlaceHolder 4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6716BD54-D64E-4CA8-A626-ED79CE54E7B1}" type="slidenum">
              <a:t>‹#›</a:t>
            </a:fld>
            <a:endParaRPr/>
          </a:p>
        </p:txBody>
      </p:sp>
      <p:sp>
        <p:nvSpPr>
          <p:cNvPr id="6" name="PlaceHolder 5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29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30"/>
          </p:nvPr>
        </p:nvSpPr>
        <p:spPr/>
        <p:txBody>
          <a:bodyPr/>
          <a:lstStyle/>
          <a:p>
            <a:fld id="{7D113F21-8B7F-495B-8E42-FAD469495CBB}" type="slidenum">
              <a:t>‹#›</a:t>
            </a:fld>
            <a:endParaRPr/>
          </a:p>
        </p:txBody>
      </p:sp>
      <p:sp>
        <p:nvSpPr>
          <p:cNvPr id="4" name="PlaceHolder 3"/>
          <p:cNvSpPr>
            <a:spLocks noGrp="1"/>
          </p:cNvSpPr>
          <p:nvPr>
            <p:ph type="dt" idx="28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3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33"/>
          </p:nvPr>
        </p:nvSpPr>
        <p:spPr/>
        <p:txBody>
          <a:bodyPr/>
          <a:lstStyle/>
          <a:p>
            <a:fld id="{C5967A56-62CD-4C73-A850-BE49C38C0F35}" type="slidenum">
              <a:t>‹#›</a:t>
            </a:fld>
            <a:endParaRPr/>
          </a:p>
        </p:txBody>
      </p:sp>
      <p:sp>
        <p:nvSpPr>
          <p:cNvPr id="4" name="PlaceHolder 3"/>
          <p:cNvSpPr>
            <a:spLocks noGrp="1"/>
          </p:cNvSpPr>
          <p:nvPr>
            <p:ph type="dt" idx="3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Обычны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ru-RU" sz="1800" b="0" strike="noStrike" spc="-1">
              <a:solidFill>
                <a:schemeClr val="dk1"/>
              </a:solidFill>
              <a:latin typeface="Calibri"/>
            </a:endParaRPr>
          </a:p>
        </p:txBody>
      </p:sp>
      <p:sp>
        <p:nvSpPr>
          <p:cNvPr id="70" name="PlaceHolder 2"/>
          <p:cNvSpPr>
            <a:spLocks noGrp="1"/>
          </p:cNvSpPr>
          <p:nvPr>
            <p:ph type="subTitle"/>
          </p:nvPr>
        </p:nvSpPr>
        <p:spPr>
          <a:xfrm>
            <a:off x="838080" y="1825560"/>
            <a:ext cx="10515240" cy="4350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ru-RU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35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36"/>
          </p:nvPr>
        </p:nvSpPr>
        <p:spPr/>
        <p:txBody>
          <a:bodyPr/>
          <a:lstStyle/>
          <a:p>
            <a:fld id="{594E8ADF-C4A1-4292-9C63-2D80608C9617}" type="slidenum">
              <a:t>‹#›</a:t>
            </a:fld>
            <a:endParaRPr/>
          </a:p>
        </p:txBody>
      </p:sp>
      <p:sp>
        <p:nvSpPr>
          <p:cNvPr id="6" name="PlaceHolder 5"/>
          <p:cNvSpPr>
            <a:spLocks noGrp="1"/>
          </p:cNvSpPr>
          <p:nvPr>
            <p:ph type="dt" idx="34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Обычный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38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39"/>
          </p:nvPr>
        </p:nvSpPr>
        <p:spPr/>
        <p:txBody>
          <a:bodyPr/>
          <a:lstStyle/>
          <a:p>
            <a:fld id="{B45513E7-55F7-470C-AE33-ED74CEFCC4FE}" type="slidenum">
              <a:t>‹#›</a:t>
            </a:fld>
            <a:endParaRPr/>
          </a:p>
        </p:txBody>
      </p:sp>
      <p:sp>
        <p:nvSpPr>
          <p:cNvPr id="4" name="PlaceHolder 3"/>
          <p:cNvSpPr>
            <a:spLocks noGrp="1"/>
          </p:cNvSpPr>
          <p:nvPr>
            <p:ph type="dt" idx="37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Обычный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41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42"/>
          </p:nvPr>
        </p:nvSpPr>
        <p:spPr/>
        <p:txBody>
          <a:bodyPr/>
          <a:lstStyle/>
          <a:p>
            <a:fld id="{9BB02D3B-5793-408D-B999-988DB093CB53}" type="slidenum">
              <a:t>‹#›</a:t>
            </a:fld>
            <a:endParaRPr/>
          </a:p>
        </p:txBody>
      </p:sp>
      <p:sp>
        <p:nvSpPr>
          <p:cNvPr id="4" name="PlaceHolder 3"/>
          <p:cNvSpPr>
            <a:spLocks noGrp="1"/>
          </p:cNvSpPr>
          <p:nvPr>
            <p:ph type="dt" idx="40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1_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ru-RU" sz="1800" b="0" strike="noStrike" spc="-1">
              <a:solidFill>
                <a:schemeClr val="dk1"/>
              </a:solidFill>
              <a:latin typeface="Calibri"/>
            </a:endParaRPr>
          </a:p>
        </p:txBody>
      </p:sp>
      <p:sp>
        <p:nvSpPr>
          <p:cNvPr id="85" name="PlaceHolder 2"/>
          <p:cNvSpPr>
            <a:spLocks noGrp="1"/>
          </p:cNvSpPr>
          <p:nvPr>
            <p:ph/>
          </p:nvPr>
        </p:nvSpPr>
        <p:spPr>
          <a:xfrm>
            <a:off x="838080" y="1825560"/>
            <a:ext cx="10515240" cy="4350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ru-RU" sz="2800" b="0" strike="noStrike" spc="-1">
              <a:solidFill>
                <a:schemeClr val="dk1"/>
              </a:solidFill>
              <a:latin typeface="Calibri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sldNum" idx="43"/>
          </p:nvPr>
        </p:nvSpPr>
        <p:spPr/>
        <p:txBody>
          <a:bodyPr/>
          <a:lstStyle/>
          <a:p>
            <a:fld id="{477E1B80-BAD6-4237-95D0-523067113E52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Обычный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ru-RU" sz="1800" b="0" strike="noStrike" spc="-1">
              <a:solidFill>
                <a:schemeClr val="dk1"/>
              </a:solidFill>
              <a:latin typeface="Calibri"/>
            </a:endParaRPr>
          </a:p>
        </p:txBody>
      </p:sp>
      <p:sp>
        <p:nvSpPr>
          <p:cNvPr id="92" name="PlaceHolder 2"/>
          <p:cNvSpPr>
            <a:spLocks noGrp="1"/>
          </p:cNvSpPr>
          <p:nvPr>
            <p:ph/>
          </p:nvPr>
        </p:nvSpPr>
        <p:spPr>
          <a:xfrm>
            <a:off x="838080" y="1825560"/>
            <a:ext cx="10515240" cy="4350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ru-RU" sz="2800" b="0" strike="noStrike" spc="-1">
              <a:solidFill>
                <a:schemeClr val="dk1"/>
              </a:solidFill>
              <a:latin typeface="Calibri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45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46"/>
          </p:nvPr>
        </p:nvSpPr>
        <p:spPr/>
        <p:txBody>
          <a:bodyPr/>
          <a:lstStyle/>
          <a:p>
            <a:fld id="{9D21C651-AED9-4C5B-AF5C-BB62BDCF1C13}" type="slidenum">
              <a:t>‹#›</a:t>
            </a:fld>
            <a:endParaRPr/>
          </a:p>
        </p:txBody>
      </p:sp>
      <p:sp>
        <p:nvSpPr>
          <p:cNvPr id="6" name="PlaceHolder 5"/>
          <p:cNvSpPr>
            <a:spLocks noGrp="1"/>
          </p:cNvSpPr>
          <p:nvPr>
            <p:ph type="dt" idx="44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Обычный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48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49"/>
          </p:nvPr>
        </p:nvSpPr>
        <p:spPr/>
        <p:txBody>
          <a:bodyPr/>
          <a:lstStyle/>
          <a:p>
            <a:fld id="{FB293125-880E-46F3-8F40-DA46F8F5494D}" type="slidenum">
              <a:t>‹#›</a:t>
            </a:fld>
            <a:endParaRPr/>
          </a:p>
        </p:txBody>
      </p:sp>
      <p:sp>
        <p:nvSpPr>
          <p:cNvPr id="4" name="PlaceHolder 3"/>
          <p:cNvSpPr>
            <a:spLocks noGrp="1"/>
          </p:cNvSpPr>
          <p:nvPr>
            <p:ph type="dt" idx="47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Обычный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54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55"/>
          </p:nvPr>
        </p:nvSpPr>
        <p:spPr/>
        <p:txBody>
          <a:bodyPr/>
          <a:lstStyle/>
          <a:p>
            <a:fld id="{525ED021-17A3-453A-9379-D45AB913E11A}" type="slidenum">
              <a:t>‹#›</a:t>
            </a:fld>
            <a:endParaRPr/>
          </a:p>
        </p:txBody>
      </p:sp>
      <p:sp>
        <p:nvSpPr>
          <p:cNvPr id="4" name="PlaceHolder 3"/>
          <p:cNvSpPr>
            <a:spLocks noGrp="1"/>
          </p:cNvSpPr>
          <p:nvPr>
            <p:ph type="dt" idx="53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Обычный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ru-RU" sz="1800" b="0" strike="noStrike" spc="-1">
              <a:solidFill>
                <a:schemeClr val="dk1"/>
              </a:solidFill>
              <a:latin typeface="Calibri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57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58"/>
          </p:nvPr>
        </p:nvSpPr>
        <p:spPr/>
        <p:txBody>
          <a:bodyPr/>
          <a:lstStyle/>
          <a:p>
            <a:fld id="{25364963-8F40-46DA-9C73-454DA7527574}" type="slidenum">
              <a:t>‹#›</a:t>
            </a:fld>
            <a:endParaRPr/>
          </a:p>
        </p:txBody>
      </p:sp>
      <p:sp>
        <p:nvSpPr>
          <p:cNvPr id="5" name="PlaceHolder 4"/>
          <p:cNvSpPr>
            <a:spLocks noGrp="1"/>
          </p:cNvSpPr>
          <p:nvPr>
            <p:ph type="dt" idx="56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5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6"/>
          </p:nvPr>
        </p:nvSpPr>
        <p:spPr/>
        <p:txBody>
          <a:bodyPr/>
          <a:lstStyle/>
          <a:p>
            <a:fld id="{0CCE2F3C-CBF9-42D5-9D89-742B2A3B8249}" type="slidenum">
              <a:t>‹#›</a:t>
            </a:fld>
            <a:endParaRPr/>
          </a:p>
        </p:txBody>
      </p:sp>
      <p:sp>
        <p:nvSpPr>
          <p:cNvPr id="4" name="PlaceHolder 3"/>
          <p:cNvSpPr>
            <a:spLocks noGrp="1"/>
          </p:cNvSpPr>
          <p:nvPr>
            <p:ph type="dt" idx="4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Обычный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60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61"/>
          </p:nvPr>
        </p:nvSpPr>
        <p:spPr/>
        <p:txBody>
          <a:bodyPr/>
          <a:lstStyle/>
          <a:p>
            <a:fld id="{EEC98B47-B265-4046-8DFE-8DFC88BCB5AE}" type="slidenum">
              <a:t>‹#›</a:t>
            </a:fld>
            <a:endParaRPr/>
          </a:p>
        </p:txBody>
      </p:sp>
      <p:sp>
        <p:nvSpPr>
          <p:cNvPr id="4" name="PlaceHolder 3"/>
          <p:cNvSpPr>
            <a:spLocks noGrp="1"/>
          </p:cNvSpPr>
          <p:nvPr>
            <p:ph type="dt" idx="59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Обычный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63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64"/>
          </p:nvPr>
        </p:nvSpPr>
        <p:spPr/>
        <p:txBody>
          <a:bodyPr/>
          <a:lstStyle/>
          <a:p>
            <a:fld id="{B6E06AF2-A690-4B9A-8EEE-A4297AACF7F2}" type="slidenum">
              <a:t>‹#›</a:t>
            </a:fld>
            <a:endParaRPr/>
          </a:p>
        </p:txBody>
      </p:sp>
      <p:sp>
        <p:nvSpPr>
          <p:cNvPr id="4" name="PlaceHolder 3"/>
          <p:cNvSpPr>
            <a:spLocks noGrp="1"/>
          </p:cNvSpPr>
          <p:nvPr>
            <p:ph type="dt" idx="62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Обычный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66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67"/>
          </p:nvPr>
        </p:nvSpPr>
        <p:spPr/>
        <p:txBody>
          <a:bodyPr/>
          <a:lstStyle/>
          <a:p>
            <a:fld id="{855F6A38-13DF-4C7A-A7E4-E8B797F352F1}" type="slidenum">
              <a:t>‹#›</a:t>
            </a:fld>
            <a:endParaRPr/>
          </a:p>
        </p:txBody>
      </p:sp>
      <p:sp>
        <p:nvSpPr>
          <p:cNvPr id="4" name="PlaceHolder 3"/>
          <p:cNvSpPr>
            <a:spLocks noGrp="1"/>
          </p:cNvSpPr>
          <p:nvPr>
            <p:ph type="dt" idx="6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8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9"/>
          </p:nvPr>
        </p:nvSpPr>
        <p:spPr/>
        <p:txBody>
          <a:bodyPr/>
          <a:lstStyle/>
          <a:p>
            <a:fld id="{E127BE72-3178-4906-94D9-FF75BDB97D50}" type="slidenum">
              <a:t>‹#›</a:t>
            </a:fld>
            <a:endParaRPr/>
          </a:p>
        </p:txBody>
      </p:sp>
      <p:sp>
        <p:nvSpPr>
          <p:cNvPr id="4" name="PlaceHolder 3"/>
          <p:cNvSpPr>
            <a:spLocks noGrp="1"/>
          </p:cNvSpPr>
          <p:nvPr>
            <p:ph type="dt" idx="7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ru-RU" sz="1800" b="0" strike="noStrike" spc="-1">
              <a:solidFill>
                <a:schemeClr val="dk1"/>
              </a:solidFill>
              <a:latin typeface="Calibri"/>
            </a:endParaRPr>
          </a:p>
        </p:txBody>
      </p:sp>
      <p:sp>
        <p:nvSpPr>
          <p:cNvPr id="22" name="PlaceHolder 2"/>
          <p:cNvSpPr>
            <a:spLocks noGrp="1"/>
          </p:cNvSpPr>
          <p:nvPr>
            <p:ph/>
          </p:nvPr>
        </p:nvSpPr>
        <p:spPr>
          <a:xfrm>
            <a:off x="838080" y="1825560"/>
            <a:ext cx="10515240" cy="4350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ru-RU" sz="2800" b="0" strike="noStrike" spc="-1">
              <a:solidFill>
                <a:schemeClr val="dk1"/>
              </a:solidFill>
              <a:latin typeface="Calibri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2066F16B-85F7-49ED-8DEE-69BEFA60CC6E}" type="slidenum">
              <a:t>‹#›</a:t>
            </a:fld>
            <a:endParaRPr/>
          </a:p>
        </p:txBody>
      </p:sp>
      <p:sp>
        <p:nvSpPr>
          <p:cNvPr id="6" name="PlaceHolder 5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14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15"/>
          </p:nvPr>
        </p:nvSpPr>
        <p:spPr/>
        <p:txBody>
          <a:bodyPr/>
          <a:lstStyle/>
          <a:p>
            <a:fld id="{00C6D6FA-9F33-4666-BFDE-C373C75FE13C}" type="slidenum">
              <a:t>‹#›</a:t>
            </a:fld>
            <a:endParaRPr/>
          </a:p>
        </p:txBody>
      </p:sp>
      <p:sp>
        <p:nvSpPr>
          <p:cNvPr id="4" name="PlaceHolder 3"/>
          <p:cNvSpPr>
            <a:spLocks noGrp="1"/>
          </p:cNvSpPr>
          <p:nvPr>
            <p:ph type="dt" idx="13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ru-RU" sz="1800" b="0" strike="noStrike" spc="-1">
              <a:solidFill>
                <a:schemeClr val="dk1"/>
              </a:solidFill>
              <a:latin typeface="Calibri"/>
            </a:endParaRPr>
          </a:p>
        </p:txBody>
      </p:sp>
      <p:sp>
        <p:nvSpPr>
          <p:cNvPr id="35" name="PlaceHolder 2"/>
          <p:cNvSpPr>
            <a:spLocks noGrp="1"/>
          </p:cNvSpPr>
          <p:nvPr>
            <p:ph/>
          </p:nvPr>
        </p:nvSpPr>
        <p:spPr>
          <a:xfrm>
            <a:off x="838080" y="1825560"/>
            <a:ext cx="5131080" cy="4350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ru-RU" sz="2800" b="0" strike="noStrike" spc="-1">
              <a:solidFill>
                <a:schemeClr val="dk1"/>
              </a:solidFill>
              <a:latin typeface="Calibri"/>
            </a:endParaRPr>
          </a:p>
        </p:txBody>
      </p:sp>
      <p:sp>
        <p:nvSpPr>
          <p:cNvPr id="36" name="PlaceHolder 3"/>
          <p:cNvSpPr>
            <a:spLocks noGrp="1"/>
          </p:cNvSpPr>
          <p:nvPr>
            <p:ph/>
          </p:nvPr>
        </p:nvSpPr>
        <p:spPr>
          <a:xfrm>
            <a:off x="6226200" y="1825560"/>
            <a:ext cx="5131080" cy="4350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ru-RU" sz="2800" b="0" strike="noStrike" spc="-1">
              <a:solidFill>
                <a:schemeClr val="dk1"/>
              </a:solidFill>
              <a:latin typeface="Calibri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17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18"/>
          </p:nvPr>
        </p:nvSpPr>
        <p:spPr/>
        <p:txBody>
          <a:bodyPr/>
          <a:lstStyle/>
          <a:p>
            <a:fld id="{A5CD2B91-8449-40A0-8BFC-FF9404BA518B}" type="slidenum">
              <a:t>‹#›</a:t>
            </a:fld>
            <a:endParaRPr/>
          </a:p>
        </p:txBody>
      </p:sp>
      <p:sp>
        <p:nvSpPr>
          <p:cNvPr id="7" name="PlaceHolder 6"/>
          <p:cNvSpPr>
            <a:spLocks noGrp="1"/>
          </p:cNvSpPr>
          <p:nvPr>
            <p:ph type="dt" idx="16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20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21"/>
          </p:nvPr>
        </p:nvSpPr>
        <p:spPr/>
        <p:txBody>
          <a:bodyPr/>
          <a:lstStyle/>
          <a:p>
            <a:fld id="{2FAD3D49-A292-4878-BA0F-385ACD364D49}" type="slidenum">
              <a:t>‹#›</a:t>
            </a:fld>
            <a:endParaRPr/>
          </a:p>
        </p:txBody>
      </p:sp>
      <p:sp>
        <p:nvSpPr>
          <p:cNvPr id="4" name="PlaceHolder 3"/>
          <p:cNvSpPr>
            <a:spLocks noGrp="1"/>
          </p:cNvSpPr>
          <p:nvPr>
            <p:ph type="dt" idx="19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ru-RU" sz="1800" b="0" strike="noStrike" spc="-1">
              <a:solidFill>
                <a:schemeClr val="dk1"/>
              </a:solidFill>
              <a:latin typeface="Calibri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23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24"/>
          </p:nvPr>
        </p:nvSpPr>
        <p:spPr/>
        <p:txBody>
          <a:bodyPr/>
          <a:lstStyle/>
          <a:p>
            <a:fld id="{2B09FAD0-8BBD-402F-B39F-B8D901960DD6}" type="slidenum">
              <a:t>‹#›</a:t>
            </a:fld>
            <a:endParaRPr/>
          </a:p>
        </p:txBody>
      </p:sp>
      <p:sp>
        <p:nvSpPr>
          <p:cNvPr id="5" name="PlaceHolder 4"/>
          <p:cNvSpPr>
            <a:spLocks noGrp="1"/>
          </p:cNvSpPr>
          <p:nvPr>
            <p:ph type="dt" idx="22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26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27"/>
          </p:nvPr>
        </p:nvSpPr>
        <p:spPr/>
        <p:txBody>
          <a:bodyPr/>
          <a:lstStyle/>
          <a:p>
            <a:fld id="{DEF52B4F-BB63-4B62-AE99-B1DC99B236CE}" type="slidenum">
              <a:t>‹#›</a:t>
            </a:fld>
            <a:endParaRPr/>
          </a:p>
        </p:txBody>
      </p:sp>
      <p:sp>
        <p:nvSpPr>
          <p:cNvPr id="4" name="PlaceHolder 3"/>
          <p:cNvSpPr>
            <a:spLocks noGrp="1"/>
          </p:cNvSpPr>
          <p:nvPr>
            <p:ph type="dt" idx="2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0.xml"/><Relationship Id="rId1" Type="http://schemas.openxmlformats.org/officeDocument/2006/relationships/slideLayout" Target="../slideLayouts/slideLayout10.xml"/></Relationships>
</file>

<file path=ppt/slideMasters/_rels/slideMaster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1.xml"/><Relationship Id="rId1" Type="http://schemas.openxmlformats.org/officeDocument/2006/relationships/slideLayout" Target="../slideLayouts/slideLayout11.xml"/></Relationships>
</file>

<file path=ppt/slideMasters/_rels/slideMaster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2.xml"/><Relationship Id="rId1" Type="http://schemas.openxmlformats.org/officeDocument/2006/relationships/slideLayout" Target="../slideLayouts/slideLayout12.xml"/></Relationships>
</file>

<file path=ppt/slideMasters/_rels/slideMaster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3.xml"/><Relationship Id="rId1" Type="http://schemas.openxmlformats.org/officeDocument/2006/relationships/slideLayout" Target="../slideLayouts/slideLayout13.xml"/></Relationships>
</file>

<file path=ppt/slideMasters/_rels/slideMaster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4.xml"/><Relationship Id="rId1" Type="http://schemas.openxmlformats.org/officeDocument/2006/relationships/slideLayout" Target="../slideLayouts/slideLayout14.xml"/></Relationships>
</file>

<file path=ppt/slideMasters/_rels/slideMaster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5.xml"/><Relationship Id="rId1" Type="http://schemas.openxmlformats.org/officeDocument/2006/relationships/slideLayout" Target="../slideLayouts/slideLayout15.xml"/></Relationships>
</file>

<file path=ppt/slideMasters/_rels/slideMaster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6.xml"/><Relationship Id="rId1" Type="http://schemas.openxmlformats.org/officeDocument/2006/relationships/slideLayout" Target="../slideLayouts/slideLayout16.xml"/></Relationships>
</file>

<file path=ppt/slideMasters/_rels/slideMaster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7.xml"/><Relationship Id="rId1" Type="http://schemas.openxmlformats.org/officeDocument/2006/relationships/slideLayout" Target="../slideLayouts/slideLayout17.xml"/></Relationships>
</file>

<file path=ppt/slideMasters/_rels/slideMaster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8.xml"/><Relationship Id="rId1" Type="http://schemas.openxmlformats.org/officeDocument/2006/relationships/slideLayout" Target="../slideLayouts/slideLayout18.xml"/></Relationships>
</file>

<file path=ppt/slideMasters/_rels/slideMaster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9.xml"/><Relationship Id="rId1" Type="http://schemas.openxmlformats.org/officeDocument/2006/relationships/slideLayout" Target="../slideLayouts/slideLayout1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20.xml"/><Relationship Id="rId1" Type="http://schemas.openxmlformats.org/officeDocument/2006/relationships/slideLayout" Target="../slideLayouts/slideLayout20.xml"/></Relationships>
</file>

<file path=ppt/slideMasters/_rels/slideMaster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21.xml"/><Relationship Id="rId1" Type="http://schemas.openxmlformats.org/officeDocument/2006/relationships/slideLayout" Target="../slideLayouts/slideLayout21.xml"/></Relationships>
</file>

<file path=ppt/slideMasters/_rels/slideMaster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22.xml"/><Relationship Id="rId1" Type="http://schemas.openxmlformats.org/officeDocument/2006/relationships/slideLayout" Target="../slideLayouts/slideLayout2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4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5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6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7.xml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8.xml"/><Relationship Id="rId1" Type="http://schemas.openxmlformats.org/officeDocument/2006/relationships/slideLayout" Target="../slideLayouts/slideLayout8.xml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9.xml"/><Relationship Id="rId1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"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1523880" y="1122480"/>
            <a:ext cx="9143640" cy="23871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b">
            <a:noAutofit/>
          </a:bodyPr>
          <a:lstStyle/>
          <a:p>
            <a:pPr indent="0" algn="ctr" defTabSz="914400">
              <a:lnSpc>
                <a:spcPct val="90000"/>
              </a:lnSpc>
              <a:buNone/>
            </a:pPr>
            <a:r>
              <a:rPr lang="ru-RU" sz="6000" b="0" strike="noStrike" spc="-1">
                <a:solidFill>
                  <a:schemeClr val="dk1"/>
                </a:solidFill>
                <a:latin typeface="Calibri Light"/>
              </a:rPr>
              <a:t>Образец заголовка</a:t>
            </a:r>
            <a:endParaRPr lang="ru-RU" sz="6000" b="0" strike="noStrike" spc="-1">
              <a:solidFill>
                <a:schemeClr val="dk1"/>
              </a:solidFill>
              <a:latin typeface="Calibri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 type="dt" idx="1"/>
          </p:nvPr>
        </p:nvSpPr>
        <p:spPr>
          <a:xfrm>
            <a:off x="8380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defRPr lang="ru-RU" sz="1200" b="0" strike="noStrike" spc="-1">
                <a:solidFill>
                  <a:schemeClr val="dk1">
                    <a:tint val="75000"/>
                  </a:schemeClr>
                </a:solidFill>
                <a:latin typeface="Calibri"/>
              </a:defRPr>
            </a:lvl1pPr>
          </a:lstStyle>
          <a:p>
            <a:pPr indent="0" defTabSz="914400">
              <a:lnSpc>
                <a:spcPct val="100000"/>
              </a:lnSpc>
              <a:buNone/>
            </a:pPr>
            <a:r>
              <a:rPr lang="ru-RU" sz="1200" b="0" strike="noStrike" spc="-1">
                <a:solidFill>
                  <a:schemeClr val="dk1">
                    <a:tint val="75000"/>
                  </a:schemeClr>
                </a:solidFill>
                <a:latin typeface="Calibri"/>
              </a:rPr>
              <a:t>&lt;дата/время&gt;</a:t>
            </a:r>
            <a:endParaRPr lang="ru-RU" sz="12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2" name="PlaceHolder 3"/>
          <p:cNvSpPr>
            <a:spLocks noGrp="1"/>
          </p:cNvSpPr>
          <p:nvPr>
            <p:ph type="ftr" idx="2"/>
          </p:nvPr>
        </p:nvSpPr>
        <p:spPr>
          <a:xfrm>
            <a:off x="4038480" y="6356520"/>
            <a:ext cx="41144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>
              <a:buNone/>
              <a:defRPr lang="ru-RU" sz="1400" b="0" strike="noStrike" spc="-1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ctr">
              <a:buNone/>
            </a:pPr>
            <a:r>
              <a:rPr lang="ru-RU" sz="1400" b="0" strike="noStrike" spc="-1">
                <a:solidFill>
                  <a:srgbClr val="000000"/>
                </a:solidFill>
                <a:latin typeface="Times New Roman"/>
              </a:rPr>
              <a:t>&lt;нижний колонтитул&gt;</a:t>
            </a:r>
          </a:p>
        </p:txBody>
      </p:sp>
      <p:sp>
        <p:nvSpPr>
          <p:cNvPr id="3" name="PlaceHolder 4"/>
          <p:cNvSpPr>
            <a:spLocks noGrp="1"/>
          </p:cNvSpPr>
          <p:nvPr>
            <p:ph type="sldNum" idx="3"/>
          </p:nvPr>
        </p:nvSpPr>
        <p:spPr>
          <a:xfrm>
            <a:off x="86104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defRPr lang="ru-RU" sz="1200" b="0" strike="noStrike" spc="-1">
                <a:solidFill>
                  <a:schemeClr val="dk1">
                    <a:tint val="75000"/>
                  </a:schemeClr>
                </a:solidFill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</a:pPr>
            <a:fld id="{7F553B47-4282-485C-A5EB-478C37916133}" type="slidenum">
              <a:rPr lang="ru-RU" sz="1200" b="0" strike="noStrike" spc="-1">
                <a:solidFill>
                  <a:schemeClr val="dk1">
                    <a:tint val="75000"/>
                  </a:schemeClr>
                </a:solidFill>
                <a:latin typeface="Calibri"/>
              </a:rPr>
              <a:t>‹#›</a:t>
            </a:fld>
            <a:endParaRPr lang="ru-RU" sz="1200" b="0" strike="noStrike" spc="-1">
              <a:solidFill>
                <a:srgbClr val="000000"/>
              </a:solidFill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"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PlaceHolder 1"/>
          <p:cNvSpPr>
            <a:spLocks noGrp="1"/>
          </p:cNvSpPr>
          <p:nvPr>
            <p:ph type="title"/>
          </p:nvPr>
        </p:nvSpPr>
        <p:spPr>
          <a:xfrm>
            <a:off x="839880" y="457200"/>
            <a:ext cx="3931920" cy="159984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b">
            <a:noAutofit/>
          </a:bodyPr>
          <a:lstStyle/>
          <a:p>
            <a:pPr indent="0" defTabSz="914400">
              <a:lnSpc>
                <a:spcPct val="90000"/>
              </a:lnSpc>
              <a:buNone/>
            </a:pPr>
            <a:r>
              <a:rPr lang="ru-RU" sz="3200" b="0" strike="noStrike" spc="-1">
                <a:solidFill>
                  <a:schemeClr val="dk1"/>
                </a:solidFill>
                <a:latin typeface="Calibri Light"/>
              </a:rPr>
              <a:t>Образец заголовка</a:t>
            </a:r>
            <a:endParaRPr lang="ru-RU" sz="3200" b="0" strike="noStrike" spc="-1">
              <a:solidFill>
                <a:schemeClr val="dk1"/>
              </a:solidFill>
              <a:latin typeface="Calibri"/>
            </a:endParaRPr>
          </a:p>
        </p:txBody>
      </p:sp>
      <p:sp>
        <p:nvSpPr>
          <p:cNvPr id="54" name="PlaceHolder 2"/>
          <p:cNvSpPr>
            <a:spLocks noGrp="1"/>
          </p:cNvSpPr>
          <p:nvPr>
            <p:ph type="body"/>
          </p:nvPr>
        </p:nvSpPr>
        <p:spPr>
          <a:xfrm>
            <a:off x="5183280" y="987480"/>
            <a:ext cx="6171840" cy="48733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/>
          <a:p>
            <a:pPr marL="228600" indent="-228600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ru-RU" sz="3200" b="0" strike="noStrike" spc="-1">
                <a:solidFill>
                  <a:schemeClr val="dk1"/>
                </a:solidFill>
                <a:latin typeface="Calibri"/>
              </a:rPr>
              <a:t>Образец текста</a:t>
            </a:r>
          </a:p>
          <a:p>
            <a:pPr marL="685800" lvl="1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ru-RU" sz="2800" b="0" strike="noStrike" spc="-1">
                <a:solidFill>
                  <a:schemeClr val="dk1"/>
                </a:solidFill>
                <a:latin typeface="Calibri"/>
              </a:rPr>
              <a:t>Второй уровень</a:t>
            </a:r>
          </a:p>
          <a:p>
            <a:pPr marL="1143000" lvl="2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ru-RU" sz="2400" b="0" strike="noStrike" spc="-1">
                <a:solidFill>
                  <a:schemeClr val="dk1"/>
                </a:solidFill>
                <a:latin typeface="Calibri"/>
              </a:rPr>
              <a:t>Третий уровень</a:t>
            </a:r>
          </a:p>
          <a:p>
            <a:pPr marL="1600200" lvl="3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ru-RU" sz="2000" b="0" strike="noStrike" spc="-1">
                <a:solidFill>
                  <a:schemeClr val="dk1"/>
                </a:solidFill>
                <a:latin typeface="Calibri"/>
              </a:rPr>
              <a:t>Четвертый уровень</a:t>
            </a:r>
          </a:p>
          <a:p>
            <a:pPr marL="2057400" lvl="4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ru-RU" sz="2000" b="0" strike="noStrike" spc="-1">
                <a:solidFill>
                  <a:schemeClr val="dk1"/>
                </a:solidFill>
                <a:latin typeface="Calibri"/>
              </a:rPr>
              <a:t>Пятый уровень</a:t>
            </a:r>
          </a:p>
        </p:txBody>
      </p:sp>
      <p:sp>
        <p:nvSpPr>
          <p:cNvPr id="55" name="PlaceHolder 3"/>
          <p:cNvSpPr>
            <a:spLocks noGrp="1"/>
          </p:cNvSpPr>
          <p:nvPr>
            <p:ph type="body"/>
          </p:nvPr>
        </p:nvSpPr>
        <p:spPr>
          <a:xfrm>
            <a:off x="839880" y="2057400"/>
            <a:ext cx="3931920" cy="38113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/>
          <a:p>
            <a:pPr indent="0" defTabSz="91440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ru-RU" sz="1600" b="0" strike="noStrike" spc="-1">
                <a:solidFill>
                  <a:schemeClr val="dk1"/>
                </a:solidFill>
                <a:latin typeface="Calibri"/>
              </a:rPr>
              <a:t>Образец текста</a:t>
            </a:r>
          </a:p>
        </p:txBody>
      </p:sp>
      <p:sp>
        <p:nvSpPr>
          <p:cNvPr id="56" name="PlaceHolder 4"/>
          <p:cNvSpPr>
            <a:spLocks noGrp="1"/>
          </p:cNvSpPr>
          <p:nvPr>
            <p:ph type="dt" idx="28"/>
          </p:nvPr>
        </p:nvSpPr>
        <p:spPr>
          <a:xfrm>
            <a:off x="8380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defRPr lang="ru-RU" sz="1200" b="0" strike="noStrike" spc="-1">
                <a:solidFill>
                  <a:schemeClr val="dk1">
                    <a:tint val="75000"/>
                  </a:schemeClr>
                </a:solidFill>
                <a:latin typeface="Calibri"/>
              </a:defRPr>
            </a:lvl1pPr>
          </a:lstStyle>
          <a:p>
            <a:pPr indent="0" defTabSz="914400">
              <a:lnSpc>
                <a:spcPct val="100000"/>
              </a:lnSpc>
              <a:buNone/>
            </a:pPr>
            <a:r>
              <a:rPr lang="ru-RU" sz="1200" b="0" strike="noStrike" spc="-1">
                <a:solidFill>
                  <a:schemeClr val="dk1">
                    <a:tint val="75000"/>
                  </a:schemeClr>
                </a:solidFill>
                <a:latin typeface="Calibri"/>
              </a:rPr>
              <a:t>&lt;дата/время&gt;</a:t>
            </a:r>
            <a:endParaRPr lang="ru-RU" sz="12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57" name="PlaceHolder 5"/>
          <p:cNvSpPr>
            <a:spLocks noGrp="1"/>
          </p:cNvSpPr>
          <p:nvPr>
            <p:ph type="ftr" idx="29"/>
          </p:nvPr>
        </p:nvSpPr>
        <p:spPr>
          <a:xfrm>
            <a:off x="4038480" y="6356520"/>
            <a:ext cx="41144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>
              <a:buNone/>
              <a:defRPr lang="ru-RU" sz="1400" b="0" strike="noStrike" spc="-1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ctr">
              <a:buNone/>
            </a:pPr>
            <a:r>
              <a:rPr lang="ru-RU" sz="1400" b="0" strike="noStrike" spc="-1">
                <a:solidFill>
                  <a:srgbClr val="000000"/>
                </a:solidFill>
                <a:latin typeface="Times New Roman"/>
              </a:rPr>
              <a:t>&lt;нижний колонтитул&gt;</a:t>
            </a:r>
          </a:p>
        </p:txBody>
      </p:sp>
      <p:sp>
        <p:nvSpPr>
          <p:cNvPr id="58" name="PlaceHolder 6"/>
          <p:cNvSpPr>
            <a:spLocks noGrp="1"/>
          </p:cNvSpPr>
          <p:nvPr>
            <p:ph type="sldNum" idx="30"/>
          </p:nvPr>
        </p:nvSpPr>
        <p:spPr>
          <a:xfrm>
            <a:off x="86104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defRPr lang="ru-RU" sz="1200" b="0" strike="noStrike" spc="-1">
                <a:solidFill>
                  <a:schemeClr val="dk1">
                    <a:tint val="75000"/>
                  </a:schemeClr>
                </a:solidFill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</a:pPr>
            <a:fld id="{B125FCD4-8247-4285-B667-9EA52A727F05}" type="slidenum">
              <a:rPr lang="ru-RU" sz="1200" b="0" strike="noStrike" spc="-1">
                <a:solidFill>
                  <a:schemeClr val="dk1">
                    <a:tint val="75000"/>
                  </a:schemeClr>
                </a:solidFill>
                <a:latin typeface="Calibri"/>
              </a:rPr>
              <a:t>‹#›</a:t>
            </a:fld>
            <a:endParaRPr lang="ru-RU" sz="1200" b="0" strike="noStrike" spc="-1">
              <a:solidFill>
                <a:srgbClr val="000000"/>
              </a:solidFill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"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PlaceHolder 1"/>
          <p:cNvSpPr>
            <a:spLocks noGrp="1"/>
          </p:cNvSpPr>
          <p:nvPr>
            <p:ph type="title"/>
          </p:nvPr>
        </p:nvSpPr>
        <p:spPr>
          <a:xfrm>
            <a:off x="839880" y="457200"/>
            <a:ext cx="3931920" cy="159984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b">
            <a:noAutofit/>
          </a:bodyPr>
          <a:lstStyle/>
          <a:p>
            <a:pPr indent="0" defTabSz="914400">
              <a:lnSpc>
                <a:spcPct val="90000"/>
              </a:lnSpc>
              <a:buNone/>
            </a:pPr>
            <a:r>
              <a:rPr lang="ru-RU" sz="3200" b="0" strike="noStrike" spc="-1">
                <a:solidFill>
                  <a:schemeClr val="dk1"/>
                </a:solidFill>
                <a:latin typeface="Calibri Light"/>
              </a:rPr>
              <a:t>Образец заголовка</a:t>
            </a:r>
            <a:endParaRPr lang="ru-RU" sz="3200" b="0" strike="noStrike" spc="-1">
              <a:solidFill>
                <a:schemeClr val="dk1"/>
              </a:solidFill>
              <a:latin typeface="Calibri"/>
            </a:endParaRPr>
          </a:p>
        </p:txBody>
      </p:sp>
      <p:sp>
        <p:nvSpPr>
          <p:cNvPr id="60" name="PlaceHolder 2"/>
          <p:cNvSpPr>
            <a:spLocks noGrp="1"/>
          </p:cNvSpPr>
          <p:nvPr>
            <p:ph type="body"/>
          </p:nvPr>
        </p:nvSpPr>
        <p:spPr>
          <a:xfrm>
            <a:off x="5183280" y="987480"/>
            <a:ext cx="6171840" cy="487332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indent="0" defTabSz="914400">
              <a:lnSpc>
                <a:spcPct val="100000"/>
              </a:lnSpc>
              <a:buNone/>
              <a:tabLst>
                <a:tab pos="0" algn="l"/>
              </a:tabLst>
            </a:pPr>
            <a:r>
              <a:rPr lang="ru-RU" sz="3200" b="0" strike="noStrike" spc="-1">
                <a:solidFill>
                  <a:schemeClr val="dk1"/>
                </a:solidFill>
                <a:latin typeface="Calibri"/>
              </a:rPr>
              <a:t>Вставка рисунка</a:t>
            </a:r>
          </a:p>
        </p:txBody>
      </p:sp>
      <p:sp>
        <p:nvSpPr>
          <p:cNvPr id="61" name="PlaceHolder 3"/>
          <p:cNvSpPr>
            <a:spLocks noGrp="1"/>
          </p:cNvSpPr>
          <p:nvPr>
            <p:ph type="body"/>
          </p:nvPr>
        </p:nvSpPr>
        <p:spPr>
          <a:xfrm>
            <a:off x="839880" y="2057400"/>
            <a:ext cx="3931920" cy="38113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/>
          <a:p>
            <a:pPr indent="0" defTabSz="91440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ru-RU" sz="1600" b="0" strike="noStrike" spc="-1">
                <a:solidFill>
                  <a:schemeClr val="dk1"/>
                </a:solidFill>
                <a:latin typeface="Calibri"/>
              </a:rPr>
              <a:t>Образец текста</a:t>
            </a:r>
          </a:p>
        </p:txBody>
      </p:sp>
      <p:sp>
        <p:nvSpPr>
          <p:cNvPr id="62" name="PlaceHolder 4"/>
          <p:cNvSpPr>
            <a:spLocks noGrp="1"/>
          </p:cNvSpPr>
          <p:nvPr>
            <p:ph type="dt" idx="31"/>
          </p:nvPr>
        </p:nvSpPr>
        <p:spPr>
          <a:xfrm>
            <a:off x="8380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defRPr lang="ru-RU" sz="1200" b="0" strike="noStrike" spc="-1">
                <a:solidFill>
                  <a:schemeClr val="dk1">
                    <a:tint val="75000"/>
                  </a:schemeClr>
                </a:solidFill>
                <a:latin typeface="Calibri"/>
              </a:defRPr>
            </a:lvl1pPr>
          </a:lstStyle>
          <a:p>
            <a:pPr indent="0" defTabSz="914400">
              <a:lnSpc>
                <a:spcPct val="100000"/>
              </a:lnSpc>
              <a:buNone/>
            </a:pPr>
            <a:r>
              <a:rPr lang="ru-RU" sz="1200" b="0" strike="noStrike" spc="-1">
                <a:solidFill>
                  <a:schemeClr val="dk1">
                    <a:tint val="75000"/>
                  </a:schemeClr>
                </a:solidFill>
                <a:latin typeface="Calibri"/>
              </a:rPr>
              <a:t>&lt;дата/время&gt;</a:t>
            </a:r>
            <a:endParaRPr lang="ru-RU" sz="12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63" name="PlaceHolder 5"/>
          <p:cNvSpPr>
            <a:spLocks noGrp="1"/>
          </p:cNvSpPr>
          <p:nvPr>
            <p:ph type="ftr" idx="32"/>
          </p:nvPr>
        </p:nvSpPr>
        <p:spPr>
          <a:xfrm>
            <a:off x="4038480" y="6356520"/>
            <a:ext cx="41144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>
              <a:buNone/>
              <a:defRPr lang="ru-RU" sz="1400" b="0" strike="noStrike" spc="-1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ctr">
              <a:buNone/>
            </a:pPr>
            <a:r>
              <a:rPr lang="ru-RU" sz="1400" b="0" strike="noStrike" spc="-1">
                <a:solidFill>
                  <a:srgbClr val="000000"/>
                </a:solidFill>
                <a:latin typeface="Times New Roman"/>
              </a:rPr>
              <a:t>&lt;нижний колонтитул&gt;</a:t>
            </a:r>
          </a:p>
        </p:txBody>
      </p:sp>
      <p:sp>
        <p:nvSpPr>
          <p:cNvPr id="64" name="PlaceHolder 6"/>
          <p:cNvSpPr>
            <a:spLocks noGrp="1"/>
          </p:cNvSpPr>
          <p:nvPr>
            <p:ph type="sldNum" idx="33"/>
          </p:nvPr>
        </p:nvSpPr>
        <p:spPr>
          <a:xfrm>
            <a:off x="86104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defRPr lang="ru-RU" sz="1200" b="0" strike="noStrike" spc="-1">
                <a:solidFill>
                  <a:schemeClr val="dk1">
                    <a:tint val="75000"/>
                  </a:schemeClr>
                </a:solidFill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</a:pPr>
            <a:fld id="{E9C273AA-3FAE-4BC6-B23C-D30280ABC54A}" type="slidenum">
              <a:rPr lang="ru-RU" sz="1200" b="0" strike="noStrike" spc="-1">
                <a:solidFill>
                  <a:schemeClr val="dk1">
                    <a:tint val="75000"/>
                  </a:schemeClr>
                </a:solidFill>
                <a:latin typeface="Calibri"/>
              </a:rPr>
              <a:t>‹#›</a:t>
            </a:fld>
            <a:endParaRPr lang="ru-RU" sz="1200" b="0" strike="noStrike" spc="-1">
              <a:solidFill>
                <a:srgbClr val="000000"/>
              </a:solidFill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"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PlaceHolder 1"/>
          <p:cNvSpPr>
            <a:spLocks noGrp="1"/>
          </p:cNvSpPr>
          <p:nvPr>
            <p:ph type="title"/>
          </p:nvPr>
        </p:nvSpPr>
        <p:spPr>
          <a:xfrm>
            <a:off x="1523880" y="1122480"/>
            <a:ext cx="9143640" cy="23871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b">
            <a:noAutofit/>
          </a:bodyPr>
          <a:lstStyle/>
          <a:p>
            <a:pPr indent="0" algn="ctr" defTabSz="914400">
              <a:lnSpc>
                <a:spcPct val="90000"/>
              </a:lnSpc>
              <a:buNone/>
            </a:pPr>
            <a:r>
              <a:rPr lang="ru-RU" sz="6000" b="0" strike="noStrike" spc="-1">
                <a:solidFill>
                  <a:schemeClr val="dk1"/>
                </a:solidFill>
                <a:latin typeface="Calibri Light"/>
              </a:rPr>
              <a:t>Образец заголовка</a:t>
            </a:r>
            <a:endParaRPr lang="ru-RU" sz="6000" b="0" strike="noStrike" spc="-1">
              <a:solidFill>
                <a:schemeClr val="dk1"/>
              </a:solidFill>
              <a:latin typeface="Calibri"/>
            </a:endParaRPr>
          </a:p>
        </p:txBody>
      </p:sp>
      <p:sp>
        <p:nvSpPr>
          <p:cNvPr id="66" name="PlaceHolder 2"/>
          <p:cNvSpPr>
            <a:spLocks noGrp="1"/>
          </p:cNvSpPr>
          <p:nvPr>
            <p:ph type="dt" idx="34"/>
          </p:nvPr>
        </p:nvSpPr>
        <p:spPr>
          <a:xfrm>
            <a:off x="8380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defRPr lang="ru-RU" sz="1200" b="0" strike="noStrike" spc="-1">
                <a:solidFill>
                  <a:schemeClr val="dk1">
                    <a:tint val="75000"/>
                  </a:schemeClr>
                </a:solidFill>
                <a:latin typeface="Calibri"/>
              </a:defRPr>
            </a:lvl1pPr>
          </a:lstStyle>
          <a:p>
            <a:pPr indent="0" defTabSz="914400">
              <a:lnSpc>
                <a:spcPct val="100000"/>
              </a:lnSpc>
              <a:buNone/>
            </a:pPr>
            <a:r>
              <a:rPr lang="ru-RU" sz="1200" b="0" strike="noStrike" spc="-1">
                <a:solidFill>
                  <a:schemeClr val="dk1">
                    <a:tint val="75000"/>
                  </a:schemeClr>
                </a:solidFill>
                <a:latin typeface="Calibri"/>
              </a:rPr>
              <a:t>&lt;дата/время&gt;</a:t>
            </a:r>
            <a:endParaRPr lang="ru-RU" sz="12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67" name="PlaceHolder 3"/>
          <p:cNvSpPr>
            <a:spLocks noGrp="1"/>
          </p:cNvSpPr>
          <p:nvPr>
            <p:ph type="ftr" idx="35"/>
          </p:nvPr>
        </p:nvSpPr>
        <p:spPr>
          <a:xfrm>
            <a:off x="4038480" y="6356520"/>
            <a:ext cx="41144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>
              <a:buNone/>
              <a:defRPr lang="ru-RU" sz="1400" b="0" strike="noStrike" spc="-1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ctr">
              <a:buNone/>
            </a:pPr>
            <a:r>
              <a:rPr lang="ru-RU" sz="1400" b="0" strike="noStrike" spc="-1">
                <a:solidFill>
                  <a:srgbClr val="000000"/>
                </a:solidFill>
                <a:latin typeface="Times New Roman"/>
              </a:rPr>
              <a:t>&lt;нижний колонтитул&gt;</a:t>
            </a:r>
          </a:p>
        </p:txBody>
      </p:sp>
      <p:sp>
        <p:nvSpPr>
          <p:cNvPr id="68" name="PlaceHolder 4"/>
          <p:cNvSpPr>
            <a:spLocks noGrp="1"/>
          </p:cNvSpPr>
          <p:nvPr>
            <p:ph type="sldNum" idx="36"/>
          </p:nvPr>
        </p:nvSpPr>
        <p:spPr>
          <a:xfrm>
            <a:off x="86104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defRPr lang="ru-RU" sz="1200" b="0" strike="noStrike" spc="-1">
                <a:solidFill>
                  <a:schemeClr val="dk1">
                    <a:tint val="75000"/>
                  </a:schemeClr>
                </a:solidFill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</a:pPr>
            <a:fld id="{EFA787B4-8397-48E9-94EA-C3E50F504D65}" type="slidenum">
              <a:rPr lang="ru-RU" sz="1200" b="0" strike="noStrike" spc="-1">
                <a:solidFill>
                  <a:schemeClr val="dk1">
                    <a:tint val="75000"/>
                  </a:schemeClr>
                </a:solidFill>
                <a:latin typeface="Calibri"/>
              </a:rPr>
              <a:t>‹#›</a:t>
            </a:fld>
            <a:endParaRPr lang="ru-RU" sz="1200" b="0" strike="noStrike" spc="-1">
              <a:solidFill>
                <a:srgbClr val="000000"/>
              </a:solidFill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"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/>
          <a:p>
            <a:pPr indent="0" defTabSz="914400">
              <a:lnSpc>
                <a:spcPct val="90000"/>
              </a:lnSpc>
              <a:buNone/>
            </a:pPr>
            <a:r>
              <a:rPr lang="ru-RU" sz="4400" b="0" strike="noStrike" spc="-1">
                <a:solidFill>
                  <a:schemeClr val="dk1"/>
                </a:solidFill>
                <a:latin typeface="Calibri Light"/>
              </a:rPr>
              <a:t>Образец заголовка</a:t>
            </a:r>
            <a:endParaRPr lang="ru-RU" sz="4400" b="0" strike="noStrike" spc="-1">
              <a:solidFill>
                <a:schemeClr val="dk1"/>
              </a:solidFill>
              <a:latin typeface="Calibri"/>
            </a:endParaRPr>
          </a:p>
        </p:txBody>
      </p:sp>
      <p:sp>
        <p:nvSpPr>
          <p:cNvPr id="72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10515240" cy="4350960"/>
          </a:xfrm>
          <a:prstGeom prst="rect">
            <a:avLst/>
          </a:prstGeom>
          <a:noFill/>
          <a:ln w="0">
            <a:noFill/>
          </a:ln>
        </p:spPr>
        <p:txBody>
          <a:bodyPr vert="eaVert" lIns="91440" tIns="45720" rIns="91440" bIns="45720" anchor="t">
            <a:noAutofit/>
          </a:bodyPr>
          <a:lstStyle/>
          <a:p>
            <a:pPr marL="228600" indent="-228600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ru-RU" sz="2800" b="0" strike="noStrike" spc="-1">
                <a:solidFill>
                  <a:schemeClr val="dk1"/>
                </a:solidFill>
                <a:latin typeface="Calibri"/>
              </a:rPr>
              <a:t>Образец текста</a:t>
            </a:r>
          </a:p>
          <a:p>
            <a:pPr marL="685800" lvl="1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ru-RU" sz="2400" b="0" strike="noStrike" spc="-1">
                <a:solidFill>
                  <a:schemeClr val="dk1"/>
                </a:solidFill>
                <a:latin typeface="Calibri"/>
              </a:rPr>
              <a:t>Второй уровень</a:t>
            </a:r>
          </a:p>
          <a:p>
            <a:pPr marL="1143000" lvl="2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ru-RU" sz="2000" b="0" strike="noStrike" spc="-1">
                <a:solidFill>
                  <a:schemeClr val="dk1"/>
                </a:solidFill>
                <a:latin typeface="Calibri"/>
              </a:rPr>
              <a:t>Третий уровень</a:t>
            </a:r>
          </a:p>
          <a:p>
            <a:pPr marL="1600200" lvl="3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ru-RU" sz="1800" b="0" strike="noStrike" spc="-1">
                <a:solidFill>
                  <a:schemeClr val="dk1"/>
                </a:solidFill>
                <a:latin typeface="Calibri"/>
              </a:rPr>
              <a:t>Четвертый уровень</a:t>
            </a:r>
          </a:p>
          <a:p>
            <a:pPr marL="2057400" lvl="4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ru-RU" sz="1800" b="0" strike="noStrike" spc="-1">
                <a:solidFill>
                  <a:schemeClr val="dk1"/>
                </a:solidFill>
                <a:latin typeface="Calibri"/>
              </a:rPr>
              <a:t>Пятый уровень</a:t>
            </a:r>
          </a:p>
        </p:txBody>
      </p:sp>
      <p:sp>
        <p:nvSpPr>
          <p:cNvPr id="73" name="PlaceHolder 3"/>
          <p:cNvSpPr>
            <a:spLocks noGrp="1"/>
          </p:cNvSpPr>
          <p:nvPr>
            <p:ph type="dt" idx="37"/>
          </p:nvPr>
        </p:nvSpPr>
        <p:spPr>
          <a:xfrm>
            <a:off x="8380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defRPr lang="ru-RU" sz="1200" b="0" strike="noStrike" spc="-1">
                <a:solidFill>
                  <a:schemeClr val="dk1">
                    <a:tint val="75000"/>
                  </a:schemeClr>
                </a:solidFill>
                <a:latin typeface="Calibri"/>
              </a:defRPr>
            </a:lvl1pPr>
          </a:lstStyle>
          <a:p>
            <a:pPr indent="0" defTabSz="914400">
              <a:lnSpc>
                <a:spcPct val="100000"/>
              </a:lnSpc>
              <a:buNone/>
            </a:pPr>
            <a:r>
              <a:rPr lang="ru-RU" sz="1200" b="0" strike="noStrike" spc="-1">
                <a:solidFill>
                  <a:schemeClr val="dk1">
                    <a:tint val="75000"/>
                  </a:schemeClr>
                </a:solidFill>
                <a:latin typeface="Calibri"/>
              </a:rPr>
              <a:t>&lt;дата/время&gt;</a:t>
            </a:r>
            <a:endParaRPr lang="ru-RU" sz="12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74" name="PlaceHolder 4"/>
          <p:cNvSpPr>
            <a:spLocks noGrp="1"/>
          </p:cNvSpPr>
          <p:nvPr>
            <p:ph type="ftr" idx="38"/>
          </p:nvPr>
        </p:nvSpPr>
        <p:spPr>
          <a:xfrm>
            <a:off x="4038480" y="6356520"/>
            <a:ext cx="41144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>
              <a:buNone/>
              <a:defRPr lang="ru-RU" sz="1400" b="0" strike="noStrike" spc="-1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ctr">
              <a:buNone/>
            </a:pPr>
            <a:r>
              <a:rPr lang="ru-RU" sz="1400" b="0" strike="noStrike" spc="-1">
                <a:solidFill>
                  <a:srgbClr val="000000"/>
                </a:solidFill>
                <a:latin typeface="Times New Roman"/>
              </a:rPr>
              <a:t>&lt;нижний колонтитул&gt;</a:t>
            </a:r>
          </a:p>
        </p:txBody>
      </p:sp>
      <p:sp>
        <p:nvSpPr>
          <p:cNvPr id="75" name="PlaceHolder 5"/>
          <p:cNvSpPr>
            <a:spLocks noGrp="1"/>
          </p:cNvSpPr>
          <p:nvPr>
            <p:ph type="sldNum" idx="39"/>
          </p:nvPr>
        </p:nvSpPr>
        <p:spPr>
          <a:xfrm>
            <a:off x="86104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defRPr lang="ru-RU" sz="1200" b="0" strike="noStrike" spc="-1">
                <a:solidFill>
                  <a:schemeClr val="dk1">
                    <a:tint val="75000"/>
                  </a:schemeClr>
                </a:solidFill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</a:pPr>
            <a:fld id="{EE7DFF58-6A5F-4146-9966-0F5C8DACA642}" type="slidenum">
              <a:rPr lang="ru-RU" sz="1200" b="0" strike="noStrike" spc="-1">
                <a:solidFill>
                  <a:schemeClr val="dk1">
                    <a:tint val="75000"/>
                  </a:schemeClr>
                </a:solidFill>
                <a:latin typeface="Calibri"/>
              </a:rPr>
              <a:t>‹#›</a:t>
            </a:fld>
            <a:endParaRPr lang="ru-RU" sz="1200" b="0" strike="noStrike" spc="-1">
              <a:solidFill>
                <a:srgbClr val="000000"/>
              </a:solidFill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"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PlaceHolder 1"/>
          <p:cNvSpPr>
            <a:spLocks noGrp="1"/>
          </p:cNvSpPr>
          <p:nvPr>
            <p:ph type="title"/>
          </p:nvPr>
        </p:nvSpPr>
        <p:spPr>
          <a:xfrm>
            <a:off x="8724960" y="365040"/>
            <a:ext cx="2628720" cy="5811480"/>
          </a:xfrm>
          <a:prstGeom prst="rect">
            <a:avLst/>
          </a:prstGeom>
          <a:noFill/>
          <a:ln w="0">
            <a:noFill/>
          </a:ln>
        </p:spPr>
        <p:txBody>
          <a:bodyPr vert="eaVert" lIns="91440" tIns="45720" rIns="91440" bIns="45720" anchor="ctr">
            <a:noAutofit/>
          </a:bodyPr>
          <a:lstStyle/>
          <a:p>
            <a:pPr indent="0" defTabSz="914400">
              <a:lnSpc>
                <a:spcPct val="90000"/>
              </a:lnSpc>
              <a:buNone/>
            </a:pPr>
            <a:r>
              <a:rPr lang="ru-RU" sz="4400" b="0" strike="noStrike" spc="-1">
                <a:solidFill>
                  <a:schemeClr val="dk1"/>
                </a:solidFill>
                <a:latin typeface="Calibri Light"/>
              </a:rPr>
              <a:t>Образец заголовка</a:t>
            </a:r>
            <a:endParaRPr lang="ru-RU" sz="4400" b="0" strike="noStrike" spc="-1">
              <a:solidFill>
                <a:schemeClr val="dk1"/>
              </a:solidFill>
              <a:latin typeface="Calibri"/>
            </a:endParaRPr>
          </a:p>
        </p:txBody>
      </p:sp>
      <p:sp>
        <p:nvSpPr>
          <p:cNvPr id="77" name="PlaceHolder 2"/>
          <p:cNvSpPr>
            <a:spLocks noGrp="1"/>
          </p:cNvSpPr>
          <p:nvPr>
            <p:ph type="body"/>
          </p:nvPr>
        </p:nvSpPr>
        <p:spPr>
          <a:xfrm>
            <a:off x="838080" y="365040"/>
            <a:ext cx="7733880" cy="5811480"/>
          </a:xfrm>
          <a:prstGeom prst="rect">
            <a:avLst/>
          </a:prstGeom>
          <a:noFill/>
          <a:ln w="0">
            <a:noFill/>
          </a:ln>
        </p:spPr>
        <p:txBody>
          <a:bodyPr vert="eaVert" lIns="91440" tIns="45720" rIns="91440" bIns="45720" anchor="t">
            <a:noAutofit/>
          </a:bodyPr>
          <a:lstStyle/>
          <a:p>
            <a:pPr marL="228600" indent="-228600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ru-RU" sz="2800" b="0" strike="noStrike" spc="-1">
                <a:solidFill>
                  <a:schemeClr val="dk1"/>
                </a:solidFill>
                <a:latin typeface="Calibri"/>
              </a:rPr>
              <a:t>Образец текста</a:t>
            </a:r>
          </a:p>
          <a:p>
            <a:pPr marL="685800" lvl="1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ru-RU" sz="2400" b="0" strike="noStrike" spc="-1">
                <a:solidFill>
                  <a:schemeClr val="dk1"/>
                </a:solidFill>
                <a:latin typeface="Calibri"/>
              </a:rPr>
              <a:t>Второй уровень</a:t>
            </a:r>
          </a:p>
          <a:p>
            <a:pPr marL="1143000" lvl="2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ru-RU" sz="2000" b="0" strike="noStrike" spc="-1">
                <a:solidFill>
                  <a:schemeClr val="dk1"/>
                </a:solidFill>
                <a:latin typeface="Calibri"/>
              </a:rPr>
              <a:t>Третий уровень</a:t>
            </a:r>
          </a:p>
          <a:p>
            <a:pPr marL="1600200" lvl="3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ru-RU" sz="1800" b="0" strike="noStrike" spc="-1">
                <a:solidFill>
                  <a:schemeClr val="dk1"/>
                </a:solidFill>
                <a:latin typeface="Calibri"/>
              </a:rPr>
              <a:t>Четвертый уровень</a:t>
            </a:r>
          </a:p>
          <a:p>
            <a:pPr marL="2057400" lvl="4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ru-RU" sz="1800" b="0" strike="noStrike" spc="-1">
                <a:solidFill>
                  <a:schemeClr val="dk1"/>
                </a:solidFill>
                <a:latin typeface="Calibri"/>
              </a:rPr>
              <a:t>Пятый уровень</a:t>
            </a:r>
          </a:p>
        </p:txBody>
      </p:sp>
      <p:sp>
        <p:nvSpPr>
          <p:cNvPr id="78" name="PlaceHolder 3"/>
          <p:cNvSpPr>
            <a:spLocks noGrp="1"/>
          </p:cNvSpPr>
          <p:nvPr>
            <p:ph type="dt" idx="40"/>
          </p:nvPr>
        </p:nvSpPr>
        <p:spPr>
          <a:xfrm>
            <a:off x="8380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defRPr lang="ru-RU" sz="1200" b="0" strike="noStrike" spc="-1">
                <a:solidFill>
                  <a:schemeClr val="dk1">
                    <a:tint val="75000"/>
                  </a:schemeClr>
                </a:solidFill>
                <a:latin typeface="Calibri"/>
              </a:defRPr>
            </a:lvl1pPr>
          </a:lstStyle>
          <a:p>
            <a:pPr indent="0" defTabSz="914400">
              <a:lnSpc>
                <a:spcPct val="100000"/>
              </a:lnSpc>
              <a:buNone/>
            </a:pPr>
            <a:r>
              <a:rPr lang="ru-RU" sz="1200" b="0" strike="noStrike" spc="-1">
                <a:solidFill>
                  <a:schemeClr val="dk1">
                    <a:tint val="75000"/>
                  </a:schemeClr>
                </a:solidFill>
                <a:latin typeface="Calibri"/>
              </a:rPr>
              <a:t>&lt;дата/время&gt;</a:t>
            </a:r>
            <a:endParaRPr lang="ru-RU" sz="12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79" name="PlaceHolder 4"/>
          <p:cNvSpPr>
            <a:spLocks noGrp="1"/>
          </p:cNvSpPr>
          <p:nvPr>
            <p:ph type="ftr" idx="41"/>
          </p:nvPr>
        </p:nvSpPr>
        <p:spPr>
          <a:xfrm>
            <a:off x="4038480" y="6356520"/>
            <a:ext cx="41144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>
              <a:buNone/>
              <a:defRPr lang="ru-RU" sz="1400" b="0" strike="noStrike" spc="-1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ctr">
              <a:buNone/>
            </a:pPr>
            <a:r>
              <a:rPr lang="ru-RU" sz="1400" b="0" strike="noStrike" spc="-1">
                <a:solidFill>
                  <a:srgbClr val="000000"/>
                </a:solidFill>
                <a:latin typeface="Times New Roman"/>
              </a:rPr>
              <a:t>&lt;нижний колонтитул&gt;</a:t>
            </a:r>
          </a:p>
        </p:txBody>
      </p:sp>
      <p:sp>
        <p:nvSpPr>
          <p:cNvPr id="80" name="PlaceHolder 5"/>
          <p:cNvSpPr>
            <a:spLocks noGrp="1"/>
          </p:cNvSpPr>
          <p:nvPr>
            <p:ph type="sldNum" idx="42"/>
          </p:nvPr>
        </p:nvSpPr>
        <p:spPr>
          <a:xfrm>
            <a:off x="86104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defRPr lang="ru-RU" sz="1200" b="0" strike="noStrike" spc="-1">
                <a:solidFill>
                  <a:schemeClr val="dk1">
                    <a:tint val="75000"/>
                  </a:schemeClr>
                </a:solidFill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</a:pPr>
            <a:fld id="{5D7331A3-9DFF-4F2D-9043-6660FDD6E716}" type="slidenum">
              <a:rPr lang="ru-RU" sz="1200" b="0" strike="noStrike" spc="-1">
                <a:solidFill>
                  <a:schemeClr val="dk1">
                    <a:tint val="75000"/>
                  </a:schemeClr>
                </a:solidFill>
                <a:latin typeface="Calibri"/>
              </a:rPr>
              <a:t>‹#›</a:t>
            </a:fld>
            <a:endParaRPr lang="ru-RU" sz="1200" b="0" strike="noStrike" spc="-1">
              <a:solidFill>
                <a:srgbClr val="000000"/>
              </a:solidFill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"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PlaceHolder 1"/>
          <p:cNvSpPr>
            <a:spLocks noGrp="1"/>
          </p:cNvSpPr>
          <p:nvPr>
            <p:ph type="title"/>
          </p:nvPr>
        </p:nvSpPr>
        <p:spPr>
          <a:xfrm>
            <a:off x="839880" y="36504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/>
          <a:p>
            <a:pPr indent="0" defTabSz="914400">
              <a:lnSpc>
                <a:spcPct val="90000"/>
              </a:lnSpc>
              <a:buNone/>
            </a:pPr>
            <a:r>
              <a:rPr lang="ru-RU" sz="4400" b="0" strike="noStrike" spc="-1">
                <a:solidFill>
                  <a:schemeClr val="dk1"/>
                </a:solidFill>
                <a:latin typeface="Calibri Light"/>
              </a:rPr>
              <a:t>Образец заголовка</a:t>
            </a:r>
            <a:endParaRPr lang="ru-RU" sz="4400" b="0" strike="noStrike" spc="-1">
              <a:solidFill>
                <a:schemeClr val="dk1"/>
              </a:solidFill>
              <a:latin typeface="Calibri"/>
            </a:endParaRPr>
          </a:p>
        </p:txBody>
      </p:sp>
      <p:sp>
        <p:nvSpPr>
          <p:cNvPr id="82" name="PlaceHolder 2"/>
          <p:cNvSpPr>
            <a:spLocks noGrp="1"/>
          </p:cNvSpPr>
          <p:nvPr>
            <p:ph type="body"/>
          </p:nvPr>
        </p:nvSpPr>
        <p:spPr>
          <a:xfrm>
            <a:off x="839880" y="1681200"/>
            <a:ext cx="5157360" cy="823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b">
            <a:noAutofit/>
          </a:bodyPr>
          <a:lstStyle/>
          <a:p>
            <a:pPr indent="0" defTabSz="91440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ru-RU" sz="2400" b="1" strike="noStrike" spc="-1">
                <a:solidFill>
                  <a:schemeClr val="dk1"/>
                </a:solidFill>
                <a:latin typeface="Calibri"/>
              </a:rPr>
              <a:t>Образец текста</a:t>
            </a:r>
            <a:endParaRPr lang="ru-RU" sz="2400" b="0" strike="noStrike" spc="-1">
              <a:solidFill>
                <a:schemeClr val="dk1"/>
              </a:solidFill>
              <a:latin typeface="Calibri"/>
            </a:endParaRPr>
          </a:p>
        </p:txBody>
      </p:sp>
      <p:sp>
        <p:nvSpPr>
          <p:cNvPr id="83" name="PlaceHolder 3"/>
          <p:cNvSpPr>
            <a:spLocks noGrp="1"/>
          </p:cNvSpPr>
          <p:nvPr>
            <p:ph type="sldNum" idx="43"/>
          </p:nvPr>
        </p:nvSpPr>
        <p:spPr>
          <a:xfrm>
            <a:off x="86104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r" defTabSz="914040">
              <a:lnSpc>
                <a:spcPct val="100000"/>
              </a:lnSpc>
              <a:buNone/>
              <a:defRPr lang="ru-RU" sz="1200" b="0" strike="noStrike" spc="-1">
                <a:solidFill>
                  <a:schemeClr val="dk1">
                    <a:tint val="75000"/>
                  </a:schemeClr>
                </a:solidFill>
                <a:latin typeface="Calibri"/>
              </a:defRPr>
            </a:lvl1pPr>
          </a:lstStyle>
          <a:p>
            <a:pPr indent="0" algn="r" defTabSz="914040">
              <a:lnSpc>
                <a:spcPct val="100000"/>
              </a:lnSpc>
              <a:buNone/>
            </a:pPr>
            <a:fld id="{88E92667-FBF7-4DBE-B636-F65CABFDB9D7}" type="slidenum">
              <a:rPr lang="ru-RU" sz="1200" b="0" strike="noStrike" spc="-1">
                <a:solidFill>
                  <a:schemeClr val="dk1">
                    <a:tint val="75000"/>
                  </a:schemeClr>
                </a:solidFill>
                <a:latin typeface="Calibri"/>
              </a:rPr>
              <a:t>‹#›</a:t>
            </a:fld>
            <a:endParaRPr lang="ru-RU" sz="1200" b="0" strike="noStrike" spc="-1">
              <a:solidFill>
                <a:srgbClr val="000000"/>
              </a:solidFill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"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/>
          <a:p>
            <a:pPr indent="0" defTabSz="914400">
              <a:lnSpc>
                <a:spcPct val="90000"/>
              </a:lnSpc>
              <a:buNone/>
            </a:pPr>
            <a:r>
              <a:rPr lang="ru-RU" sz="4400" b="0" strike="noStrike" spc="-1">
                <a:solidFill>
                  <a:schemeClr val="dk1"/>
                </a:solidFill>
                <a:latin typeface="Calibri Light"/>
              </a:rPr>
              <a:t>Образец заголовка</a:t>
            </a:r>
            <a:endParaRPr lang="ru-RU" sz="4400" b="0" strike="noStrike" spc="-1">
              <a:solidFill>
                <a:schemeClr val="dk1"/>
              </a:solidFill>
              <a:latin typeface="Calibri"/>
            </a:endParaRPr>
          </a:p>
        </p:txBody>
      </p:sp>
      <p:sp>
        <p:nvSpPr>
          <p:cNvPr id="87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10515240" cy="43509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/>
          <a:p>
            <a:pPr marL="228600" indent="-228600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ru-RU" sz="2800" b="0" strike="noStrike" spc="-1">
                <a:solidFill>
                  <a:schemeClr val="dk1"/>
                </a:solidFill>
                <a:latin typeface="Calibri"/>
              </a:rPr>
              <a:t>Образец текста</a:t>
            </a:r>
          </a:p>
          <a:p>
            <a:pPr marL="685800" lvl="1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ru-RU" sz="2400" b="0" strike="noStrike" spc="-1">
                <a:solidFill>
                  <a:schemeClr val="dk1"/>
                </a:solidFill>
                <a:latin typeface="Calibri"/>
              </a:rPr>
              <a:t>Второй уровень</a:t>
            </a:r>
          </a:p>
          <a:p>
            <a:pPr marL="1143000" lvl="2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ru-RU" sz="2000" b="0" strike="noStrike" spc="-1">
                <a:solidFill>
                  <a:schemeClr val="dk1"/>
                </a:solidFill>
                <a:latin typeface="Calibri"/>
              </a:rPr>
              <a:t>Третий уровень</a:t>
            </a:r>
          </a:p>
          <a:p>
            <a:pPr marL="1600200" lvl="3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ru-RU" sz="1800" b="0" strike="noStrike" spc="-1">
                <a:solidFill>
                  <a:schemeClr val="dk1"/>
                </a:solidFill>
                <a:latin typeface="Calibri"/>
              </a:rPr>
              <a:t>Четвертый уровень</a:t>
            </a:r>
          </a:p>
          <a:p>
            <a:pPr marL="2057400" lvl="4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ru-RU" sz="1800" b="0" strike="noStrike" spc="-1">
                <a:solidFill>
                  <a:schemeClr val="dk1"/>
                </a:solidFill>
                <a:latin typeface="Calibri"/>
              </a:rPr>
              <a:t>Пятый уровень</a:t>
            </a:r>
          </a:p>
        </p:txBody>
      </p:sp>
      <p:sp>
        <p:nvSpPr>
          <p:cNvPr id="88" name="PlaceHolder 3"/>
          <p:cNvSpPr>
            <a:spLocks noGrp="1"/>
          </p:cNvSpPr>
          <p:nvPr>
            <p:ph type="dt" idx="44"/>
          </p:nvPr>
        </p:nvSpPr>
        <p:spPr>
          <a:xfrm>
            <a:off x="8380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defRPr lang="ru-RU" sz="1200" b="0" strike="noStrike" spc="-1">
                <a:solidFill>
                  <a:schemeClr val="dk1">
                    <a:tint val="75000"/>
                  </a:schemeClr>
                </a:solidFill>
                <a:latin typeface="Calibri"/>
              </a:defRPr>
            </a:lvl1pPr>
          </a:lstStyle>
          <a:p>
            <a:pPr indent="0" defTabSz="914400">
              <a:lnSpc>
                <a:spcPct val="100000"/>
              </a:lnSpc>
              <a:buNone/>
            </a:pPr>
            <a:r>
              <a:rPr lang="ru-RU" sz="1200" b="0" strike="noStrike" spc="-1">
                <a:solidFill>
                  <a:schemeClr val="dk1">
                    <a:tint val="75000"/>
                  </a:schemeClr>
                </a:solidFill>
                <a:latin typeface="Calibri"/>
              </a:rPr>
              <a:t>&lt;дата/время&gt;</a:t>
            </a:r>
            <a:endParaRPr lang="ru-RU" sz="12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89" name="PlaceHolder 4"/>
          <p:cNvSpPr>
            <a:spLocks noGrp="1"/>
          </p:cNvSpPr>
          <p:nvPr>
            <p:ph type="ftr" idx="45"/>
          </p:nvPr>
        </p:nvSpPr>
        <p:spPr>
          <a:xfrm>
            <a:off x="4038480" y="6356520"/>
            <a:ext cx="41144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>
              <a:buNone/>
              <a:defRPr lang="ru-RU" sz="1400" b="0" strike="noStrike" spc="-1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ctr">
              <a:buNone/>
            </a:pPr>
            <a:r>
              <a:rPr lang="ru-RU" sz="1400" b="0" strike="noStrike" spc="-1">
                <a:solidFill>
                  <a:srgbClr val="000000"/>
                </a:solidFill>
                <a:latin typeface="Times New Roman"/>
              </a:rPr>
              <a:t>&lt;нижний колонтитул&gt;</a:t>
            </a:r>
          </a:p>
        </p:txBody>
      </p:sp>
      <p:sp>
        <p:nvSpPr>
          <p:cNvPr id="90" name="PlaceHolder 5"/>
          <p:cNvSpPr>
            <a:spLocks noGrp="1"/>
          </p:cNvSpPr>
          <p:nvPr>
            <p:ph type="sldNum" idx="46"/>
          </p:nvPr>
        </p:nvSpPr>
        <p:spPr>
          <a:xfrm>
            <a:off x="86104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defRPr lang="ru-RU" sz="1200" b="0" strike="noStrike" spc="-1">
                <a:solidFill>
                  <a:schemeClr val="dk1">
                    <a:tint val="75000"/>
                  </a:schemeClr>
                </a:solidFill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</a:pPr>
            <a:fld id="{1B93C3F6-AE4B-41DD-9A8D-1AF295CE53A5}" type="slidenum">
              <a:rPr lang="ru-RU" sz="1200" b="0" strike="noStrike" spc="-1">
                <a:solidFill>
                  <a:schemeClr val="dk1">
                    <a:tint val="75000"/>
                  </a:schemeClr>
                </a:solidFill>
                <a:latin typeface="Calibri"/>
              </a:rPr>
              <a:t>‹#›</a:t>
            </a:fld>
            <a:endParaRPr lang="ru-RU" sz="1200" b="0" strike="noStrike" spc="-1">
              <a:solidFill>
                <a:srgbClr val="000000"/>
              </a:solidFill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"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PlaceHolder 1"/>
          <p:cNvSpPr>
            <a:spLocks noGrp="1"/>
          </p:cNvSpPr>
          <p:nvPr>
            <p:ph type="title"/>
          </p:nvPr>
        </p:nvSpPr>
        <p:spPr>
          <a:xfrm>
            <a:off x="831960" y="1709640"/>
            <a:ext cx="10515240" cy="28522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b">
            <a:noAutofit/>
          </a:bodyPr>
          <a:lstStyle/>
          <a:p>
            <a:pPr indent="0" defTabSz="914400">
              <a:lnSpc>
                <a:spcPct val="90000"/>
              </a:lnSpc>
              <a:buNone/>
            </a:pPr>
            <a:r>
              <a:rPr lang="ru-RU" sz="6000" b="0" strike="noStrike" spc="-1">
                <a:solidFill>
                  <a:schemeClr val="dk1"/>
                </a:solidFill>
                <a:latin typeface="Calibri Light"/>
              </a:rPr>
              <a:t>Образец заголовка</a:t>
            </a:r>
            <a:endParaRPr lang="ru-RU" sz="6000" b="0" strike="noStrike" spc="-1">
              <a:solidFill>
                <a:schemeClr val="dk1"/>
              </a:solidFill>
              <a:latin typeface="Calibri"/>
            </a:endParaRPr>
          </a:p>
        </p:txBody>
      </p:sp>
      <p:sp>
        <p:nvSpPr>
          <p:cNvPr id="94" name="PlaceHolder 2"/>
          <p:cNvSpPr>
            <a:spLocks noGrp="1"/>
          </p:cNvSpPr>
          <p:nvPr>
            <p:ph type="body"/>
          </p:nvPr>
        </p:nvSpPr>
        <p:spPr>
          <a:xfrm>
            <a:off x="831960" y="4589640"/>
            <a:ext cx="10515240" cy="14997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/>
          <a:p>
            <a:pPr indent="0" defTabSz="91440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ru-RU" sz="2400" b="0" strike="noStrike" spc="-1">
                <a:solidFill>
                  <a:schemeClr val="dk1">
                    <a:tint val="75000"/>
                  </a:schemeClr>
                </a:solidFill>
                <a:latin typeface="Calibri"/>
              </a:rPr>
              <a:t>Образец текста</a:t>
            </a:r>
            <a:endParaRPr lang="ru-RU" sz="2400" b="0" strike="noStrike" spc="-1">
              <a:solidFill>
                <a:schemeClr val="dk1"/>
              </a:solidFill>
              <a:latin typeface="Calibri"/>
            </a:endParaRPr>
          </a:p>
        </p:txBody>
      </p:sp>
      <p:sp>
        <p:nvSpPr>
          <p:cNvPr id="95" name="PlaceHolder 3"/>
          <p:cNvSpPr>
            <a:spLocks noGrp="1"/>
          </p:cNvSpPr>
          <p:nvPr>
            <p:ph type="dt" idx="47"/>
          </p:nvPr>
        </p:nvSpPr>
        <p:spPr>
          <a:xfrm>
            <a:off x="8380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defRPr lang="ru-RU" sz="1200" b="0" strike="noStrike" spc="-1">
                <a:solidFill>
                  <a:schemeClr val="dk1">
                    <a:tint val="75000"/>
                  </a:schemeClr>
                </a:solidFill>
                <a:latin typeface="Calibri"/>
              </a:defRPr>
            </a:lvl1pPr>
          </a:lstStyle>
          <a:p>
            <a:pPr indent="0" defTabSz="914400">
              <a:lnSpc>
                <a:spcPct val="100000"/>
              </a:lnSpc>
              <a:buNone/>
            </a:pPr>
            <a:r>
              <a:rPr lang="ru-RU" sz="1200" b="0" strike="noStrike" spc="-1">
                <a:solidFill>
                  <a:schemeClr val="dk1">
                    <a:tint val="75000"/>
                  </a:schemeClr>
                </a:solidFill>
                <a:latin typeface="Calibri"/>
              </a:rPr>
              <a:t>&lt;дата/время&gt;</a:t>
            </a:r>
            <a:endParaRPr lang="ru-RU" sz="12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96" name="PlaceHolder 4"/>
          <p:cNvSpPr>
            <a:spLocks noGrp="1"/>
          </p:cNvSpPr>
          <p:nvPr>
            <p:ph type="ftr" idx="48"/>
          </p:nvPr>
        </p:nvSpPr>
        <p:spPr>
          <a:xfrm>
            <a:off x="4038480" y="6356520"/>
            <a:ext cx="41144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>
              <a:buNone/>
              <a:defRPr lang="ru-RU" sz="1400" b="0" strike="noStrike" spc="-1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ctr">
              <a:buNone/>
            </a:pPr>
            <a:r>
              <a:rPr lang="ru-RU" sz="1400" b="0" strike="noStrike" spc="-1">
                <a:solidFill>
                  <a:srgbClr val="000000"/>
                </a:solidFill>
                <a:latin typeface="Times New Roman"/>
              </a:rPr>
              <a:t>&lt;нижний колонтитул&gt;</a:t>
            </a:r>
          </a:p>
        </p:txBody>
      </p:sp>
      <p:sp>
        <p:nvSpPr>
          <p:cNvPr id="97" name="PlaceHolder 5"/>
          <p:cNvSpPr>
            <a:spLocks noGrp="1"/>
          </p:cNvSpPr>
          <p:nvPr>
            <p:ph type="sldNum" idx="49"/>
          </p:nvPr>
        </p:nvSpPr>
        <p:spPr>
          <a:xfrm>
            <a:off x="86104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defRPr lang="ru-RU" sz="1200" b="0" strike="noStrike" spc="-1">
                <a:solidFill>
                  <a:schemeClr val="dk1">
                    <a:tint val="75000"/>
                  </a:schemeClr>
                </a:solidFill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</a:pPr>
            <a:fld id="{AD8A761A-3454-4500-B40E-F96F04CE4D1E}" type="slidenum">
              <a:rPr lang="ru-RU" sz="1200" b="0" strike="noStrike" spc="-1">
                <a:solidFill>
                  <a:schemeClr val="dk1">
                    <a:tint val="75000"/>
                  </a:schemeClr>
                </a:solidFill>
                <a:latin typeface="Calibri"/>
              </a:rPr>
              <a:t>‹#›</a:t>
            </a:fld>
            <a:endParaRPr lang="ru-RU" sz="1200" b="0" strike="noStrike" spc="-1">
              <a:solidFill>
                <a:srgbClr val="000000"/>
              </a:solidFill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"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PlaceHolder 1"/>
          <p:cNvSpPr>
            <a:spLocks noGrp="1"/>
          </p:cNvSpPr>
          <p:nvPr>
            <p:ph type="title"/>
          </p:nvPr>
        </p:nvSpPr>
        <p:spPr>
          <a:xfrm>
            <a:off x="839880" y="36504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/>
          <a:p>
            <a:pPr indent="0" defTabSz="914400">
              <a:lnSpc>
                <a:spcPct val="90000"/>
              </a:lnSpc>
              <a:buNone/>
            </a:pPr>
            <a:r>
              <a:rPr lang="ru-RU" sz="4400" b="0" strike="noStrike" spc="-1">
                <a:solidFill>
                  <a:schemeClr val="dk1"/>
                </a:solidFill>
                <a:latin typeface="Calibri Light"/>
              </a:rPr>
              <a:t>Образец заголовка</a:t>
            </a:r>
            <a:endParaRPr lang="ru-RU" sz="4400" b="0" strike="noStrike" spc="-1">
              <a:solidFill>
                <a:schemeClr val="dk1"/>
              </a:solidFill>
              <a:latin typeface="Calibri"/>
            </a:endParaRPr>
          </a:p>
        </p:txBody>
      </p:sp>
      <p:sp>
        <p:nvSpPr>
          <p:cNvPr id="108" name="PlaceHolder 2"/>
          <p:cNvSpPr>
            <a:spLocks noGrp="1"/>
          </p:cNvSpPr>
          <p:nvPr>
            <p:ph type="body"/>
          </p:nvPr>
        </p:nvSpPr>
        <p:spPr>
          <a:xfrm>
            <a:off x="839880" y="1681200"/>
            <a:ext cx="5157360" cy="823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b">
            <a:noAutofit/>
          </a:bodyPr>
          <a:lstStyle/>
          <a:p>
            <a:pPr indent="0" defTabSz="91440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ru-RU" sz="2400" b="1" strike="noStrike" spc="-1">
                <a:solidFill>
                  <a:schemeClr val="dk1"/>
                </a:solidFill>
                <a:latin typeface="Calibri"/>
              </a:rPr>
              <a:t>Образец текста</a:t>
            </a:r>
            <a:endParaRPr lang="ru-RU" sz="2400" b="0" strike="noStrike" spc="-1">
              <a:solidFill>
                <a:schemeClr val="dk1"/>
              </a:solidFill>
              <a:latin typeface="Calibri"/>
            </a:endParaRPr>
          </a:p>
        </p:txBody>
      </p:sp>
      <p:sp>
        <p:nvSpPr>
          <p:cNvPr id="109" name="PlaceHolder 3"/>
          <p:cNvSpPr>
            <a:spLocks noGrp="1"/>
          </p:cNvSpPr>
          <p:nvPr>
            <p:ph type="body"/>
          </p:nvPr>
        </p:nvSpPr>
        <p:spPr>
          <a:xfrm>
            <a:off x="839880" y="2505240"/>
            <a:ext cx="5157360" cy="368424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/>
          <a:p>
            <a:pPr marL="228600" indent="-228600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ru-RU" sz="2800" b="0" strike="noStrike" spc="-1">
                <a:solidFill>
                  <a:schemeClr val="dk1"/>
                </a:solidFill>
                <a:latin typeface="Calibri"/>
              </a:rPr>
              <a:t>Образец текста</a:t>
            </a:r>
          </a:p>
          <a:p>
            <a:pPr marL="685800" lvl="1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ru-RU" sz="2400" b="0" strike="noStrike" spc="-1">
                <a:solidFill>
                  <a:schemeClr val="dk1"/>
                </a:solidFill>
                <a:latin typeface="Calibri"/>
              </a:rPr>
              <a:t>Второй уровень</a:t>
            </a:r>
          </a:p>
          <a:p>
            <a:pPr marL="1143000" lvl="2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ru-RU" sz="2000" b="0" strike="noStrike" spc="-1">
                <a:solidFill>
                  <a:schemeClr val="dk1"/>
                </a:solidFill>
                <a:latin typeface="Calibri"/>
              </a:rPr>
              <a:t>Третий уровень</a:t>
            </a:r>
          </a:p>
          <a:p>
            <a:pPr marL="1600200" lvl="3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ru-RU" sz="1800" b="0" strike="noStrike" spc="-1">
                <a:solidFill>
                  <a:schemeClr val="dk1"/>
                </a:solidFill>
                <a:latin typeface="Calibri"/>
              </a:rPr>
              <a:t>Четвертый уровень</a:t>
            </a:r>
          </a:p>
          <a:p>
            <a:pPr marL="2057400" lvl="4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ru-RU" sz="1800" b="0" strike="noStrike" spc="-1">
                <a:solidFill>
                  <a:schemeClr val="dk1"/>
                </a:solidFill>
                <a:latin typeface="Calibri"/>
              </a:rPr>
              <a:t>Пятый уровень</a:t>
            </a:r>
          </a:p>
        </p:txBody>
      </p:sp>
      <p:sp>
        <p:nvSpPr>
          <p:cNvPr id="110" name="PlaceHolder 4"/>
          <p:cNvSpPr>
            <a:spLocks noGrp="1"/>
          </p:cNvSpPr>
          <p:nvPr>
            <p:ph type="body"/>
          </p:nvPr>
        </p:nvSpPr>
        <p:spPr>
          <a:xfrm>
            <a:off x="6172200" y="1681200"/>
            <a:ext cx="5182920" cy="823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b">
            <a:noAutofit/>
          </a:bodyPr>
          <a:lstStyle/>
          <a:p>
            <a:pPr indent="0" defTabSz="91440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ru-RU" sz="2400" b="1" strike="noStrike" spc="-1">
                <a:solidFill>
                  <a:schemeClr val="dk1"/>
                </a:solidFill>
                <a:latin typeface="Calibri"/>
              </a:rPr>
              <a:t>Образец текста</a:t>
            </a:r>
            <a:endParaRPr lang="ru-RU" sz="2400" b="0" strike="noStrike" spc="-1">
              <a:solidFill>
                <a:schemeClr val="dk1"/>
              </a:solidFill>
              <a:latin typeface="Calibri"/>
            </a:endParaRPr>
          </a:p>
        </p:txBody>
      </p:sp>
      <p:sp>
        <p:nvSpPr>
          <p:cNvPr id="111" name="PlaceHolder 5"/>
          <p:cNvSpPr>
            <a:spLocks noGrp="1"/>
          </p:cNvSpPr>
          <p:nvPr>
            <p:ph type="body"/>
          </p:nvPr>
        </p:nvSpPr>
        <p:spPr>
          <a:xfrm>
            <a:off x="6172200" y="2505240"/>
            <a:ext cx="5182920" cy="368424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/>
          <a:p>
            <a:pPr marL="228600" indent="-228600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ru-RU" sz="2800" b="0" strike="noStrike" spc="-1">
                <a:solidFill>
                  <a:schemeClr val="dk1"/>
                </a:solidFill>
                <a:latin typeface="Calibri"/>
              </a:rPr>
              <a:t>Образец текста</a:t>
            </a:r>
          </a:p>
          <a:p>
            <a:pPr marL="685800" lvl="1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ru-RU" sz="2400" b="0" strike="noStrike" spc="-1">
                <a:solidFill>
                  <a:schemeClr val="dk1"/>
                </a:solidFill>
                <a:latin typeface="Calibri"/>
              </a:rPr>
              <a:t>Второй уровень</a:t>
            </a:r>
          </a:p>
          <a:p>
            <a:pPr marL="1143000" lvl="2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ru-RU" sz="2000" b="0" strike="noStrike" spc="-1">
                <a:solidFill>
                  <a:schemeClr val="dk1"/>
                </a:solidFill>
                <a:latin typeface="Calibri"/>
              </a:rPr>
              <a:t>Третий уровень</a:t>
            </a:r>
          </a:p>
          <a:p>
            <a:pPr marL="1600200" lvl="3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ru-RU" sz="1800" b="0" strike="noStrike" spc="-1">
                <a:solidFill>
                  <a:schemeClr val="dk1"/>
                </a:solidFill>
                <a:latin typeface="Calibri"/>
              </a:rPr>
              <a:t>Четвертый уровень</a:t>
            </a:r>
          </a:p>
          <a:p>
            <a:pPr marL="2057400" lvl="4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ru-RU" sz="1800" b="0" strike="noStrike" spc="-1">
                <a:solidFill>
                  <a:schemeClr val="dk1"/>
                </a:solidFill>
                <a:latin typeface="Calibri"/>
              </a:rPr>
              <a:t>Пятый уровень</a:t>
            </a:r>
          </a:p>
        </p:txBody>
      </p:sp>
      <p:sp>
        <p:nvSpPr>
          <p:cNvPr id="112" name="PlaceHolder 6"/>
          <p:cNvSpPr>
            <a:spLocks noGrp="1"/>
          </p:cNvSpPr>
          <p:nvPr>
            <p:ph type="dt" idx="53"/>
          </p:nvPr>
        </p:nvSpPr>
        <p:spPr>
          <a:xfrm>
            <a:off x="8380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defRPr lang="ru-RU" sz="1200" b="0" strike="noStrike" spc="-1">
                <a:solidFill>
                  <a:schemeClr val="dk1">
                    <a:tint val="75000"/>
                  </a:schemeClr>
                </a:solidFill>
                <a:latin typeface="Calibri"/>
              </a:defRPr>
            </a:lvl1pPr>
          </a:lstStyle>
          <a:p>
            <a:pPr indent="0" defTabSz="914400">
              <a:lnSpc>
                <a:spcPct val="100000"/>
              </a:lnSpc>
              <a:buNone/>
            </a:pPr>
            <a:r>
              <a:rPr lang="ru-RU" sz="1200" b="0" strike="noStrike" spc="-1">
                <a:solidFill>
                  <a:schemeClr val="dk1">
                    <a:tint val="75000"/>
                  </a:schemeClr>
                </a:solidFill>
                <a:latin typeface="Calibri"/>
              </a:rPr>
              <a:t>&lt;дата/время&gt;</a:t>
            </a:r>
            <a:endParaRPr lang="ru-RU" sz="12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113" name="PlaceHolder 7"/>
          <p:cNvSpPr>
            <a:spLocks noGrp="1"/>
          </p:cNvSpPr>
          <p:nvPr>
            <p:ph type="ftr" idx="54"/>
          </p:nvPr>
        </p:nvSpPr>
        <p:spPr>
          <a:xfrm>
            <a:off x="4038480" y="6356520"/>
            <a:ext cx="41144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>
              <a:buNone/>
              <a:defRPr lang="ru-RU" sz="1400" b="0" strike="noStrike" spc="-1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ctr">
              <a:buNone/>
            </a:pPr>
            <a:r>
              <a:rPr lang="ru-RU" sz="1400" b="0" strike="noStrike" spc="-1">
                <a:solidFill>
                  <a:srgbClr val="000000"/>
                </a:solidFill>
                <a:latin typeface="Times New Roman"/>
              </a:rPr>
              <a:t>&lt;нижний колонтитул&gt;</a:t>
            </a:r>
          </a:p>
        </p:txBody>
      </p:sp>
      <p:sp>
        <p:nvSpPr>
          <p:cNvPr id="114" name="PlaceHolder 8"/>
          <p:cNvSpPr>
            <a:spLocks noGrp="1"/>
          </p:cNvSpPr>
          <p:nvPr>
            <p:ph type="sldNum" idx="55"/>
          </p:nvPr>
        </p:nvSpPr>
        <p:spPr>
          <a:xfrm>
            <a:off x="86104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defRPr lang="ru-RU" sz="1200" b="0" strike="noStrike" spc="-1">
                <a:solidFill>
                  <a:schemeClr val="dk1">
                    <a:tint val="75000"/>
                  </a:schemeClr>
                </a:solidFill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</a:pPr>
            <a:fld id="{1BFF4CD2-56B3-4419-840D-9794FBC642F8}" type="slidenum">
              <a:rPr lang="ru-RU" sz="1200" b="0" strike="noStrike" spc="-1">
                <a:solidFill>
                  <a:schemeClr val="dk1">
                    <a:tint val="75000"/>
                  </a:schemeClr>
                </a:solidFill>
                <a:latin typeface="Calibri"/>
              </a:rPr>
              <a:t>‹#›</a:t>
            </a:fld>
            <a:endParaRPr lang="ru-RU" sz="1200" b="0" strike="noStrike" spc="-1">
              <a:solidFill>
                <a:srgbClr val="000000"/>
              </a:solidFill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"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/>
          <a:p>
            <a:pPr indent="0" defTabSz="914400">
              <a:lnSpc>
                <a:spcPct val="90000"/>
              </a:lnSpc>
              <a:buNone/>
            </a:pPr>
            <a:r>
              <a:rPr lang="ru-RU" sz="4400" b="0" strike="noStrike" spc="-1">
                <a:solidFill>
                  <a:schemeClr val="dk1"/>
                </a:solidFill>
                <a:latin typeface="Calibri Light"/>
              </a:rPr>
              <a:t>Образец заголовка</a:t>
            </a:r>
            <a:endParaRPr lang="ru-RU" sz="4400" b="0" strike="noStrike" spc="-1">
              <a:solidFill>
                <a:schemeClr val="dk1"/>
              </a:solidFill>
              <a:latin typeface="Calibri"/>
            </a:endParaRPr>
          </a:p>
        </p:txBody>
      </p:sp>
      <p:sp>
        <p:nvSpPr>
          <p:cNvPr id="116" name="PlaceHolder 2"/>
          <p:cNvSpPr>
            <a:spLocks noGrp="1"/>
          </p:cNvSpPr>
          <p:nvPr>
            <p:ph type="dt" idx="56"/>
          </p:nvPr>
        </p:nvSpPr>
        <p:spPr>
          <a:xfrm>
            <a:off x="8380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defRPr lang="ru-RU" sz="1200" b="0" strike="noStrike" spc="-1">
                <a:solidFill>
                  <a:schemeClr val="dk1">
                    <a:tint val="75000"/>
                  </a:schemeClr>
                </a:solidFill>
                <a:latin typeface="Calibri"/>
              </a:defRPr>
            </a:lvl1pPr>
          </a:lstStyle>
          <a:p>
            <a:pPr indent="0" defTabSz="914400">
              <a:lnSpc>
                <a:spcPct val="100000"/>
              </a:lnSpc>
              <a:buNone/>
            </a:pPr>
            <a:r>
              <a:rPr lang="ru-RU" sz="1200" b="0" strike="noStrike" spc="-1">
                <a:solidFill>
                  <a:schemeClr val="dk1">
                    <a:tint val="75000"/>
                  </a:schemeClr>
                </a:solidFill>
                <a:latin typeface="Calibri"/>
              </a:rPr>
              <a:t>&lt;дата/время&gt;</a:t>
            </a:r>
            <a:endParaRPr lang="ru-RU" sz="12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117" name="PlaceHolder 3"/>
          <p:cNvSpPr>
            <a:spLocks noGrp="1"/>
          </p:cNvSpPr>
          <p:nvPr>
            <p:ph type="ftr" idx="57"/>
          </p:nvPr>
        </p:nvSpPr>
        <p:spPr>
          <a:xfrm>
            <a:off x="4038480" y="6356520"/>
            <a:ext cx="41144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>
              <a:buNone/>
              <a:defRPr lang="ru-RU" sz="1400" b="0" strike="noStrike" spc="-1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ctr">
              <a:buNone/>
            </a:pPr>
            <a:r>
              <a:rPr lang="ru-RU" sz="1400" b="0" strike="noStrike" spc="-1">
                <a:solidFill>
                  <a:srgbClr val="000000"/>
                </a:solidFill>
                <a:latin typeface="Times New Roman"/>
              </a:rPr>
              <a:t>&lt;нижний колонтитул&gt;</a:t>
            </a:r>
          </a:p>
        </p:txBody>
      </p:sp>
      <p:sp>
        <p:nvSpPr>
          <p:cNvPr id="118" name="PlaceHolder 4"/>
          <p:cNvSpPr>
            <a:spLocks noGrp="1"/>
          </p:cNvSpPr>
          <p:nvPr>
            <p:ph type="sldNum" idx="58"/>
          </p:nvPr>
        </p:nvSpPr>
        <p:spPr>
          <a:xfrm>
            <a:off x="86104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defRPr lang="ru-RU" sz="1200" b="0" strike="noStrike" spc="-1">
                <a:solidFill>
                  <a:schemeClr val="dk1">
                    <a:tint val="75000"/>
                  </a:schemeClr>
                </a:solidFill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</a:pPr>
            <a:fld id="{46FF5A41-826F-4E6D-8991-56043C122CB4}" type="slidenum">
              <a:rPr lang="ru-RU" sz="1200" b="0" strike="noStrike" spc="-1">
                <a:solidFill>
                  <a:schemeClr val="dk1">
                    <a:tint val="75000"/>
                  </a:schemeClr>
                </a:solidFill>
                <a:latin typeface="Calibri"/>
              </a:rPr>
              <a:t>‹#›</a:t>
            </a:fld>
            <a:endParaRPr lang="ru-RU" sz="1200" b="0" strike="noStrike" spc="-1">
              <a:solidFill>
                <a:srgbClr val="000000"/>
              </a:solidFill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"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/>
          <a:p>
            <a:pPr indent="0" defTabSz="914400">
              <a:lnSpc>
                <a:spcPct val="90000"/>
              </a:lnSpc>
              <a:buNone/>
            </a:pPr>
            <a:r>
              <a:rPr lang="ru-RU" sz="4400" b="0" strike="noStrike" spc="-1">
                <a:solidFill>
                  <a:schemeClr val="dk1"/>
                </a:solidFill>
                <a:latin typeface="Calibri Light"/>
              </a:rPr>
              <a:t>Образец заголовка</a:t>
            </a:r>
            <a:endParaRPr lang="ru-RU" sz="4400" b="0" strike="noStrike" spc="-1">
              <a:solidFill>
                <a:schemeClr val="dk1"/>
              </a:solidFill>
              <a:latin typeface="Calibri"/>
            </a:endParaRPr>
          </a:p>
        </p:txBody>
      </p:sp>
      <p:sp>
        <p:nvSpPr>
          <p:cNvPr id="7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10515240" cy="4350960"/>
          </a:xfrm>
          <a:prstGeom prst="rect">
            <a:avLst/>
          </a:prstGeom>
          <a:noFill/>
          <a:ln w="0">
            <a:noFill/>
          </a:ln>
        </p:spPr>
        <p:txBody>
          <a:bodyPr vert="eaVert" lIns="91440" tIns="45720" rIns="91440" bIns="45720" anchor="t">
            <a:noAutofit/>
          </a:bodyPr>
          <a:lstStyle/>
          <a:p>
            <a:pPr marL="228600" indent="-228600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ru-RU" sz="2800" b="0" strike="noStrike" spc="-1">
                <a:solidFill>
                  <a:schemeClr val="dk1"/>
                </a:solidFill>
                <a:latin typeface="Calibri"/>
              </a:rPr>
              <a:t>Образец текста</a:t>
            </a:r>
          </a:p>
          <a:p>
            <a:pPr marL="685800" lvl="1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ru-RU" sz="2400" b="0" strike="noStrike" spc="-1">
                <a:solidFill>
                  <a:schemeClr val="dk1"/>
                </a:solidFill>
                <a:latin typeface="Calibri"/>
              </a:rPr>
              <a:t>Второй уровень</a:t>
            </a:r>
          </a:p>
          <a:p>
            <a:pPr marL="1143000" lvl="2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ru-RU" sz="2000" b="0" strike="noStrike" spc="-1">
                <a:solidFill>
                  <a:schemeClr val="dk1"/>
                </a:solidFill>
                <a:latin typeface="Calibri"/>
              </a:rPr>
              <a:t>Третий уровень</a:t>
            </a:r>
          </a:p>
          <a:p>
            <a:pPr marL="1600200" lvl="3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ru-RU" sz="1800" b="0" strike="noStrike" spc="-1">
                <a:solidFill>
                  <a:schemeClr val="dk1"/>
                </a:solidFill>
                <a:latin typeface="Calibri"/>
              </a:rPr>
              <a:t>Четвертый уровень</a:t>
            </a:r>
          </a:p>
          <a:p>
            <a:pPr marL="2057400" lvl="4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ru-RU" sz="1800" b="0" strike="noStrike" spc="-1">
                <a:solidFill>
                  <a:schemeClr val="dk1"/>
                </a:solidFill>
                <a:latin typeface="Calibri"/>
              </a:rPr>
              <a:t>Пятый уровень</a:t>
            </a:r>
          </a:p>
        </p:txBody>
      </p:sp>
      <p:sp>
        <p:nvSpPr>
          <p:cNvPr id="8" name="PlaceHolder 3"/>
          <p:cNvSpPr>
            <a:spLocks noGrp="1"/>
          </p:cNvSpPr>
          <p:nvPr>
            <p:ph type="dt" idx="4"/>
          </p:nvPr>
        </p:nvSpPr>
        <p:spPr>
          <a:xfrm>
            <a:off x="8380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defRPr lang="ru-RU" sz="1200" b="0" strike="noStrike" spc="-1">
                <a:solidFill>
                  <a:schemeClr val="dk1">
                    <a:tint val="75000"/>
                  </a:schemeClr>
                </a:solidFill>
                <a:latin typeface="Calibri"/>
              </a:defRPr>
            </a:lvl1pPr>
          </a:lstStyle>
          <a:p>
            <a:pPr indent="0" defTabSz="914400">
              <a:lnSpc>
                <a:spcPct val="100000"/>
              </a:lnSpc>
              <a:buNone/>
            </a:pPr>
            <a:r>
              <a:rPr lang="ru-RU" sz="1200" b="0" strike="noStrike" spc="-1">
                <a:solidFill>
                  <a:schemeClr val="dk1">
                    <a:tint val="75000"/>
                  </a:schemeClr>
                </a:solidFill>
                <a:latin typeface="Calibri"/>
              </a:rPr>
              <a:t>&lt;дата/время&gt;</a:t>
            </a:r>
            <a:endParaRPr lang="ru-RU" sz="12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9" name="PlaceHolder 4"/>
          <p:cNvSpPr>
            <a:spLocks noGrp="1"/>
          </p:cNvSpPr>
          <p:nvPr>
            <p:ph type="ftr" idx="5"/>
          </p:nvPr>
        </p:nvSpPr>
        <p:spPr>
          <a:xfrm>
            <a:off x="4038480" y="6356520"/>
            <a:ext cx="41144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>
              <a:buNone/>
              <a:defRPr lang="ru-RU" sz="1400" b="0" strike="noStrike" spc="-1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ctr">
              <a:buNone/>
            </a:pPr>
            <a:r>
              <a:rPr lang="ru-RU" sz="1400" b="0" strike="noStrike" spc="-1">
                <a:solidFill>
                  <a:srgbClr val="000000"/>
                </a:solidFill>
                <a:latin typeface="Times New Roman"/>
              </a:rPr>
              <a:t>&lt;нижний колонтитул&gt;</a:t>
            </a:r>
          </a:p>
        </p:txBody>
      </p:sp>
      <p:sp>
        <p:nvSpPr>
          <p:cNvPr id="10" name="PlaceHolder 5"/>
          <p:cNvSpPr>
            <a:spLocks noGrp="1"/>
          </p:cNvSpPr>
          <p:nvPr>
            <p:ph type="sldNum" idx="6"/>
          </p:nvPr>
        </p:nvSpPr>
        <p:spPr>
          <a:xfrm>
            <a:off x="86104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defRPr lang="ru-RU" sz="1200" b="0" strike="noStrike" spc="-1">
                <a:solidFill>
                  <a:schemeClr val="dk1">
                    <a:tint val="75000"/>
                  </a:schemeClr>
                </a:solidFill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</a:pPr>
            <a:fld id="{DF4A09B9-CCAD-4A14-B281-B24748BB2E07}" type="slidenum">
              <a:rPr lang="ru-RU" sz="1200" b="0" strike="noStrike" spc="-1">
                <a:solidFill>
                  <a:schemeClr val="dk1">
                    <a:tint val="75000"/>
                  </a:schemeClr>
                </a:solidFill>
                <a:latin typeface="Calibri"/>
              </a:rPr>
              <a:t>‹#›</a:t>
            </a:fld>
            <a:endParaRPr lang="ru-RU" sz="1200" b="0" strike="noStrike" spc="-1">
              <a:solidFill>
                <a:srgbClr val="000000"/>
              </a:solidFill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"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PlaceHolder 1"/>
          <p:cNvSpPr>
            <a:spLocks noGrp="1"/>
          </p:cNvSpPr>
          <p:nvPr>
            <p:ph type="dt" idx="59"/>
          </p:nvPr>
        </p:nvSpPr>
        <p:spPr>
          <a:xfrm>
            <a:off x="8380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defRPr lang="ru-RU" sz="1200" b="0" strike="noStrike" spc="-1">
                <a:solidFill>
                  <a:schemeClr val="dk1">
                    <a:tint val="75000"/>
                  </a:schemeClr>
                </a:solidFill>
                <a:latin typeface="Calibri"/>
              </a:defRPr>
            </a:lvl1pPr>
          </a:lstStyle>
          <a:p>
            <a:pPr indent="0" defTabSz="914400">
              <a:lnSpc>
                <a:spcPct val="100000"/>
              </a:lnSpc>
              <a:buNone/>
            </a:pPr>
            <a:r>
              <a:rPr lang="ru-RU" sz="1200" b="0" strike="noStrike" spc="-1">
                <a:solidFill>
                  <a:schemeClr val="dk1">
                    <a:tint val="75000"/>
                  </a:schemeClr>
                </a:solidFill>
                <a:latin typeface="Calibri"/>
              </a:rPr>
              <a:t>&lt;дата/время&gt;</a:t>
            </a:r>
            <a:endParaRPr lang="ru-RU" sz="12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121" name="PlaceHolder 2"/>
          <p:cNvSpPr>
            <a:spLocks noGrp="1"/>
          </p:cNvSpPr>
          <p:nvPr>
            <p:ph type="ftr" idx="60"/>
          </p:nvPr>
        </p:nvSpPr>
        <p:spPr>
          <a:xfrm>
            <a:off x="4038480" y="6356520"/>
            <a:ext cx="41144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>
              <a:buNone/>
              <a:defRPr lang="ru-RU" sz="1400" b="0" strike="noStrike" spc="-1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ctr">
              <a:buNone/>
            </a:pPr>
            <a:r>
              <a:rPr lang="ru-RU" sz="1400" b="0" strike="noStrike" spc="-1">
                <a:solidFill>
                  <a:srgbClr val="000000"/>
                </a:solidFill>
                <a:latin typeface="Times New Roman"/>
              </a:rPr>
              <a:t>&lt;нижний колонтитул&gt;</a:t>
            </a:r>
          </a:p>
        </p:txBody>
      </p:sp>
      <p:sp>
        <p:nvSpPr>
          <p:cNvPr id="122" name="PlaceHolder 3"/>
          <p:cNvSpPr>
            <a:spLocks noGrp="1"/>
          </p:cNvSpPr>
          <p:nvPr>
            <p:ph type="sldNum" idx="61"/>
          </p:nvPr>
        </p:nvSpPr>
        <p:spPr>
          <a:xfrm>
            <a:off x="86104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defRPr lang="ru-RU" sz="1200" b="0" strike="noStrike" spc="-1">
                <a:solidFill>
                  <a:schemeClr val="dk1">
                    <a:tint val="75000"/>
                  </a:schemeClr>
                </a:solidFill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</a:pPr>
            <a:fld id="{73663D70-52D9-458E-A210-91BB0A3DFA57}" type="slidenum">
              <a:rPr lang="ru-RU" sz="1200" b="0" strike="noStrike" spc="-1">
                <a:solidFill>
                  <a:schemeClr val="dk1">
                    <a:tint val="75000"/>
                  </a:schemeClr>
                </a:solidFill>
                <a:latin typeface="Calibri"/>
              </a:rPr>
              <a:t>‹#›</a:t>
            </a:fld>
            <a:endParaRPr lang="ru-RU" sz="1200" b="0" strike="noStrike" spc="-1">
              <a:solidFill>
                <a:srgbClr val="000000"/>
              </a:solidFill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"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PlaceHolder 1"/>
          <p:cNvSpPr>
            <a:spLocks noGrp="1"/>
          </p:cNvSpPr>
          <p:nvPr>
            <p:ph type="title"/>
          </p:nvPr>
        </p:nvSpPr>
        <p:spPr>
          <a:xfrm>
            <a:off x="839880" y="457200"/>
            <a:ext cx="3931920" cy="159984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b">
            <a:noAutofit/>
          </a:bodyPr>
          <a:lstStyle/>
          <a:p>
            <a:pPr indent="0" defTabSz="914400">
              <a:lnSpc>
                <a:spcPct val="90000"/>
              </a:lnSpc>
              <a:buNone/>
            </a:pPr>
            <a:r>
              <a:rPr lang="ru-RU" sz="3200" b="0" strike="noStrike" spc="-1">
                <a:solidFill>
                  <a:schemeClr val="dk1"/>
                </a:solidFill>
                <a:latin typeface="Calibri Light"/>
              </a:rPr>
              <a:t>Образец заголовка</a:t>
            </a:r>
            <a:endParaRPr lang="ru-RU" sz="3200" b="0" strike="noStrike" spc="-1">
              <a:solidFill>
                <a:schemeClr val="dk1"/>
              </a:solidFill>
              <a:latin typeface="Calibri"/>
            </a:endParaRPr>
          </a:p>
        </p:txBody>
      </p:sp>
      <p:sp>
        <p:nvSpPr>
          <p:cNvPr id="124" name="PlaceHolder 2"/>
          <p:cNvSpPr>
            <a:spLocks noGrp="1"/>
          </p:cNvSpPr>
          <p:nvPr>
            <p:ph type="body"/>
          </p:nvPr>
        </p:nvSpPr>
        <p:spPr>
          <a:xfrm>
            <a:off x="5183280" y="987480"/>
            <a:ext cx="6171840" cy="48733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/>
          <a:p>
            <a:pPr marL="228600" indent="-228600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ru-RU" sz="3200" b="0" strike="noStrike" spc="-1">
                <a:solidFill>
                  <a:schemeClr val="dk1"/>
                </a:solidFill>
                <a:latin typeface="Calibri"/>
              </a:rPr>
              <a:t>Образец текста</a:t>
            </a:r>
          </a:p>
          <a:p>
            <a:pPr marL="685800" lvl="1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ru-RU" sz="2800" b="0" strike="noStrike" spc="-1">
                <a:solidFill>
                  <a:schemeClr val="dk1"/>
                </a:solidFill>
                <a:latin typeface="Calibri"/>
              </a:rPr>
              <a:t>Второй уровень</a:t>
            </a:r>
          </a:p>
          <a:p>
            <a:pPr marL="1143000" lvl="2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ru-RU" sz="2400" b="0" strike="noStrike" spc="-1">
                <a:solidFill>
                  <a:schemeClr val="dk1"/>
                </a:solidFill>
                <a:latin typeface="Calibri"/>
              </a:rPr>
              <a:t>Третий уровень</a:t>
            </a:r>
          </a:p>
          <a:p>
            <a:pPr marL="1600200" lvl="3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ru-RU" sz="2000" b="0" strike="noStrike" spc="-1">
                <a:solidFill>
                  <a:schemeClr val="dk1"/>
                </a:solidFill>
                <a:latin typeface="Calibri"/>
              </a:rPr>
              <a:t>Четвертый уровень</a:t>
            </a:r>
          </a:p>
          <a:p>
            <a:pPr marL="2057400" lvl="4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ru-RU" sz="2000" b="0" strike="noStrike" spc="-1">
                <a:solidFill>
                  <a:schemeClr val="dk1"/>
                </a:solidFill>
                <a:latin typeface="Calibri"/>
              </a:rPr>
              <a:t>Пятый уровень</a:t>
            </a:r>
          </a:p>
        </p:txBody>
      </p:sp>
      <p:sp>
        <p:nvSpPr>
          <p:cNvPr id="125" name="PlaceHolder 3"/>
          <p:cNvSpPr>
            <a:spLocks noGrp="1"/>
          </p:cNvSpPr>
          <p:nvPr>
            <p:ph type="body"/>
          </p:nvPr>
        </p:nvSpPr>
        <p:spPr>
          <a:xfrm>
            <a:off x="839880" y="2057400"/>
            <a:ext cx="3931920" cy="38113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/>
          <a:p>
            <a:pPr indent="0" defTabSz="91440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ru-RU" sz="1600" b="0" strike="noStrike" spc="-1">
                <a:solidFill>
                  <a:schemeClr val="dk1"/>
                </a:solidFill>
                <a:latin typeface="Calibri"/>
              </a:rPr>
              <a:t>Образец текста</a:t>
            </a:r>
          </a:p>
        </p:txBody>
      </p:sp>
      <p:sp>
        <p:nvSpPr>
          <p:cNvPr id="126" name="PlaceHolder 4"/>
          <p:cNvSpPr>
            <a:spLocks noGrp="1"/>
          </p:cNvSpPr>
          <p:nvPr>
            <p:ph type="dt" idx="62"/>
          </p:nvPr>
        </p:nvSpPr>
        <p:spPr>
          <a:xfrm>
            <a:off x="8380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defRPr lang="ru-RU" sz="1200" b="0" strike="noStrike" spc="-1">
                <a:solidFill>
                  <a:schemeClr val="dk1">
                    <a:tint val="75000"/>
                  </a:schemeClr>
                </a:solidFill>
                <a:latin typeface="Calibri"/>
              </a:defRPr>
            </a:lvl1pPr>
          </a:lstStyle>
          <a:p>
            <a:pPr indent="0" defTabSz="914400">
              <a:lnSpc>
                <a:spcPct val="100000"/>
              </a:lnSpc>
              <a:buNone/>
            </a:pPr>
            <a:r>
              <a:rPr lang="ru-RU" sz="1200" b="0" strike="noStrike" spc="-1">
                <a:solidFill>
                  <a:schemeClr val="dk1">
                    <a:tint val="75000"/>
                  </a:schemeClr>
                </a:solidFill>
                <a:latin typeface="Calibri"/>
              </a:rPr>
              <a:t>&lt;дата/время&gt;</a:t>
            </a:r>
            <a:endParaRPr lang="ru-RU" sz="12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127" name="PlaceHolder 5"/>
          <p:cNvSpPr>
            <a:spLocks noGrp="1"/>
          </p:cNvSpPr>
          <p:nvPr>
            <p:ph type="ftr" idx="63"/>
          </p:nvPr>
        </p:nvSpPr>
        <p:spPr>
          <a:xfrm>
            <a:off x="4038480" y="6356520"/>
            <a:ext cx="41144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>
              <a:buNone/>
              <a:defRPr lang="ru-RU" sz="1400" b="0" strike="noStrike" spc="-1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ctr">
              <a:buNone/>
            </a:pPr>
            <a:r>
              <a:rPr lang="ru-RU" sz="1400" b="0" strike="noStrike" spc="-1">
                <a:solidFill>
                  <a:srgbClr val="000000"/>
                </a:solidFill>
                <a:latin typeface="Times New Roman"/>
              </a:rPr>
              <a:t>&lt;нижний колонтитул&gt;</a:t>
            </a:r>
          </a:p>
        </p:txBody>
      </p:sp>
      <p:sp>
        <p:nvSpPr>
          <p:cNvPr id="128" name="PlaceHolder 6"/>
          <p:cNvSpPr>
            <a:spLocks noGrp="1"/>
          </p:cNvSpPr>
          <p:nvPr>
            <p:ph type="sldNum" idx="64"/>
          </p:nvPr>
        </p:nvSpPr>
        <p:spPr>
          <a:xfrm>
            <a:off x="86104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defRPr lang="ru-RU" sz="1200" b="0" strike="noStrike" spc="-1">
                <a:solidFill>
                  <a:schemeClr val="dk1">
                    <a:tint val="75000"/>
                  </a:schemeClr>
                </a:solidFill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</a:pPr>
            <a:fld id="{B630B735-D105-4BA4-A640-CB37550AF384}" type="slidenum">
              <a:rPr lang="ru-RU" sz="1200" b="0" strike="noStrike" spc="-1">
                <a:solidFill>
                  <a:schemeClr val="dk1">
                    <a:tint val="75000"/>
                  </a:schemeClr>
                </a:solidFill>
                <a:latin typeface="Calibri"/>
              </a:rPr>
              <a:t>‹#›</a:t>
            </a:fld>
            <a:endParaRPr lang="ru-RU" sz="1200" b="0" strike="noStrike" spc="-1">
              <a:solidFill>
                <a:srgbClr val="000000"/>
              </a:solidFill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"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PlaceHolder 1"/>
          <p:cNvSpPr>
            <a:spLocks noGrp="1"/>
          </p:cNvSpPr>
          <p:nvPr>
            <p:ph type="title"/>
          </p:nvPr>
        </p:nvSpPr>
        <p:spPr>
          <a:xfrm>
            <a:off x="839880" y="457200"/>
            <a:ext cx="3931920" cy="159984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b">
            <a:noAutofit/>
          </a:bodyPr>
          <a:lstStyle/>
          <a:p>
            <a:pPr indent="0" defTabSz="914400">
              <a:lnSpc>
                <a:spcPct val="90000"/>
              </a:lnSpc>
              <a:buNone/>
            </a:pPr>
            <a:r>
              <a:rPr lang="ru-RU" sz="3200" b="0" strike="noStrike" spc="-1">
                <a:solidFill>
                  <a:schemeClr val="dk1"/>
                </a:solidFill>
                <a:latin typeface="Calibri Light"/>
              </a:rPr>
              <a:t>Образец заголовка</a:t>
            </a:r>
            <a:endParaRPr lang="ru-RU" sz="3200" b="0" strike="noStrike" spc="-1">
              <a:solidFill>
                <a:schemeClr val="dk1"/>
              </a:solidFill>
              <a:latin typeface="Calibri"/>
            </a:endParaRPr>
          </a:p>
        </p:txBody>
      </p:sp>
      <p:sp>
        <p:nvSpPr>
          <p:cNvPr id="130" name="PlaceHolder 2"/>
          <p:cNvSpPr>
            <a:spLocks noGrp="1"/>
          </p:cNvSpPr>
          <p:nvPr>
            <p:ph type="body"/>
          </p:nvPr>
        </p:nvSpPr>
        <p:spPr>
          <a:xfrm>
            <a:off x="5183280" y="987480"/>
            <a:ext cx="6171840" cy="487332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indent="0" defTabSz="914400">
              <a:lnSpc>
                <a:spcPct val="100000"/>
              </a:lnSpc>
              <a:buNone/>
              <a:tabLst>
                <a:tab pos="0" algn="l"/>
              </a:tabLst>
            </a:pPr>
            <a:r>
              <a:rPr lang="ru-RU" sz="3200" b="0" strike="noStrike" spc="-1">
                <a:solidFill>
                  <a:schemeClr val="dk1"/>
                </a:solidFill>
                <a:latin typeface="Calibri"/>
              </a:rPr>
              <a:t>Вставка рисунка</a:t>
            </a:r>
          </a:p>
        </p:txBody>
      </p:sp>
      <p:sp>
        <p:nvSpPr>
          <p:cNvPr id="131" name="PlaceHolder 3"/>
          <p:cNvSpPr>
            <a:spLocks noGrp="1"/>
          </p:cNvSpPr>
          <p:nvPr>
            <p:ph type="body"/>
          </p:nvPr>
        </p:nvSpPr>
        <p:spPr>
          <a:xfrm>
            <a:off x="839880" y="2057400"/>
            <a:ext cx="3931920" cy="38113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/>
          <a:p>
            <a:pPr indent="0" defTabSz="91440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ru-RU" sz="1600" b="0" strike="noStrike" spc="-1">
                <a:solidFill>
                  <a:schemeClr val="dk1"/>
                </a:solidFill>
                <a:latin typeface="Calibri"/>
              </a:rPr>
              <a:t>Образец текста</a:t>
            </a:r>
          </a:p>
        </p:txBody>
      </p:sp>
      <p:sp>
        <p:nvSpPr>
          <p:cNvPr id="132" name="PlaceHolder 4"/>
          <p:cNvSpPr>
            <a:spLocks noGrp="1"/>
          </p:cNvSpPr>
          <p:nvPr>
            <p:ph type="dt" idx="65"/>
          </p:nvPr>
        </p:nvSpPr>
        <p:spPr>
          <a:xfrm>
            <a:off x="8380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defRPr lang="ru-RU" sz="1200" b="0" strike="noStrike" spc="-1">
                <a:solidFill>
                  <a:schemeClr val="dk1">
                    <a:tint val="75000"/>
                  </a:schemeClr>
                </a:solidFill>
                <a:latin typeface="Calibri"/>
              </a:defRPr>
            </a:lvl1pPr>
          </a:lstStyle>
          <a:p>
            <a:pPr indent="0" defTabSz="914400">
              <a:lnSpc>
                <a:spcPct val="100000"/>
              </a:lnSpc>
              <a:buNone/>
            </a:pPr>
            <a:r>
              <a:rPr lang="ru-RU" sz="1200" b="0" strike="noStrike" spc="-1">
                <a:solidFill>
                  <a:schemeClr val="dk1">
                    <a:tint val="75000"/>
                  </a:schemeClr>
                </a:solidFill>
                <a:latin typeface="Calibri"/>
              </a:rPr>
              <a:t>&lt;дата/время&gt;</a:t>
            </a:r>
            <a:endParaRPr lang="ru-RU" sz="12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133" name="PlaceHolder 5"/>
          <p:cNvSpPr>
            <a:spLocks noGrp="1"/>
          </p:cNvSpPr>
          <p:nvPr>
            <p:ph type="ftr" idx="66"/>
          </p:nvPr>
        </p:nvSpPr>
        <p:spPr>
          <a:xfrm>
            <a:off x="4038480" y="6356520"/>
            <a:ext cx="41144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>
              <a:buNone/>
              <a:defRPr lang="ru-RU" sz="1400" b="0" strike="noStrike" spc="-1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ctr">
              <a:buNone/>
            </a:pPr>
            <a:r>
              <a:rPr lang="ru-RU" sz="1400" b="0" strike="noStrike" spc="-1">
                <a:solidFill>
                  <a:srgbClr val="000000"/>
                </a:solidFill>
                <a:latin typeface="Times New Roman"/>
              </a:rPr>
              <a:t>&lt;нижний колонтитул&gt;</a:t>
            </a:r>
          </a:p>
        </p:txBody>
      </p:sp>
      <p:sp>
        <p:nvSpPr>
          <p:cNvPr id="134" name="PlaceHolder 6"/>
          <p:cNvSpPr>
            <a:spLocks noGrp="1"/>
          </p:cNvSpPr>
          <p:nvPr>
            <p:ph type="sldNum" idx="67"/>
          </p:nvPr>
        </p:nvSpPr>
        <p:spPr>
          <a:xfrm>
            <a:off x="86104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defRPr lang="ru-RU" sz="1200" b="0" strike="noStrike" spc="-1">
                <a:solidFill>
                  <a:schemeClr val="dk1">
                    <a:tint val="75000"/>
                  </a:schemeClr>
                </a:solidFill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</a:pPr>
            <a:fld id="{8AA3A354-82B8-4382-A72B-8F64F6C936B6}" type="slidenum">
              <a:rPr lang="ru-RU" sz="1200" b="0" strike="noStrike" spc="-1">
                <a:solidFill>
                  <a:schemeClr val="dk1">
                    <a:tint val="75000"/>
                  </a:schemeClr>
                </a:solidFill>
                <a:latin typeface="Calibri"/>
              </a:rPr>
              <a:t>‹#›</a:t>
            </a:fld>
            <a:endParaRPr lang="ru-RU" sz="1200" b="0" strike="noStrike" spc="-1">
              <a:solidFill>
                <a:srgbClr val="000000"/>
              </a:solidFill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"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8724960" y="365040"/>
            <a:ext cx="2628720" cy="5811480"/>
          </a:xfrm>
          <a:prstGeom prst="rect">
            <a:avLst/>
          </a:prstGeom>
          <a:noFill/>
          <a:ln w="0">
            <a:noFill/>
          </a:ln>
        </p:spPr>
        <p:txBody>
          <a:bodyPr vert="eaVert" lIns="91440" tIns="45720" rIns="91440" bIns="45720" anchor="ctr">
            <a:noAutofit/>
          </a:bodyPr>
          <a:lstStyle/>
          <a:p>
            <a:pPr indent="0" defTabSz="914400">
              <a:lnSpc>
                <a:spcPct val="90000"/>
              </a:lnSpc>
              <a:buNone/>
            </a:pPr>
            <a:r>
              <a:rPr lang="ru-RU" sz="4400" b="0" strike="noStrike" spc="-1">
                <a:solidFill>
                  <a:schemeClr val="dk1"/>
                </a:solidFill>
                <a:latin typeface="Calibri Light"/>
              </a:rPr>
              <a:t>Образец заголовка</a:t>
            </a:r>
            <a:endParaRPr lang="ru-RU" sz="4400" b="0" strike="noStrike" spc="-1">
              <a:solidFill>
                <a:schemeClr val="dk1"/>
              </a:solidFill>
              <a:latin typeface="Calibri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 type="body"/>
          </p:nvPr>
        </p:nvSpPr>
        <p:spPr>
          <a:xfrm>
            <a:off x="838080" y="365040"/>
            <a:ext cx="7733880" cy="5811480"/>
          </a:xfrm>
          <a:prstGeom prst="rect">
            <a:avLst/>
          </a:prstGeom>
          <a:noFill/>
          <a:ln w="0">
            <a:noFill/>
          </a:ln>
        </p:spPr>
        <p:txBody>
          <a:bodyPr vert="eaVert" lIns="91440" tIns="45720" rIns="91440" bIns="45720" anchor="t">
            <a:noAutofit/>
          </a:bodyPr>
          <a:lstStyle/>
          <a:p>
            <a:pPr marL="228600" indent="-228600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ru-RU" sz="2800" b="0" strike="noStrike" spc="-1">
                <a:solidFill>
                  <a:schemeClr val="dk1"/>
                </a:solidFill>
                <a:latin typeface="Calibri"/>
              </a:rPr>
              <a:t>Образец текста</a:t>
            </a:r>
          </a:p>
          <a:p>
            <a:pPr marL="685800" lvl="1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ru-RU" sz="2400" b="0" strike="noStrike" spc="-1">
                <a:solidFill>
                  <a:schemeClr val="dk1"/>
                </a:solidFill>
                <a:latin typeface="Calibri"/>
              </a:rPr>
              <a:t>Второй уровень</a:t>
            </a:r>
          </a:p>
          <a:p>
            <a:pPr marL="1143000" lvl="2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ru-RU" sz="2000" b="0" strike="noStrike" spc="-1">
                <a:solidFill>
                  <a:schemeClr val="dk1"/>
                </a:solidFill>
                <a:latin typeface="Calibri"/>
              </a:rPr>
              <a:t>Третий уровень</a:t>
            </a:r>
          </a:p>
          <a:p>
            <a:pPr marL="1600200" lvl="3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ru-RU" sz="1800" b="0" strike="noStrike" spc="-1">
                <a:solidFill>
                  <a:schemeClr val="dk1"/>
                </a:solidFill>
                <a:latin typeface="Calibri"/>
              </a:rPr>
              <a:t>Четвертый уровень</a:t>
            </a:r>
          </a:p>
          <a:p>
            <a:pPr marL="2057400" lvl="4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ru-RU" sz="1800" b="0" strike="noStrike" spc="-1">
                <a:solidFill>
                  <a:schemeClr val="dk1"/>
                </a:solidFill>
                <a:latin typeface="Calibri"/>
              </a:rPr>
              <a:t>Пятый уровень</a:t>
            </a:r>
          </a:p>
        </p:txBody>
      </p:sp>
      <p:sp>
        <p:nvSpPr>
          <p:cNvPr id="13" name="PlaceHolder 3"/>
          <p:cNvSpPr>
            <a:spLocks noGrp="1"/>
          </p:cNvSpPr>
          <p:nvPr>
            <p:ph type="dt" idx="7"/>
          </p:nvPr>
        </p:nvSpPr>
        <p:spPr>
          <a:xfrm>
            <a:off x="8380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defRPr lang="ru-RU" sz="1200" b="0" strike="noStrike" spc="-1">
                <a:solidFill>
                  <a:schemeClr val="dk1">
                    <a:tint val="75000"/>
                  </a:schemeClr>
                </a:solidFill>
                <a:latin typeface="Calibri"/>
              </a:defRPr>
            </a:lvl1pPr>
          </a:lstStyle>
          <a:p>
            <a:pPr indent="0" defTabSz="914400">
              <a:lnSpc>
                <a:spcPct val="100000"/>
              </a:lnSpc>
              <a:buNone/>
            </a:pPr>
            <a:r>
              <a:rPr lang="ru-RU" sz="1200" b="0" strike="noStrike" spc="-1">
                <a:solidFill>
                  <a:schemeClr val="dk1">
                    <a:tint val="75000"/>
                  </a:schemeClr>
                </a:solidFill>
                <a:latin typeface="Calibri"/>
              </a:rPr>
              <a:t>&lt;дата/время&gt;</a:t>
            </a:r>
            <a:endParaRPr lang="ru-RU" sz="12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14" name="PlaceHolder 4"/>
          <p:cNvSpPr>
            <a:spLocks noGrp="1"/>
          </p:cNvSpPr>
          <p:nvPr>
            <p:ph type="ftr" idx="8"/>
          </p:nvPr>
        </p:nvSpPr>
        <p:spPr>
          <a:xfrm>
            <a:off x="4038480" y="6356520"/>
            <a:ext cx="41144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>
              <a:buNone/>
              <a:defRPr lang="ru-RU" sz="1400" b="0" strike="noStrike" spc="-1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ctr">
              <a:buNone/>
            </a:pPr>
            <a:r>
              <a:rPr lang="ru-RU" sz="1400" b="0" strike="noStrike" spc="-1">
                <a:solidFill>
                  <a:srgbClr val="000000"/>
                </a:solidFill>
                <a:latin typeface="Times New Roman"/>
              </a:rPr>
              <a:t>&lt;нижний колонтитул&gt;</a:t>
            </a:r>
          </a:p>
        </p:txBody>
      </p:sp>
      <p:sp>
        <p:nvSpPr>
          <p:cNvPr id="15" name="PlaceHolder 5"/>
          <p:cNvSpPr>
            <a:spLocks noGrp="1"/>
          </p:cNvSpPr>
          <p:nvPr>
            <p:ph type="sldNum" idx="9"/>
          </p:nvPr>
        </p:nvSpPr>
        <p:spPr>
          <a:xfrm>
            <a:off x="86104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defRPr lang="ru-RU" sz="1200" b="0" strike="noStrike" spc="-1">
                <a:solidFill>
                  <a:schemeClr val="dk1">
                    <a:tint val="75000"/>
                  </a:schemeClr>
                </a:solidFill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</a:pPr>
            <a:fld id="{7C4D901A-078E-4AF7-AB54-008C094165AA}" type="slidenum">
              <a:rPr lang="ru-RU" sz="1200" b="0" strike="noStrike" spc="-1">
                <a:solidFill>
                  <a:schemeClr val="dk1">
                    <a:tint val="75000"/>
                  </a:schemeClr>
                </a:solidFill>
                <a:latin typeface="Calibri"/>
              </a:rPr>
              <a:t>‹#›</a:t>
            </a:fld>
            <a:endParaRPr lang="ru-RU" sz="1200" b="0" strike="noStrike" spc="-1">
              <a:solidFill>
                <a:srgbClr val="000000"/>
              </a:solidFill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"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/>
          <a:p>
            <a:pPr indent="0" defTabSz="914400">
              <a:lnSpc>
                <a:spcPct val="90000"/>
              </a:lnSpc>
              <a:buNone/>
            </a:pPr>
            <a:r>
              <a:rPr lang="ru-RU" sz="4400" b="0" strike="noStrike" spc="-1">
                <a:solidFill>
                  <a:schemeClr val="dk1"/>
                </a:solidFill>
                <a:latin typeface="Calibri Light"/>
              </a:rPr>
              <a:t>Образец заголовка</a:t>
            </a:r>
            <a:endParaRPr lang="ru-RU" sz="4400" b="0" strike="noStrike" spc="-1">
              <a:solidFill>
                <a:schemeClr val="dk1"/>
              </a:solidFill>
              <a:latin typeface="Calibri"/>
            </a:endParaRPr>
          </a:p>
        </p:txBody>
      </p:sp>
      <p:sp>
        <p:nvSpPr>
          <p:cNvPr id="17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10515240" cy="43509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/>
          <a:p>
            <a:pPr marL="228600" indent="-228600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ru-RU" sz="2800" b="0" strike="noStrike" spc="-1">
                <a:solidFill>
                  <a:schemeClr val="dk1"/>
                </a:solidFill>
                <a:latin typeface="Calibri"/>
              </a:rPr>
              <a:t>Образец текста</a:t>
            </a:r>
          </a:p>
          <a:p>
            <a:pPr marL="685800" lvl="1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ru-RU" sz="2400" b="0" strike="noStrike" spc="-1">
                <a:solidFill>
                  <a:schemeClr val="dk1"/>
                </a:solidFill>
                <a:latin typeface="Calibri"/>
              </a:rPr>
              <a:t>Второй уровень</a:t>
            </a:r>
          </a:p>
          <a:p>
            <a:pPr marL="1143000" lvl="2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ru-RU" sz="2000" b="0" strike="noStrike" spc="-1">
                <a:solidFill>
                  <a:schemeClr val="dk1"/>
                </a:solidFill>
                <a:latin typeface="Calibri"/>
              </a:rPr>
              <a:t>Третий уровень</a:t>
            </a:r>
          </a:p>
          <a:p>
            <a:pPr marL="1600200" lvl="3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ru-RU" sz="1800" b="0" strike="noStrike" spc="-1">
                <a:solidFill>
                  <a:schemeClr val="dk1"/>
                </a:solidFill>
                <a:latin typeface="Calibri"/>
              </a:rPr>
              <a:t>Четвертый уровень</a:t>
            </a:r>
          </a:p>
          <a:p>
            <a:pPr marL="2057400" lvl="4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ru-RU" sz="1800" b="0" strike="noStrike" spc="-1">
                <a:solidFill>
                  <a:schemeClr val="dk1"/>
                </a:solidFill>
                <a:latin typeface="Calibri"/>
              </a:rPr>
              <a:t>Пятый уровень</a:t>
            </a:r>
          </a:p>
        </p:txBody>
      </p:sp>
      <p:sp>
        <p:nvSpPr>
          <p:cNvPr id="18" name="PlaceHolder 3"/>
          <p:cNvSpPr>
            <a:spLocks noGrp="1"/>
          </p:cNvSpPr>
          <p:nvPr>
            <p:ph type="dt" idx="10"/>
          </p:nvPr>
        </p:nvSpPr>
        <p:spPr>
          <a:xfrm>
            <a:off x="8380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defRPr lang="ru-RU" sz="1200" b="0" strike="noStrike" spc="-1">
                <a:solidFill>
                  <a:schemeClr val="dk1">
                    <a:tint val="75000"/>
                  </a:schemeClr>
                </a:solidFill>
                <a:latin typeface="Calibri"/>
              </a:defRPr>
            </a:lvl1pPr>
          </a:lstStyle>
          <a:p>
            <a:pPr indent="0" defTabSz="914400">
              <a:lnSpc>
                <a:spcPct val="100000"/>
              </a:lnSpc>
              <a:buNone/>
            </a:pPr>
            <a:r>
              <a:rPr lang="ru-RU" sz="1200" b="0" strike="noStrike" spc="-1">
                <a:solidFill>
                  <a:schemeClr val="dk1">
                    <a:tint val="75000"/>
                  </a:schemeClr>
                </a:solidFill>
                <a:latin typeface="Calibri"/>
              </a:rPr>
              <a:t>&lt;дата/время&gt;</a:t>
            </a:r>
            <a:endParaRPr lang="ru-RU" sz="12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19" name="PlaceHolder 4"/>
          <p:cNvSpPr>
            <a:spLocks noGrp="1"/>
          </p:cNvSpPr>
          <p:nvPr>
            <p:ph type="ftr" idx="11"/>
          </p:nvPr>
        </p:nvSpPr>
        <p:spPr>
          <a:xfrm>
            <a:off x="4038480" y="6356520"/>
            <a:ext cx="41144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>
              <a:buNone/>
              <a:defRPr lang="ru-RU" sz="1400" b="0" strike="noStrike" spc="-1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ctr">
              <a:buNone/>
            </a:pPr>
            <a:r>
              <a:rPr lang="ru-RU" sz="1400" b="0" strike="noStrike" spc="-1">
                <a:solidFill>
                  <a:srgbClr val="000000"/>
                </a:solidFill>
                <a:latin typeface="Times New Roman"/>
              </a:rPr>
              <a:t>&lt;нижний колонтитул&gt;</a:t>
            </a:r>
          </a:p>
        </p:txBody>
      </p:sp>
      <p:sp>
        <p:nvSpPr>
          <p:cNvPr id="20" name="PlaceHolder 5"/>
          <p:cNvSpPr>
            <a:spLocks noGrp="1"/>
          </p:cNvSpPr>
          <p:nvPr>
            <p:ph type="sldNum" idx="12"/>
          </p:nvPr>
        </p:nvSpPr>
        <p:spPr>
          <a:xfrm>
            <a:off x="86104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defRPr lang="ru-RU" sz="1200" b="0" strike="noStrike" spc="-1">
                <a:solidFill>
                  <a:schemeClr val="dk1">
                    <a:tint val="75000"/>
                  </a:schemeClr>
                </a:solidFill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</a:pPr>
            <a:fld id="{7AAF9DBC-092E-4304-9362-CD1CCD6BEA1D}" type="slidenum">
              <a:rPr lang="ru-RU" sz="1200" b="0" strike="noStrike" spc="-1">
                <a:solidFill>
                  <a:schemeClr val="dk1">
                    <a:tint val="75000"/>
                  </a:schemeClr>
                </a:solidFill>
                <a:latin typeface="Calibri"/>
              </a:rPr>
              <a:t>‹#›</a:t>
            </a:fld>
            <a:endParaRPr lang="ru-RU" sz="1200" b="0" strike="noStrike" spc="-1">
              <a:solidFill>
                <a:srgbClr val="000000"/>
              </a:solidFill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"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831960" y="1709640"/>
            <a:ext cx="10515240" cy="28522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b">
            <a:noAutofit/>
          </a:bodyPr>
          <a:lstStyle/>
          <a:p>
            <a:pPr indent="0" defTabSz="914400">
              <a:lnSpc>
                <a:spcPct val="90000"/>
              </a:lnSpc>
              <a:buNone/>
            </a:pPr>
            <a:r>
              <a:rPr lang="ru-RU" sz="6000" b="0" strike="noStrike" spc="-1">
                <a:solidFill>
                  <a:schemeClr val="dk1"/>
                </a:solidFill>
                <a:latin typeface="Calibri Light"/>
              </a:rPr>
              <a:t>Образец заголовка</a:t>
            </a:r>
            <a:endParaRPr lang="ru-RU" sz="6000" b="0" strike="noStrike" spc="-1">
              <a:solidFill>
                <a:schemeClr val="dk1"/>
              </a:solidFill>
              <a:latin typeface="Calibri"/>
            </a:endParaRPr>
          </a:p>
        </p:txBody>
      </p:sp>
      <p:sp>
        <p:nvSpPr>
          <p:cNvPr id="24" name="PlaceHolder 2"/>
          <p:cNvSpPr>
            <a:spLocks noGrp="1"/>
          </p:cNvSpPr>
          <p:nvPr>
            <p:ph type="body"/>
          </p:nvPr>
        </p:nvSpPr>
        <p:spPr>
          <a:xfrm>
            <a:off x="831960" y="4589640"/>
            <a:ext cx="10515240" cy="14997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/>
          <a:p>
            <a:pPr indent="0" defTabSz="91440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ru-RU" sz="2400" b="0" strike="noStrike" spc="-1">
                <a:solidFill>
                  <a:schemeClr val="dk1">
                    <a:tint val="75000"/>
                  </a:schemeClr>
                </a:solidFill>
                <a:latin typeface="Calibri"/>
              </a:rPr>
              <a:t>Образец текста</a:t>
            </a:r>
            <a:endParaRPr lang="ru-RU" sz="2400" b="0" strike="noStrike" spc="-1">
              <a:solidFill>
                <a:schemeClr val="dk1"/>
              </a:solidFill>
              <a:latin typeface="Calibri"/>
            </a:endParaRPr>
          </a:p>
        </p:txBody>
      </p:sp>
      <p:sp>
        <p:nvSpPr>
          <p:cNvPr id="25" name="PlaceHolder 3"/>
          <p:cNvSpPr>
            <a:spLocks noGrp="1"/>
          </p:cNvSpPr>
          <p:nvPr>
            <p:ph type="dt" idx="13"/>
          </p:nvPr>
        </p:nvSpPr>
        <p:spPr>
          <a:xfrm>
            <a:off x="8380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defRPr lang="ru-RU" sz="1200" b="0" strike="noStrike" spc="-1">
                <a:solidFill>
                  <a:schemeClr val="dk1">
                    <a:tint val="75000"/>
                  </a:schemeClr>
                </a:solidFill>
                <a:latin typeface="Calibri"/>
              </a:defRPr>
            </a:lvl1pPr>
          </a:lstStyle>
          <a:p>
            <a:pPr indent="0" defTabSz="914400">
              <a:lnSpc>
                <a:spcPct val="100000"/>
              </a:lnSpc>
              <a:buNone/>
            </a:pPr>
            <a:r>
              <a:rPr lang="ru-RU" sz="1200" b="0" strike="noStrike" spc="-1">
                <a:solidFill>
                  <a:schemeClr val="dk1">
                    <a:tint val="75000"/>
                  </a:schemeClr>
                </a:solidFill>
                <a:latin typeface="Calibri"/>
              </a:rPr>
              <a:t>&lt;дата/время&gt;</a:t>
            </a:r>
            <a:endParaRPr lang="ru-RU" sz="12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26" name="PlaceHolder 4"/>
          <p:cNvSpPr>
            <a:spLocks noGrp="1"/>
          </p:cNvSpPr>
          <p:nvPr>
            <p:ph type="ftr" idx="14"/>
          </p:nvPr>
        </p:nvSpPr>
        <p:spPr>
          <a:xfrm>
            <a:off x="4038480" y="6356520"/>
            <a:ext cx="41144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>
              <a:buNone/>
              <a:defRPr lang="ru-RU" sz="1400" b="0" strike="noStrike" spc="-1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ctr">
              <a:buNone/>
            </a:pPr>
            <a:r>
              <a:rPr lang="ru-RU" sz="1400" b="0" strike="noStrike" spc="-1">
                <a:solidFill>
                  <a:srgbClr val="000000"/>
                </a:solidFill>
                <a:latin typeface="Times New Roman"/>
              </a:rPr>
              <a:t>&lt;нижний колонтитул&gt;</a:t>
            </a:r>
          </a:p>
        </p:txBody>
      </p:sp>
      <p:sp>
        <p:nvSpPr>
          <p:cNvPr id="27" name="PlaceHolder 5"/>
          <p:cNvSpPr>
            <a:spLocks noGrp="1"/>
          </p:cNvSpPr>
          <p:nvPr>
            <p:ph type="sldNum" idx="15"/>
          </p:nvPr>
        </p:nvSpPr>
        <p:spPr>
          <a:xfrm>
            <a:off x="86104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defRPr lang="ru-RU" sz="1200" b="0" strike="noStrike" spc="-1">
                <a:solidFill>
                  <a:schemeClr val="dk1">
                    <a:tint val="75000"/>
                  </a:schemeClr>
                </a:solidFill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</a:pPr>
            <a:fld id="{481A8CEC-DB96-4551-B538-483862119404}" type="slidenum">
              <a:rPr lang="ru-RU" sz="1200" b="0" strike="noStrike" spc="-1">
                <a:solidFill>
                  <a:schemeClr val="dk1">
                    <a:tint val="75000"/>
                  </a:schemeClr>
                </a:solidFill>
                <a:latin typeface="Calibri"/>
              </a:rPr>
              <a:t>‹#›</a:t>
            </a:fld>
            <a:endParaRPr lang="ru-RU" sz="1200" b="0" strike="noStrike" spc="-1">
              <a:solidFill>
                <a:srgbClr val="000000"/>
              </a:solidFill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"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/>
          <a:p>
            <a:pPr indent="0" defTabSz="914400">
              <a:lnSpc>
                <a:spcPct val="90000"/>
              </a:lnSpc>
              <a:buNone/>
            </a:pPr>
            <a:r>
              <a:rPr lang="ru-RU" sz="4400" b="0" strike="noStrike" spc="-1">
                <a:solidFill>
                  <a:schemeClr val="dk1"/>
                </a:solidFill>
                <a:latin typeface="Calibri Light"/>
              </a:rPr>
              <a:t>Образец заголовка</a:t>
            </a:r>
            <a:endParaRPr lang="ru-RU" sz="4400" b="0" strike="noStrike" spc="-1">
              <a:solidFill>
                <a:schemeClr val="dk1"/>
              </a:solidFill>
              <a:latin typeface="Calibri"/>
            </a:endParaRPr>
          </a:p>
        </p:txBody>
      </p:sp>
      <p:sp>
        <p:nvSpPr>
          <p:cNvPr id="29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5181120" cy="43509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/>
          <a:p>
            <a:pPr marL="228600" indent="-228600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ru-RU" sz="2800" b="0" strike="noStrike" spc="-1">
                <a:solidFill>
                  <a:schemeClr val="dk1"/>
                </a:solidFill>
                <a:latin typeface="Calibri"/>
              </a:rPr>
              <a:t>Образец текста</a:t>
            </a:r>
          </a:p>
          <a:p>
            <a:pPr marL="685800" lvl="1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ru-RU" sz="2400" b="0" strike="noStrike" spc="-1">
                <a:solidFill>
                  <a:schemeClr val="dk1"/>
                </a:solidFill>
                <a:latin typeface="Calibri"/>
              </a:rPr>
              <a:t>Второй уровень</a:t>
            </a:r>
          </a:p>
          <a:p>
            <a:pPr marL="1143000" lvl="2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ru-RU" sz="2000" b="0" strike="noStrike" spc="-1">
                <a:solidFill>
                  <a:schemeClr val="dk1"/>
                </a:solidFill>
                <a:latin typeface="Calibri"/>
              </a:rPr>
              <a:t>Третий уровень</a:t>
            </a:r>
          </a:p>
          <a:p>
            <a:pPr marL="1600200" lvl="3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ru-RU" sz="1800" b="0" strike="noStrike" spc="-1">
                <a:solidFill>
                  <a:schemeClr val="dk1"/>
                </a:solidFill>
                <a:latin typeface="Calibri"/>
              </a:rPr>
              <a:t>Четвертый уровень</a:t>
            </a:r>
          </a:p>
          <a:p>
            <a:pPr marL="2057400" lvl="4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ru-RU" sz="1800" b="0" strike="noStrike" spc="-1">
                <a:solidFill>
                  <a:schemeClr val="dk1"/>
                </a:solidFill>
                <a:latin typeface="Calibri"/>
              </a:rPr>
              <a:t>Пятый уровень</a:t>
            </a:r>
          </a:p>
        </p:txBody>
      </p:sp>
      <p:sp>
        <p:nvSpPr>
          <p:cNvPr id="30" name="PlaceHolder 3"/>
          <p:cNvSpPr>
            <a:spLocks noGrp="1"/>
          </p:cNvSpPr>
          <p:nvPr>
            <p:ph type="body"/>
          </p:nvPr>
        </p:nvSpPr>
        <p:spPr>
          <a:xfrm>
            <a:off x="6172200" y="1825560"/>
            <a:ext cx="5181120" cy="43509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/>
          <a:p>
            <a:pPr marL="228600" indent="-228600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ru-RU" sz="2800" b="0" strike="noStrike" spc="-1">
                <a:solidFill>
                  <a:schemeClr val="dk1"/>
                </a:solidFill>
                <a:latin typeface="Calibri"/>
              </a:rPr>
              <a:t>Образец текста</a:t>
            </a:r>
          </a:p>
          <a:p>
            <a:pPr marL="685800" lvl="1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ru-RU" sz="2400" b="0" strike="noStrike" spc="-1">
                <a:solidFill>
                  <a:schemeClr val="dk1"/>
                </a:solidFill>
                <a:latin typeface="Calibri"/>
              </a:rPr>
              <a:t>Второй уровень</a:t>
            </a:r>
          </a:p>
          <a:p>
            <a:pPr marL="1143000" lvl="2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ru-RU" sz="2000" b="0" strike="noStrike" spc="-1">
                <a:solidFill>
                  <a:schemeClr val="dk1"/>
                </a:solidFill>
                <a:latin typeface="Calibri"/>
              </a:rPr>
              <a:t>Третий уровень</a:t>
            </a:r>
          </a:p>
          <a:p>
            <a:pPr marL="1600200" lvl="3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ru-RU" sz="1800" b="0" strike="noStrike" spc="-1">
                <a:solidFill>
                  <a:schemeClr val="dk1"/>
                </a:solidFill>
                <a:latin typeface="Calibri"/>
              </a:rPr>
              <a:t>Четвертый уровень</a:t>
            </a:r>
          </a:p>
          <a:p>
            <a:pPr marL="2057400" lvl="4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ru-RU" sz="1800" b="0" strike="noStrike" spc="-1">
                <a:solidFill>
                  <a:schemeClr val="dk1"/>
                </a:solidFill>
                <a:latin typeface="Calibri"/>
              </a:rPr>
              <a:t>Пятый уровень</a:t>
            </a:r>
          </a:p>
        </p:txBody>
      </p:sp>
      <p:sp>
        <p:nvSpPr>
          <p:cNvPr id="31" name="PlaceHolder 4"/>
          <p:cNvSpPr>
            <a:spLocks noGrp="1"/>
          </p:cNvSpPr>
          <p:nvPr>
            <p:ph type="dt" idx="16"/>
          </p:nvPr>
        </p:nvSpPr>
        <p:spPr>
          <a:xfrm>
            <a:off x="8380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defRPr lang="ru-RU" sz="1200" b="0" strike="noStrike" spc="-1">
                <a:solidFill>
                  <a:schemeClr val="dk1">
                    <a:tint val="75000"/>
                  </a:schemeClr>
                </a:solidFill>
                <a:latin typeface="Calibri"/>
              </a:defRPr>
            </a:lvl1pPr>
          </a:lstStyle>
          <a:p>
            <a:pPr indent="0" defTabSz="914400">
              <a:lnSpc>
                <a:spcPct val="100000"/>
              </a:lnSpc>
              <a:buNone/>
            </a:pPr>
            <a:r>
              <a:rPr lang="ru-RU" sz="1200" b="0" strike="noStrike" spc="-1">
                <a:solidFill>
                  <a:schemeClr val="dk1">
                    <a:tint val="75000"/>
                  </a:schemeClr>
                </a:solidFill>
                <a:latin typeface="Calibri"/>
              </a:rPr>
              <a:t>&lt;дата/время&gt;</a:t>
            </a:r>
            <a:endParaRPr lang="ru-RU" sz="12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32" name="PlaceHolder 5"/>
          <p:cNvSpPr>
            <a:spLocks noGrp="1"/>
          </p:cNvSpPr>
          <p:nvPr>
            <p:ph type="ftr" idx="17"/>
          </p:nvPr>
        </p:nvSpPr>
        <p:spPr>
          <a:xfrm>
            <a:off x="4038480" y="6356520"/>
            <a:ext cx="41144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>
              <a:buNone/>
              <a:defRPr lang="ru-RU" sz="1400" b="0" strike="noStrike" spc="-1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ctr">
              <a:buNone/>
            </a:pPr>
            <a:r>
              <a:rPr lang="ru-RU" sz="1400" b="0" strike="noStrike" spc="-1">
                <a:solidFill>
                  <a:srgbClr val="000000"/>
                </a:solidFill>
                <a:latin typeface="Times New Roman"/>
              </a:rPr>
              <a:t>&lt;нижний колонтитул&gt;</a:t>
            </a:r>
          </a:p>
        </p:txBody>
      </p:sp>
      <p:sp>
        <p:nvSpPr>
          <p:cNvPr id="33" name="PlaceHolder 6"/>
          <p:cNvSpPr>
            <a:spLocks noGrp="1"/>
          </p:cNvSpPr>
          <p:nvPr>
            <p:ph type="sldNum" idx="18"/>
          </p:nvPr>
        </p:nvSpPr>
        <p:spPr>
          <a:xfrm>
            <a:off x="86104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defRPr lang="ru-RU" sz="1200" b="0" strike="noStrike" spc="-1">
                <a:solidFill>
                  <a:schemeClr val="dk1">
                    <a:tint val="75000"/>
                  </a:schemeClr>
                </a:solidFill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</a:pPr>
            <a:fld id="{AC50C144-D6F3-4CB9-A71D-0DD8B47523A3}" type="slidenum">
              <a:rPr lang="ru-RU" sz="1200" b="0" strike="noStrike" spc="-1">
                <a:solidFill>
                  <a:schemeClr val="dk1">
                    <a:tint val="75000"/>
                  </a:schemeClr>
                </a:solidFill>
                <a:latin typeface="Calibri"/>
              </a:rPr>
              <a:t>‹#›</a:t>
            </a:fld>
            <a:endParaRPr lang="ru-RU" sz="1200" b="0" strike="noStrike" spc="-1">
              <a:solidFill>
                <a:srgbClr val="000000"/>
              </a:solidFill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"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PlaceHolder 1"/>
          <p:cNvSpPr>
            <a:spLocks noGrp="1"/>
          </p:cNvSpPr>
          <p:nvPr>
            <p:ph type="title"/>
          </p:nvPr>
        </p:nvSpPr>
        <p:spPr>
          <a:xfrm>
            <a:off x="839880" y="36504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/>
          <a:p>
            <a:pPr indent="0" defTabSz="914400">
              <a:lnSpc>
                <a:spcPct val="90000"/>
              </a:lnSpc>
              <a:buNone/>
            </a:pPr>
            <a:r>
              <a:rPr lang="ru-RU" sz="4400" b="0" strike="noStrike" spc="-1">
                <a:solidFill>
                  <a:schemeClr val="dk1"/>
                </a:solidFill>
                <a:latin typeface="Calibri Light"/>
              </a:rPr>
              <a:t>Образец заголовка</a:t>
            </a:r>
            <a:endParaRPr lang="ru-RU" sz="4400" b="0" strike="noStrike" spc="-1">
              <a:solidFill>
                <a:schemeClr val="dk1"/>
              </a:solidFill>
              <a:latin typeface="Calibri"/>
            </a:endParaRPr>
          </a:p>
        </p:txBody>
      </p:sp>
      <p:sp>
        <p:nvSpPr>
          <p:cNvPr id="38" name="PlaceHolder 2"/>
          <p:cNvSpPr>
            <a:spLocks noGrp="1"/>
          </p:cNvSpPr>
          <p:nvPr>
            <p:ph type="body"/>
          </p:nvPr>
        </p:nvSpPr>
        <p:spPr>
          <a:xfrm>
            <a:off x="839880" y="1681200"/>
            <a:ext cx="5157360" cy="823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b">
            <a:noAutofit/>
          </a:bodyPr>
          <a:lstStyle/>
          <a:p>
            <a:pPr indent="0" defTabSz="91440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ru-RU" sz="2400" b="1" strike="noStrike" spc="-1">
                <a:solidFill>
                  <a:schemeClr val="dk1"/>
                </a:solidFill>
                <a:latin typeface="Calibri"/>
              </a:rPr>
              <a:t>Образец текста</a:t>
            </a:r>
            <a:endParaRPr lang="ru-RU" sz="2400" b="0" strike="noStrike" spc="-1">
              <a:solidFill>
                <a:schemeClr val="dk1"/>
              </a:solidFill>
              <a:latin typeface="Calibri"/>
            </a:endParaRPr>
          </a:p>
        </p:txBody>
      </p:sp>
      <p:sp>
        <p:nvSpPr>
          <p:cNvPr id="39" name="PlaceHolder 3"/>
          <p:cNvSpPr>
            <a:spLocks noGrp="1"/>
          </p:cNvSpPr>
          <p:nvPr>
            <p:ph type="body"/>
          </p:nvPr>
        </p:nvSpPr>
        <p:spPr>
          <a:xfrm>
            <a:off x="839880" y="2505240"/>
            <a:ext cx="5157360" cy="368424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/>
          <a:p>
            <a:pPr marL="228600" indent="-228600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ru-RU" sz="2800" b="0" strike="noStrike" spc="-1">
                <a:solidFill>
                  <a:schemeClr val="dk1"/>
                </a:solidFill>
                <a:latin typeface="Calibri"/>
              </a:rPr>
              <a:t>Образец текста</a:t>
            </a:r>
          </a:p>
          <a:p>
            <a:pPr marL="685800" lvl="1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ru-RU" sz="2400" b="0" strike="noStrike" spc="-1">
                <a:solidFill>
                  <a:schemeClr val="dk1"/>
                </a:solidFill>
                <a:latin typeface="Calibri"/>
              </a:rPr>
              <a:t>Второй уровень</a:t>
            </a:r>
          </a:p>
          <a:p>
            <a:pPr marL="1143000" lvl="2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ru-RU" sz="2000" b="0" strike="noStrike" spc="-1">
                <a:solidFill>
                  <a:schemeClr val="dk1"/>
                </a:solidFill>
                <a:latin typeface="Calibri"/>
              </a:rPr>
              <a:t>Третий уровень</a:t>
            </a:r>
          </a:p>
          <a:p>
            <a:pPr marL="1600200" lvl="3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ru-RU" sz="1800" b="0" strike="noStrike" spc="-1">
                <a:solidFill>
                  <a:schemeClr val="dk1"/>
                </a:solidFill>
                <a:latin typeface="Calibri"/>
              </a:rPr>
              <a:t>Четвертый уровень</a:t>
            </a:r>
          </a:p>
          <a:p>
            <a:pPr marL="2057400" lvl="4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ru-RU" sz="1800" b="0" strike="noStrike" spc="-1">
                <a:solidFill>
                  <a:schemeClr val="dk1"/>
                </a:solidFill>
                <a:latin typeface="Calibri"/>
              </a:rPr>
              <a:t>Пятый уровень</a:t>
            </a:r>
          </a:p>
        </p:txBody>
      </p:sp>
      <p:sp>
        <p:nvSpPr>
          <p:cNvPr id="40" name="PlaceHolder 4"/>
          <p:cNvSpPr>
            <a:spLocks noGrp="1"/>
          </p:cNvSpPr>
          <p:nvPr>
            <p:ph type="body"/>
          </p:nvPr>
        </p:nvSpPr>
        <p:spPr>
          <a:xfrm>
            <a:off x="6172200" y="1681200"/>
            <a:ext cx="5182920" cy="823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b">
            <a:noAutofit/>
          </a:bodyPr>
          <a:lstStyle/>
          <a:p>
            <a:pPr indent="0" defTabSz="91440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ru-RU" sz="2400" b="1" strike="noStrike" spc="-1">
                <a:solidFill>
                  <a:schemeClr val="dk1"/>
                </a:solidFill>
                <a:latin typeface="Calibri"/>
              </a:rPr>
              <a:t>Образец текста</a:t>
            </a:r>
            <a:endParaRPr lang="ru-RU" sz="2400" b="0" strike="noStrike" spc="-1">
              <a:solidFill>
                <a:schemeClr val="dk1"/>
              </a:solidFill>
              <a:latin typeface="Calibri"/>
            </a:endParaRPr>
          </a:p>
        </p:txBody>
      </p:sp>
      <p:sp>
        <p:nvSpPr>
          <p:cNvPr id="41" name="PlaceHolder 5"/>
          <p:cNvSpPr>
            <a:spLocks noGrp="1"/>
          </p:cNvSpPr>
          <p:nvPr>
            <p:ph type="body"/>
          </p:nvPr>
        </p:nvSpPr>
        <p:spPr>
          <a:xfrm>
            <a:off x="6172200" y="2505240"/>
            <a:ext cx="5182920" cy="368424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/>
          <a:p>
            <a:pPr marL="228600" indent="-228600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ru-RU" sz="2800" b="0" strike="noStrike" spc="-1">
                <a:solidFill>
                  <a:schemeClr val="dk1"/>
                </a:solidFill>
                <a:latin typeface="Calibri"/>
              </a:rPr>
              <a:t>Образец текста</a:t>
            </a:r>
          </a:p>
          <a:p>
            <a:pPr marL="685800" lvl="1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ru-RU" sz="2400" b="0" strike="noStrike" spc="-1">
                <a:solidFill>
                  <a:schemeClr val="dk1"/>
                </a:solidFill>
                <a:latin typeface="Calibri"/>
              </a:rPr>
              <a:t>Второй уровень</a:t>
            </a:r>
          </a:p>
          <a:p>
            <a:pPr marL="1143000" lvl="2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ru-RU" sz="2000" b="0" strike="noStrike" spc="-1">
                <a:solidFill>
                  <a:schemeClr val="dk1"/>
                </a:solidFill>
                <a:latin typeface="Calibri"/>
              </a:rPr>
              <a:t>Третий уровень</a:t>
            </a:r>
          </a:p>
          <a:p>
            <a:pPr marL="1600200" lvl="3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ru-RU" sz="1800" b="0" strike="noStrike" spc="-1">
                <a:solidFill>
                  <a:schemeClr val="dk1"/>
                </a:solidFill>
                <a:latin typeface="Calibri"/>
              </a:rPr>
              <a:t>Четвертый уровень</a:t>
            </a:r>
          </a:p>
          <a:p>
            <a:pPr marL="2057400" lvl="4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ru-RU" sz="1800" b="0" strike="noStrike" spc="-1">
                <a:solidFill>
                  <a:schemeClr val="dk1"/>
                </a:solidFill>
                <a:latin typeface="Calibri"/>
              </a:rPr>
              <a:t>Пятый уровень</a:t>
            </a:r>
          </a:p>
        </p:txBody>
      </p:sp>
      <p:sp>
        <p:nvSpPr>
          <p:cNvPr id="42" name="PlaceHolder 6"/>
          <p:cNvSpPr>
            <a:spLocks noGrp="1"/>
          </p:cNvSpPr>
          <p:nvPr>
            <p:ph type="dt" idx="19"/>
          </p:nvPr>
        </p:nvSpPr>
        <p:spPr>
          <a:xfrm>
            <a:off x="8380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defRPr lang="ru-RU" sz="1200" b="0" strike="noStrike" spc="-1">
                <a:solidFill>
                  <a:schemeClr val="dk1">
                    <a:tint val="75000"/>
                  </a:schemeClr>
                </a:solidFill>
                <a:latin typeface="Calibri"/>
              </a:defRPr>
            </a:lvl1pPr>
          </a:lstStyle>
          <a:p>
            <a:pPr indent="0" defTabSz="914400">
              <a:lnSpc>
                <a:spcPct val="100000"/>
              </a:lnSpc>
              <a:buNone/>
            </a:pPr>
            <a:r>
              <a:rPr lang="ru-RU" sz="1200" b="0" strike="noStrike" spc="-1">
                <a:solidFill>
                  <a:schemeClr val="dk1">
                    <a:tint val="75000"/>
                  </a:schemeClr>
                </a:solidFill>
                <a:latin typeface="Calibri"/>
              </a:rPr>
              <a:t>&lt;дата/время&gt;</a:t>
            </a:r>
            <a:endParaRPr lang="ru-RU" sz="12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43" name="PlaceHolder 7"/>
          <p:cNvSpPr>
            <a:spLocks noGrp="1"/>
          </p:cNvSpPr>
          <p:nvPr>
            <p:ph type="ftr" idx="20"/>
          </p:nvPr>
        </p:nvSpPr>
        <p:spPr>
          <a:xfrm>
            <a:off x="4038480" y="6356520"/>
            <a:ext cx="41144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>
              <a:buNone/>
              <a:defRPr lang="ru-RU" sz="1400" b="0" strike="noStrike" spc="-1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ctr">
              <a:buNone/>
            </a:pPr>
            <a:r>
              <a:rPr lang="ru-RU" sz="1400" b="0" strike="noStrike" spc="-1">
                <a:solidFill>
                  <a:srgbClr val="000000"/>
                </a:solidFill>
                <a:latin typeface="Times New Roman"/>
              </a:rPr>
              <a:t>&lt;нижний колонтитул&gt;</a:t>
            </a:r>
          </a:p>
        </p:txBody>
      </p:sp>
      <p:sp>
        <p:nvSpPr>
          <p:cNvPr id="44" name="PlaceHolder 8"/>
          <p:cNvSpPr>
            <a:spLocks noGrp="1"/>
          </p:cNvSpPr>
          <p:nvPr>
            <p:ph type="sldNum" idx="21"/>
          </p:nvPr>
        </p:nvSpPr>
        <p:spPr>
          <a:xfrm>
            <a:off x="86104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defRPr lang="ru-RU" sz="1200" b="0" strike="noStrike" spc="-1">
                <a:solidFill>
                  <a:schemeClr val="dk1">
                    <a:tint val="75000"/>
                  </a:schemeClr>
                </a:solidFill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</a:pPr>
            <a:fld id="{0BD87DD1-AFBD-479B-9CEA-9D180A2CF7AD}" type="slidenum">
              <a:rPr lang="ru-RU" sz="1200" b="0" strike="noStrike" spc="-1">
                <a:solidFill>
                  <a:schemeClr val="dk1">
                    <a:tint val="75000"/>
                  </a:schemeClr>
                </a:solidFill>
                <a:latin typeface="Calibri"/>
              </a:rPr>
              <a:t>‹#›</a:t>
            </a:fld>
            <a:endParaRPr lang="ru-RU" sz="1200" b="0" strike="noStrike" spc="-1">
              <a:solidFill>
                <a:srgbClr val="000000"/>
              </a:solidFill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"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/>
          <a:p>
            <a:pPr indent="0" defTabSz="914400">
              <a:lnSpc>
                <a:spcPct val="90000"/>
              </a:lnSpc>
              <a:buNone/>
            </a:pPr>
            <a:r>
              <a:rPr lang="ru-RU" sz="4400" b="0" strike="noStrike" spc="-1">
                <a:solidFill>
                  <a:schemeClr val="dk1"/>
                </a:solidFill>
                <a:latin typeface="Calibri Light"/>
              </a:rPr>
              <a:t>Образец заголовка</a:t>
            </a:r>
            <a:endParaRPr lang="ru-RU" sz="4400" b="0" strike="noStrike" spc="-1">
              <a:solidFill>
                <a:schemeClr val="dk1"/>
              </a:solidFill>
              <a:latin typeface="Calibri"/>
            </a:endParaRPr>
          </a:p>
        </p:txBody>
      </p:sp>
      <p:sp>
        <p:nvSpPr>
          <p:cNvPr id="46" name="PlaceHolder 2"/>
          <p:cNvSpPr>
            <a:spLocks noGrp="1"/>
          </p:cNvSpPr>
          <p:nvPr>
            <p:ph type="dt" idx="22"/>
          </p:nvPr>
        </p:nvSpPr>
        <p:spPr>
          <a:xfrm>
            <a:off x="8380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defRPr lang="ru-RU" sz="1200" b="0" strike="noStrike" spc="-1">
                <a:solidFill>
                  <a:schemeClr val="dk1">
                    <a:tint val="75000"/>
                  </a:schemeClr>
                </a:solidFill>
                <a:latin typeface="Calibri"/>
              </a:defRPr>
            </a:lvl1pPr>
          </a:lstStyle>
          <a:p>
            <a:pPr indent="0" defTabSz="914400">
              <a:lnSpc>
                <a:spcPct val="100000"/>
              </a:lnSpc>
              <a:buNone/>
            </a:pPr>
            <a:r>
              <a:rPr lang="ru-RU" sz="1200" b="0" strike="noStrike" spc="-1">
                <a:solidFill>
                  <a:schemeClr val="dk1">
                    <a:tint val="75000"/>
                  </a:schemeClr>
                </a:solidFill>
                <a:latin typeface="Calibri"/>
              </a:rPr>
              <a:t>&lt;дата/время&gt;</a:t>
            </a:r>
            <a:endParaRPr lang="ru-RU" sz="12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47" name="PlaceHolder 3"/>
          <p:cNvSpPr>
            <a:spLocks noGrp="1"/>
          </p:cNvSpPr>
          <p:nvPr>
            <p:ph type="ftr" idx="23"/>
          </p:nvPr>
        </p:nvSpPr>
        <p:spPr>
          <a:xfrm>
            <a:off x="4038480" y="6356520"/>
            <a:ext cx="41144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>
              <a:buNone/>
              <a:defRPr lang="ru-RU" sz="1400" b="0" strike="noStrike" spc="-1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ctr">
              <a:buNone/>
            </a:pPr>
            <a:r>
              <a:rPr lang="ru-RU" sz="1400" b="0" strike="noStrike" spc="-1">
                <a:solidFill>
                  <a:srgbClr val="000000"/>
                </a:solidFill>
                <a:latin typeface="Times New Roman"/>
              </a:rPr>
              <a:t>&lt;нижний колонтитул&gt;</a:t>
            </a:r>
          </a:p>
        </p:txBody>
      </p:sp>
      <p:sp>
        <p:nvSpPr>
          <p:cNvPr id="48" name="PlaceHolder 4"/>
          <p:cNvSpPr>
            <a:spLocks noGrp="1"/>
          </p:cNvSpPr>
          <p:nvPr>
            <p:ph type="sldNum" idx="24"/>
          </p:nvPr>
        </p:nvSpPr>
        <p:spPr>
          <a:xfrm>
            <a:off x="86104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defRPr lang="ru-RU" sz="1200" b="0" strike="noStrike" spc="-1">
                <a:solidFill>
                  <a:schemeClr val="dk1">
                    <a:tint val="75000"/>
                  </a:schemeClr>
                </a:solidFill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</a:pPr>
            <a:fld id="{F2E62EE9-3CF6-4938-A3D3-18C7592D326D}" type="slidenum">
              <a:rPr lang="ru-RU" sz="1200" b="0" strike="noStrike" spc="-1">
                <a:solidFill>
                  <a:schemeClr val="dk1">
                    <a:tint val="75000"/>
                  </a:schemeClr>
                </a:solidFill>
                <a:latin typeface="Calibri"/>
              </a:rPr>
              <a:t>‹#›</a:t>
            </a:fld>
            <a:endParaRPr lang="ru-RU" sz="1200" b="0" strike="noStrike" spc="-1">
              <a:solidFill>
                <a:srgbClr val="000000"/>
              </a:solidFill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"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laceHolder 1"/>
          <p:cNvSpPr>
            <a:spLocks noGrp="1"/>
          </p:cNvSpPr>
          <p:nvPr>
            <p:ph type="dt" idx="25"/>
          </p:nvPr>
        </p:nvSpPr>
        <p:spPr>
          <a:xfrm>
            <a:off x="8380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defRPr lang="ru-RU" sz="1200" b="0" strike="noStrike" spc="-1">
                <a:solidFill>
                  <a:schemeClr val="dk1">
                    <a:tint val="75000"/>
                  </a:schemeClr>
                </a:solidFill>
                <a:latin typeface="Calibri"/>
              </a:defRPr>
            </a:lvl1pPr>
          </a:lstStyle>
          <a:p>
            <a:pPr indent="0" defTabSz="914400">
              <a:lnSpc>
                <a:spcPct val="100000"/>
              </a:lnSpc>
              <a:buNone/>
            </a:pPr>
            <a:r>
              <a:rPr lang="ru-RU" sz="1200" b="0" strike="noStrike" spc="-1">
                <a:solidFill>
                  <a:schemeClr val="dk1">
                    <a:tint val="75000"/>
                  </a:schemeClr>
                </a:solidFill>
                <a:latin typeface="Calibri"/>
              </a:rPr>
              <a:t>&lt;дата/время&gt;</a:t>
            </a:r>
            <a:endParaRPr lang="ru-RU" sz="12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51" name="PlaceHolder 2"/>
          <p:cNvSpPr>
            <a:spLocks noGrp="1"/>
          </p:cNvSpPr>
          <p:nvPr>
            <p:ph type="ftr" idx="26"/>
          </p:nvPr>
        </p:nvSpPr>
        <p:spPr>
          <a:xfrm>
            <a:off x="4038480" y="6356520"/>
            <a:ext cx="41144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>
              <a:buNone/>
              <a:defRPr lang="ru-RU" sz="1400" b="0" strike="noStrike" spc="-1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ctr">
              <a:buNone/>
            </a:pPr>
            <a:r>
              <a:rPr lang="ru-RU" sz="1400" b="0" strike="noStrike" spc="-1">
                <a:solidFill>
                  <a:srgbClr val="000000"/>
                </a:solidFill>
                <a:latin typeface="Times New Roman"/>
              </a:rPr>
              <a:t>&lt;нижний колонтитул&gt;</a:t>
            </a:r>
          </a:p>
        </p:txBody>
      </p:sp>
      <p:sp>
        <p:nvSpPr>
          <p:cNvPr id="52" name="PlaceHolder 3"/>
          <p:cNvSpPr>
            <a:spLocks noGrp="1"/>
          </p:cNvSpPr>
          <p:nvPr>
            <p:ph type="sldNum" idx="27"/>
          </p:nvPr>
        </p:nvSpPr>
        <p:spPr>
          <a:xfrm>
            <a:off x="86104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defRPr lang="ru-RU" sz="1200" b="0" strike="noStrike" spc="-1">
                <a:solidFill>
                  <a:schemeClr val="dk1">
                    <a:tint val="75000"/>
                  </a:schemeClr>
                </a:solidFill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</a:pPr>
            <a:fld id="{888A245B-24EA-4326-8768-773FD54A59DB}" type="slidenum">
              <a:rPr lang="ru-RU" sz="1200" b="0" strike="noStrike" spc="-1">
                <a:solidFill>
                  <a:schemeClr val="dk1">
                    <a:tint val="75000"/>
                  </a:schemeClr>
                </a:solidFill>
                <a:latin typeface="Calibri"/>
              </a:rPr>
              <a:t>‹#›</a:t>
            </a:fld>
            <a:endParaRPr lang="ru-RU" sz="1200" b="0" strike="noStrike" spc="-1">
              <a:solidFill>
                <a:srgbClr val="000000"/>
              </a:solidFill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2.xml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2.xml"/><Relationship Id="rId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microsoft.com/office/2007/relationships/media" Target="../media/media2.mp4"/><Relationship Id="rId7" Type="http://schemas.openxmlformats.org/officeDocument/2006/relationships/image" Target="../media/image22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21.png"/><Relationship Id="rId5" Type="http://schemas.openxmlformats.org/officeDocument/2006/relationships/slideLayout" Target="../slideLayouts/slideLayout22.xml"/><Relationship Id="rId4" Type="http://schemas.openxmlformats.org/officeDocument/2006/relationships/video" Target="../media/media2.mp4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5" name="Объект 11" descr="Аудитория"/>
          <p:cNvPicPr/>
          <p:nvPr/>
        </p:nvPicPr>
        <p:blipFill>
          <a:blip r:embed="rId2"/>
          <a:stretch/>
        </p:blipFill>
        <p:spPr>
          <a:xfrm flipH="1">
            <a:off x="360" y="1690560"/>
            <a:ext cx="2823840" cy="3783600"/>
          </a:xfrm>
          <a:prstGeom prst="rect">
            <a:avLst/>
          </a:prstGeom>
          <a:ln w="0">
            <a:noFill/>
          </a:ln>
        </p:spPr>
      </p:pic>
      <p:sp>
        <p:nvSpPr>
          <p:cNvPr id="136" name="Прямоугольник 13"/>
          <p:cNvSpPr/>
          <p:nvPr/>
        </p:nvSpPr>
        <p:spPr>
          <a:xfrm>
            <a:off x="2058389" y="2545754"/>
            <a:ext cx="7400520" cy="2553091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 defTabSz="914400">
              <a:lnSpc>
                <a:spcPct val="100000"/>
              </a:lnSpc>
            </a:pPr>
            <a:r>
              <a:rPr lang="ru-RU" sz="3200" b="1" strike="noStrike" spc="-1" dirty="0">
                <a:solidFill>
                  <a:schemeClr val="accent5">
                    <a:lumMod val="50000"/>
                  </a:schemeClr>
                </a:solidFill>
                <a:latin typeface="Calibri"/>
              </a:rPr>
              <a:t>Тема: </a:t>
            </a:r>
          </a:p>
          <a:p>
            <a:pPr algn="ctr" defTabSz="914400">
              <a:lnSpc>
                <a:spcPct val="100000"/>
              </a:lnSpc>
            </a:pPr>
            <a:r>
              <a:rPr lang="ru-RU" sz="3200" b="0" strike="noStrike" spc="-1" dirty="0">
                <a:solidFill>
                  <a:schemeClr val="accent5">
                    <a:lumMod val="50000"/>
                  </a:schemeClr>
                </a:solidFill>
                <a:latin typeface="Calibri"/>
              </a:rPr>
              <a:t>«Проектирование урока учителя начальных классов в соответствии </a:t>
            </a:r>
          </a:p>
          <a:p>
            <a:pPr algn="ctr" defTabSz="914400">
              <a:lnSpc>
                <a:spcPct val="100000"/>
              </a:lnSpc>
            </a:pPr>
            <a:r>
              <a:rPr lang="ru-RU" sz="3200" b="0" strike="noStrike" spc="-1" dirty="0">
                <a:solidFill>
                  <a:schemeClr val="accent5">
                    <a:lumMod val="50000"/>
                  </a:schemeClr>
                </a:solidFill>
                <a:latin typeface="Calibri"/>
              </a:rPr>
              <a:t>с требованиями обновленных ФГОС: формы, методы, приемы»</a:t>
            </a:r>
            <a:endParaRPr lang="ru-RU" sz="32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7" name="Прямоугольник 1"/>
          <p:cNvSpPr/>
          <p:nvPr/>
        </p:nvSpPr>
        <p:spPr>
          <a:xfrm>
            <a:off x="2403000" y="799920"/>
            <a:ext cx="8350560" cy="1370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 defTabSz="914400">
              <a:lnSpc>
                <a:spcPct val="100000"/>
              </a:lnSpc>
            </a:pPr>
            <a:r>
              <a:rPr lang="ru-RU" sz="2800" b="0" strike="noStrike" spc="-1" dirty="0">
                <a:solidFill>
                  <a:schemeClr val="accent5">
                    <a:lumMod val="50000"/>
                  </a:schemeClr>
                </a:solidFill>
                <a:latin typeface="Calibri"/>
              </a:rPr>
              <a:t>Методическая сессия для СП по направлению «Реализация вариативных моделей наставничества:                                                                   форма «Педагог-педагог»</a:t>
            </a:r>
            <a:endParaRPr lang="ru-RU" sz="28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8" name="Прямоугольник 2"/>
          <p:cNvSpPr/>
          <p:nvPr/>
        </p:nvSpPr>
        <p:spPr>
          <a:xfrm>
            <a:off x="2824200" y="5374859"/>
            <a:ext cx="6095520" cy="683221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70000"/>
              </a:lnSpc>
            </a:pPr>
            <a:r>
              <a:rPr lang="ru-RU" b="1" i="1" spc="-1" dirty="0">
                <a:solidFill>
                  <a:srgbClr val="1D3152"/>
                </a:solidFill>
              </a:rPr>
              <a:t>Спикер</a:t>
            </a:r>
            <a:r>
              <a:rPr lang="ru-RU" spc="-1" dirty="0">
                <a:solidFill>
                  <a:srgbClr val="000000"/>
                </a:solidFill>
                <a:latin typeface="Arial"/>
              </a:rPr>
              <a:t>    </a:t>
            </a:r>
            <a:r>
              <a:rPr lang="ru-RU" sz="1800" b="1" i="1" strike="noStrike" spc="-1" dirty="0">
                <a:solidFill>
                  <a:srgbClr val="1D3152"/>
                </a:solidFill>
                <a:latin typeface="Calibri"/>
              </a:rPr>
              <a:t>Мотузок Татьяна Дмитриевна  </a:t>
            </a:r>
          </a:p>
          <a:p>
            <a:pPr algn="ctr" defTabSz="914400">
              <a:lnSpc>
                <a:spcPct val="70000"/>
              </a:lnSpc>
            </a:pPr>
            <a:r>
              <a:rPr lang="ru-RU" sz="1800" b="1" i="1" strike="noStrike" spc="-1" dirty="0">
                <a:solidFill>
                  <a:srgbClr val="1D3152"/>
                </a:solidFill>
                <a:latin typeface="Calibri"/>
              </a:rPr>
              <a:t>Учитель начальных классов</a:t>
            </a:r>
          </a:p>
          <a:p>
            <a:pPr algn="ctr" defTabSz="914400">
              <a:lnSpc>
                <a:spcPct val="70000"/>
              </a:lnSpc>
            </a:pPr>
            <a:r>
              <a:rPr lang="ru-RU" sz="1800" b="1" i="1" strike="noStrike" spc="-1" dirty="0">
                <a:solidFill>
                  <a:srgbClr val="1D3152"/>
                </a:solidFill>
                <a:latin typeface="Calibri"/>
              </a:rPr>
              <a:t>МАОУ </a:t>
            </a:r>
            <a:r>
              <a:rPr lang="ru-RU" sz="1800" b="1" i="1" strike="noStrike" spc="-1" dirty="0" err="1">
                <a:solidFill>
                  <a:srgbClr val="1D3152"/>
                </a:solidFill>
                <a:latin typeface="Calibri"/>
              </a:rPr>
              <a:t>Апрелевская</a:t>
            </a:r>
            <a:r>
              <a:rPr lang="ru-RU" sz="1800" b="1" i="1" strike="noStrike" spc="-1" dirty="0">
                <a:solidFill>
                  <a:srgbClr val="1D3152"/>
                </a:solidFill>
                <a:latin typeface="Calibri"/>
              </a:rPr>
              <a:t> </a:t>
            </a:r>
            <a:r>
              <a:rPr lang="ru-RU" sz="1800" b="1" i="1" strike="noStrike" spc="-1" dirty="0" err="1">
                <a:solidFill>
                  <a:srgbClr val="1D3152"/>
                </a:solidFill>
                <a:latin typeface="Calibri"/>
              </a:rPr>
              <a:t>сош</a:t>
            </a:r>
            <a:r>
              <a:rPr lang="ru-RU" sz="1800" b="1" i="1" strike="noStrike" spc="-1" dirty="0">
                <a:solidFill>
                  <a:srgbClr val="1D3152"/>
                </a:solidFill>
                <a:latin typeface="Calibri"/>
              </a:rPr>
              <a:t> №1 Наро-Фоминского </a:t>
            </a:r>
            <a:r>
              <a:rPr lang="ru-RU" sz="1800" b="1" i="1" strike="noStrike" spc="-1" dirty="0" err="1">
                <a:solidFill>
                  <a:srgbClr val="1D3152"/>
                </a:solidFill>
                <a:latin typeface="Calibri"/>
              </a:rPr>
              <a:t>г.о</a:t>
            </a:r>
            <a:r>
              <a:rPr lang="ru-RU" sz="1800" b="1" i="1" strike="noStrike" spc="-1" dirty="0">
                <a:solidFill>
                  <a:srgbClr val="1D3152"/>
                </a:solidFill>
                <a:latin typeface="Calibri"/>
              </a:rPr>
              <a:t>.</a:t>
            </a:r>
            <a:endParaRPr lang="ru-RU" sz="1800" b="0" strike="noStrike" spc="-1" dirty="0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0A1099C-0F3D-C7FA-1DF2-5EC8D667579F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32909" t="17729" r="19066" b="2784"/>
          <a:stretch>
            <a:fillRect/>
          </a:stretch>
        </p:blipFill>
        <p:spPr>
          <a:xfrm>
            <a:off x="8983586" y="2170440"/>
            <a:ext cx="3208414" cy="29870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D5417D0D-4E4B-5711-548A-B609C5687560}"/>
              </a:ext>
            </a:extLst>
          </p:cNvPr>
          <p:cNvSpPr txBox="1"/>
          <p:nvPr/>
        </p:nvSpPr>
        <p:spPr>
          <a:xfrm>
            <a:off x="-971990" y="0"/>
            <a:ext cx="12973490" cy="20928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800" b="1" dirty="0"/>
              <a:t>"Молодой специалист становится                                                                                               хорошим учителем, прежде всего,  </a:t>
            </a:r>
          </a:p>
          <a:p>
            <a:pPr algn="ctr"/>
            <a:r>
              <a:rPr lang="ru-RU" sz="2800" b="1" dirty="0"/>
              <a:t>благодаря обстановке творческого труда                                                                                                            педагогического коллектива и ученического» </a:t>
            </a:r>
          </a:p>
          <a:p>
            <a:pPr algn="r"/>
            <a:r>
              <a:rPr lang="ru-RU" dirty="0"/>
              <a:t>В.О. Сухомлинский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12852CB3-BAAC-4020-968A-937BD05255D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31648"/>
          <a:stretch>
            <a:fillRect/>
          </a:stretch>
        </p:blipFill>
        <p:spPr>
          <a:xfrm>
            <a:off x="1831731" y="1975305"/>
            <a:ext cx="7670242" cy="3932053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04;p11"/>
          <p:cNvSpPr/>
          <p:nvPr/>
        </p:nvSpPr>
        <p:spPr>
          <a:xfrm>
            <a:off x="2448360" y="969120"/>
            <a:ext cx="6729120" cy="8798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t">
            <a:noAutofit/>
          </a:bodyPr>
          <a:lstStyle/>
          <a:p>
            <a:pPr algn="ctr" defTabSz="914400">
              <a:lnSpc>
                <a:spcPct val="80000"/>
              </a:lnSpc>
              <a:tabLst>
                <a:tab pos="0" algn="l"/>
              </a:tabLst>
            </a:pPr>
            <a:r>
              <a:rPr lang="ru-RU" sz="3600" b="1" strike="noStrike" spc="-1">
                <a:solidFill>
                  <a:srgbClr val="002060"/>
                </a:solidFill>
                <a:latin typeface="Calibri"/>
              </a:rPr>
              <a:t>Мы открыты </a:t>
            </a:r>
            <a:endParaRPr lang="ru-RU" sz="3600" b="0" strike="noStrike" spc="-1">
              <a:solidFill>
                <a:srgbClr val="000000"/>
              </a:solidFill>
              <a:latin typeface="Arial"/>
            </a:endParaRPr>
          </a:p>
          <a:p>
            <a:pPr algn="ctr" defTabSz="914400">
              <a:lnSpc>
                <a:spcPct val="80000"/>
              </a:lnSpc>
              <a:tabLst>
                <a:tab pos="0" algn="l"/>
              </a:tabLst>
            </a:pPr>
            <a:r>
              <a:rPr lang="ru-RU" sz="3600" b="1" strike="noStrike" spc="-1">
                <a:solidFill>
                  <a:srgbClr val="002060"/>
                </a:solidFill>
                <a:latin typeface="Calibri"/>
              </a:rPr>
              <a:t>для сотрудничества и новых идей</a:t>
            </a:r>
            <a:endParaRPr lang="ru-RU" sz="36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49" name="Google Shape;105;p11"/>
          <p:cNvPicPr/>
          <p:nvPr/>
        </p:nvPicPr>
        <p:blipFill>
          <a:blip r:embed="rId2"/>
          <a:stretch/>
        </p:blipFill>
        <p:spPr>
          <a:xfrm>
            <a:off x="0" y="1198440"/>
            <a:ext cx="12191760" cy="5073840"/>
          </a:xfrm>
          <a:prstGeom prst="rect">
            <a:avLst/>
          </a:prstGeom>
          <a:ln w="0">
            <a:noFill/>
          </a:ln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0D9D5691-0FDA-8FBC-8FCD-8575952E7A9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660" y="3429000"/>
            <a:ext cx="2613932" cy="2613932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PlaceHolder 2"/>
          <p:cNvSpPr>
            <a:spLocks noGrp="1"/>
          </p:cNvSpPr>
          <p:nvPr>
            <p:ph/>
          </p:nvPr>
        </p:nvSpPr>
        <p:spPr>
          <a:xfrm>
            <a:off x="599768" y="655522"/>
            <a:ext cx="10606068" cy="5283162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/>
          <a:p>
            <a:pPr marL="457200" indent="-457200" algn="ctr">
              <a:lnSpc>
                <a:spcPct val="90000"/>
              </a:lnSpc>
              <a:spcBef>
                <a:spcPts val="1417"/>
              </a:spcBef>
              <a:buFont typeface="Arial" panose="020B0604020202020204" pitchFamily="34" charset="0"/>
              <a:buChar char="•"/>
            </a:pPr>
            <a:r>
              <a:rPr lang="ru-RU" sz="2800" b="1" strike="noStrike" spc="-1" dirty="0">
                <a:solidFill>
                  <a:schemeClr val="dk1"/>
                </a:solidFill>
                <a:latin typeface="Calibri"/>
              </a:rPr>
              <a:t>Цель стажировки:</a:t>
            </a:r>
          </a:p>
          <a:p>
            <a:pPr marL="457200" indent="-457200">
              <a:lnSpc>
                <a:spcPct val="100000"/>
              </a:lnSpc>
              <a:spcBef>
                <a:spcPts val="1417"/>
              </a:spcBef>
              <a:buFont typeface="Arial" panose="020B0604020202020204" pitchFamily="34" charset="0"/>
              <a:buChar char="•"/>
            </a:pPr>
            <a:r>
              <a:rPr lang="ru-RU" sz="2800" spc="-1" dirty="0">
                <a:solidFill>
                  <a:schemeClr val="dk1"/>
                </a:solidFill>
                <a:latin typeface="Calibri"/>
              </a:rPr>
              <a:t>выявление и устранение дефицитов при подготовке к уроку по ФГОС и составлении технологической карты урока</a:t>
            </a:r>
          </a:p>
          <a:p>
            <a:pPr marL="457200" indent="-457200" algn="ctr">
              <a:lnSpc>
                <a:spcPct val="90000"/>
              </a:lnSpc>
              <a:spcBef>
                <a:spcPts val="1417"/>
              </a:spcBef>
              <a:buFont typeface="Arial" panose="020B0604020202020204" pitchFamily="34" charset="0"/>
              <a:buChar char="•"/>
            </a:pPr>
            <a:r>
              <a:rPr lang="ru-RU" sz="2800" b="1" strike="noStrike" spc="-1" dirty="0">
                <a:solidFill>
                  <a:schemeClr val="dk1"/>
                </a:solidFill>
                <a:latin typeface="Calibri"/>
              </a:rPr>
              <a:t>Участники стажировки:</a:t>
            </a:r>
          </a:p>
          <a:p>
            <a:pPr marL="457200" indent="-457200">
              <a:lnSpc>
                <a:spcPct val="90000"/>
              </a:lnSpc>
              <a:spcBef>
                <a:spcPts val="1417"/>
              </a:spcBef>
              <a:buFont typeface="Arial" panose="020B0604020202020204" pitchFamily="34" charset="0"/>
              <a:buChar char="•"/>
            </a:pPr>
            <a:r>
              <a:rPr lang="ru-RU" sz="2800" spc="-1" dirty="0">
                <a:solidFill>
                  <a:schemeClr val="dk1"/>
                </a:solidFill>
                <a:latin typeface="Calibri"/>
              </a:rPr>
              <a:t>м</a:t>
            </a:r>
            <a:r>
              <a:rPr lang="ru-RU" sz="2800" b="0" strike="noStrike" spc="-1" dirty="0">
                <a:solidFill>
                  <a:schemeClr val="dk1"/>
                </a:solidFill>
                <a:latin typeface="Calibri"/>
              </a:rPr>
              <a:t>олодые педаго</a:t>
            </a:r>
            <a:r>
              <a:rPr lang="ru-RU" sz="2800" spc="-1" dirty="0">
                <a:solidFill>
                  <a:schemeClr val="dk1"/>
                </a:solidFill>
                <a:latin typeface="Calibri"/>
              </a:rPr>
              <a:t>ги и педагоги, прошедшие переподготовку по направлению «учитель начальных классов»</a:t>
            </a:r>
          </a:p>
          <a:p>
            <a:pPr algn="ctr">
              <a:spcBef>
                <a:spcPts val="1417"/>
              </a:spcBef>
            </a:pPr>
            <a:r>
              <a:rPr lang="ru-RU" sz="2800" b="1" spc="-1" dirty="0">
                <a:solidFill>
                  <a:schemeClr val="dk1"/>
                </a:solidFill>
                <a:latin typeface="Calibri"/>
              </a:rPr>
              <a:t>Актуальность:</a:t>
            </a:r>
          </a:p>
          <a:p>
            <a:pPr marL="457200" indent="-457200">
              <a:lnSpc>
                <a:spcPct val="100000"/>
              </a:lnSpc>
              <a:spcBef>
                <a:spcPts val="1417"/>
              </a:spcBef>
              <a:buFont typeface="Arial" panose="020B0604020202020204" pitchFamily="34" charset="0"/>
              <a:buChar char="•"/>
            </a:pPr>
            <a:r>
              <a:rPr lang="ru-RU" sz="2800" spc="-1" dirty="0">
                <a:solidFill>
                  <a:schemeClr val="dk1"/>
                </a:solidFill>
                <a:latin typeface="Calibri"/>
              </a:rPr>
              <a:t>развитие профессиональных навыков молодого специалиста</a:t>
            </a:r>
          </a:p>
          <a:p>
            <a:pPr marL="457200" indent="-457200">
              <a:spcBef>
                <a:spcPts val="1417"/>
              </a:spcBef>
              <a:buFont typeface="Arial" panose="020B0604020202020204" pitchFamily="34" charset="0"/>
              <a:buChar char="•"/>
            </a:pPr>
            <a:r>
              <a:rPr lang="ru-RU" sz="2800" spc="-1" dirty="0">
                <a:solidFill>
                  <a:schemeClr val="dk1"/>
                </a:solidFill>
                <a:latin typeface="Calibri"/>
              </a:rPr>
              <a:t>раскрытие потенциала вновь прибывших сотрудников</a:t>
            </a:r>
          </a:p>
          <a:p>
            <a:pPr>
              <a:lnSpc>
                <a:spcPct val="90000"/>
              </a:lnSpc>
              <a:spcBef>
                <a:spcPts val="1417"/>
              </a:spcBef>
            </a:pPr>
            <a:endParaRPr lang="ru-RU" sz="2800" b="0" strike="noStrike" spc="-1" dirty="0">
              <a:solidFill>
                <a:schemeClr val="dk1"/>
              </a:solidFill>
              <a:latin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C82712-7064-42D3-6AF2-8502111BCB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PlaceHolder 2">
            <a:extLst>
              <a:ext uri="{FF2B5EF4-FFF2-40B4-BE49-F238E27FC236}">
                <a16:creationId xmlns:a16="http://schemas.microsoft.com/office/drawing/2014/main" id="{59389316-9B70-A87D-9EEC-BB624FA998BC}"/>
              </a:ext>
            </a:extLst>
          </p:cNvPr>
          <p:cNvSpPr>
            <a:spLocks noGrp="1"/>
          </p:cNvSpPr>
          <p:nvPr>
            <p:ph/>
          </p:nvPr>
        </p:nvSpPr>
        <p:spPr>
          <a:xfrm>
            <a:off x="1050651" y="524367"/>
            <a:ext cx="10515240" cy="43509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/>
          <a:p>
            <a:pPr algn="ctr">
              <a:lnSpc>
                <a:spcPct val="90000"/>
              </a:lnSpc>
              <a:spcBef>
                <a:spcPts val="1417"/>
              </a:spcBef>
            </a:pPr>
            <a:r>
              <a:rPr lang="ru-RU" sz="2800" b="1" strike="noStrike" spc="-1" dirty="0">
                <a:solidFill>
                  <a:schemeClr val="dk1"/>
                </a:solidFill>
                <a:latin typeface="Calibri"/>
              </a:rPr>
              <a:t>Задачи:</a:t>
            </a:r>
          </a:p>
          <a:p>
            <a:pPr marL="457200" indent="-457200">
              <a:lnSpc>
                <a:spcPct val="90000"/>
              </a:lnSpc>
              <a:spcBef>
                <a:spcPts val="1417"/>
              </a:spcBef>
              <a:buFont typeface="Arial" panose="020B0604020202020204" pitchFamily="34" charset="0"/>
              <a:buChar char="•"/>
            </a:pPr>
            <a:r>
              <a:rPr lang="ru-RU" sz="2800" spc="-1" dirty="0">
                <a:solidFill>
                  <a:schemeClr val="dk1"/>
                </a:solidFill>
                <a:latin typeface="Calibri"/>
              </a:rPr>
              <a:t>Проектирование последовательности работы на уроке от темы до конечного результата</a:t>
            </a:r>
          </a:p>
          <a:p>
            <a:pPr marL="457200" indent="-457200">
              <a:lnSpc>
                <a:spcPct val="90000"/>
              </a:lnSpc>
              <a:spcBef>
                <a:spcPts val="1417"/>
              </a:spcBef>
              <a:buFont typeface="Arial" panose="020B0604020202020204" pitchFamily="34" charset="0"/>
              <a:buChar char="•"/>
            </a:pPr>
            <a:r>
              <a:rPr lang="ru-RU" sz="2800" b="0" strike="noStrike" spc="-1" dirty="0">
                <a:solidFill>
                  <a:schemeClr val="dk1"/>
                </a:solidFill>
                <a:latin typeface="Calibri"/>
              </a:rPr>
              <a:t>Конкретизировать представления молодых педагогов о формах, методах и приемах работы на современном уроке</a:t>
            </a:r>
          </a:p>
          <a:p>
            <a:pPr marL="457200" indent="-457200">
              <a:lnSpc>
                <a:spcPct val="90000"/>
              </a:lnSpc>
              <a:spcBef>
                <a:spcPts val="1417"/>
              </a:spcBef>
              <a:buFont typeface="Arial" panose="020B0604020202020204" pitchFamily="34" charset="0"/>
              <a:buChar char="•"/>
            </a:pPr>
            <a:endParaRPr lang="ru-RU" sz="2800" b="0" strike="noStrike" spc="-1" dirty="0">
              <a:solidFill>
                <a:schemeClr val="dk1"/>
              </a:solidFill>
              <a:latin typeface="Calibri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3614483-0353-3DCB-B298-DEDFC5E0CD2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85078" y="3601467"/>
            <a:ext cx="3815445" cy="2146188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290DC514-1C98-5C07-F4DA-DFB2333476E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06923" y="3601468"/>
            <a:ext cx="3815443" cy="2146187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07580CD2-33D4-6A92-2007-0D97076EC170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r="11875"/>
          <a:stretch>
            <a:fillRect/>
          </a:stretch>
        </p:blipFill>
        <p:spPr>
          <a:xfrm>
            <a:off x="169634" y="3659866"/>
            <a:ext cx="3363685" cy="21470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9022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16A97A9-336D-CFD2-A45A-FCA0C92766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PlaceHolder 1">
            <a:extLst>
              <a:ext uri="{FF2B5EF4-FFF2-40B4-BE49-F238E27FC236}">
                <a16:creationId xmlns:a16="http://schemas.microsoft.com/office/drawing/2014/main" id="{2471F64A-6381-8458-B825-15AC01CD5D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26460" y="357918"/>
            <a:ext cx="8412275" cy="631362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b">
            <a:noAutofit/>
          </a:bodyPr>
          <a:lstStyle/>
          <a:p>
            <a:pPr indent="0" algn="ctr">
              <a:buNone/>
            </a:pPr>
            <a:r>
              <a:rPr lang="ru-RU" sz="3200" b="1" strike="noStrike" spc="-1" dirty="0">
                <a:solidFill>
                  <a:schemeClr val="dk1"/>
                </a:solidFill>
                <a:latin typeface="Calibri Light"/>
              </a:rPr>
              <a:t>Программа стажировки</a:t>
            </a:r>
          </a:p>
        </p:txBody>
      </p:sp>
      <p:sp>
        <p:nvSpPr>
          <p:cNvPr id="145" name="PlaceHolder 2">
            <a:extLst>
              <a:ext uri="{FF2B5EF4-FFF2-40B4-BE49-F238E27FC236}">
                <a16:creationId xmlns:a16="http://schemas.microsoft.com/office/drawing/2014/main" id="{753C3411-171C-B0E9-C583-9F05962DDAF0}"/>
              </a:ext>
            </a:extLst>
          </p:cNvPr>
          <p:cNvSpPr>
            <a:spLocks noGrp="1"/>
          </p:cNvSpPr>
          <p:nvPr>
            <p:ph/>
          </p:nvPr>
        </p:nvSpPr>
        <p:spPr>
          <a:xfrm>
            <a:off x="608821" y="1251154"/>
            <a:ext cx="10447552" cy="38113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/>
          <a:p>
            <a:pPr indent="0" algn="ctr">
              <a:spcBef>
                <a:spcPts val="1417"/>
              </a:spcBef>
              <a:buNone/>
            </a:pPr>
            <a:r>
              <a:rPr lang="ru-RU" b="1" strike="noStrike" spc="-1" dirty="0">
                <a:solidFill>
                  <a:schemeClr val="dk1"/>
                </a:solidFill>
                <a:latin typeface="Calibri"/>
              </a:rPr>
              <a:t>Теоретическая часть (8-10 октября)</a:t>
            </a:r>
          </a:p>
          <a:p>
            <a:pPr indent="0">
              <a:spcBef>
                <a:spcPts val="1417"/>
              </a:spcBef>
              <a:buNone/>
            </a:pPr>
            <a:r>
              <a:rPr lang="ru-RU" sz="2000" b="1" strike="noStrike" spc="-1" dirty="0">
                <a:solidFill>
                  <a:schemeClr val="dk1"/>
                </a:solidFill>
                <a:latin typeface="Calibri"/>
              </a:rPr>
              <a:t>1.Лекции и семинары </a:t>
            </a:r>
          </a:p>
          <a:p>
            <a:pPr indent="0">
              <a:spcBef>
                <a:spcPts val="1417"/>
              </a:spcBef>
              <a:buNone/>
            </a:pPr>
            <a:r>
              <a:rPr lang="ru-RU" sz="2000" b="1" strike="noStrike" spc="-1" dirty="0">
                <a:solidFill>
                  <a:schemeClr val="dk1"/>
                </a:solidFill>
                <a:latin typeface="Calibri"/>
              </a:rPr>
              <a:t>«ФГОС: структура, цели, задачи»</a:t>
            </a:r>
          </a:p>
          <a:p>
            <a:pPr indent="0">
              <a:spcBef>
                <a:spcPts val="1417"/>
              </a:spcBef>
              <a:buNone/>
            </a:pPr>
            <a:r>
              <a:rPr lang="ru-RU" sz="2000" b="1" spc="-1" dirty="0">
                <a:solidFill>
                  <a:schemeClr val="dk1"/>
                </a:solidFill>
                <a:latin typeface="Calibri"/>
              </a:rPr>
              <a:t>«Принципы создания уроков по ФГОС»</a:t>
            </a:r>
          </a:p>
          <a:p>
            <a:pPr indent="0">
              <a:spcBef>
                <a:spcPts val="1417"/>
              </a:spcBef>
              <a:buNone/>
            </a:pPr>
            <a:r>
              <a:rPr lang="ru-RU" sz="2000" b="1" strike="noStrike" spc="-1" dirty="0">
                <a:solidFill>
                  <a:schemeClr val="dk1"/>
                </a:solidFill>
                <a:latin typeface="Calibri"/>
              </a:rPr>
              <a:t>«Формирование компетенций учащихся: на что обратить внимание»</a:t>
            </a:r>
          </a:p>
          <a:p>
            <a:pPr indent="0">
              <a:spcBef>
                <a:spcPts val="1417"/>
              </a:spcBef>
              <a:buNone/>
            </a:pPr>
            <a:r>
              <a:rPr lang="ru-RU" b="1" spc="-1" dirty="0">
                <a:solidFill>
                  <a:schemeClr val="dk1"/>
                </a:solidFill>
                <a:latin typeface="Calibri"/>
              </a:rPr>
              <a:t>                  </a:t>
            </a:r>
            <a:endParaRPr lang="ru-RU" b="1" strike="noStrike" spc="-1" dirty="0">
              <a:solidFill>
                <a:schemeClr val="dk1"/>
              </a:solidFill>
              <a:latin typeface="Calibri"/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A82D1BE7-C555-4E23-5A4F-75D4757E837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26731"/>
          <a:stretch>
            <a:fillRect/>
          </a:stretch>
        </p:blipFill>
        <p:spPr>
          <a:xfrm>
            <a:off x="6752301" y="3595864"/>
            <a:ext cx="4522839" cy="2485386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AED4078-683B-C8F0-2434-A2FCAA5A1A1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27239" r="14301" b="18244"/>
          <a:stretch>
            <a:fillRect/>
          </a:stretch>
        </p:blipFill>
        <p:spPr>
          <a:xfrm>
            <a:off x="886659" y="3595864"/>
            <a:ext cx="5209341" cy="2485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2570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38428E3-76B1-05B8-0115-8A34CD1F95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PlaceHolder 1">
            <a:extLst>
              <a:ext uri="{FF2B5EF4-FFF2-40B4-BE49-F238E27FC236}">
                <a16:creationId xmlns:a16="http://schemas.microsoft.com/office/drawing/2014/main" id="{BEC1E630-9834-8E51-0A16-8A97393035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26460" y="357918"/>
            <a:ext cx="8412275" cy="631362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b">
            <a:noAutofit/>
          </a:bodyPr>
          <a:lstStyle/>
          <a:p>
            <a:pPr indent="0" algn="ctr">
              <a:buNone/>
            </a:pPr>
            <a:r>
              <a:rPr lang="ru-RU" sz="3200" b="1" strike="noStrike" spc="-1" dirty="0">
                <a:solidFill>
                  <a:schemeClr val="dk1"/>
                </a:solidFill>
                <a:latin typeface="Calibri Light"/>
              </a:rPr>
              <a:t>Программа стажировки</a:t>
            </a:r>
          </a:p>
        </p:txBody>
      </p:sp>
      <p:sp>
        <p:nvSpPr>
          <p:cNvPr id="145" name="PlaceHolder 2">
            <a:extLst>
              <a:ext uri="{FF2B5EF4-FFF2-40B4-BE49-F238E27FC236}">
                <a16:creationId xmlns:a16="http://schemas.microsoft.com/office/drawing/2014/main" id="{EA14E002-E42F-7362-BEB0-A7F4C1398D78}"/>
              </a:ext>
            </a:extLst>
          </p:cNvPr>
          <p:cNvSpPr>
            <a:spLocks noGrp="1"/>
          </p:cNvSpPr>
          <p:nvPr>
            <p:ph/>
          </p:nvPr>
        </p:nvSpPr>
        <p:spPr>
          <a:xfrm>
            <a:off x="608821" y="1251154"/>
            <a:ext cx="10447552" cy="38113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/>
          <a:p>
            <a:pPr indent="0">
              <a:spcBef>
                <a:spcPts val="1417"/>
              </a:spcBef>
              <a:buNone/>
            </a:pPr>
            <a:r>
              <a:rPr lang="ru-RU" b="1" strike="noStrike" spc="-1" dirty="0">
                <a:solidFill>
                  <a:schemeClr val="dk1"/>
                </a:solidFill>
                <a:latin typeface="Calibri"/>
              </a:rPr>
              <a:t>                       Теоретическая часть (8-10 октября)</a:t>
            </a:r>
          </a:p>
          <a:p>
            <a:pPr indent="0">
              <a:spcBef>
                <a:spcPts val="1417"/>
              </a:spcBef>
              <a:buNone/>
            </a:pPr>
            <a:r>
              <a:rPr lang="ru-RU" sz="2000" b="1" spc="-1" dirty="0">
                <a:solidFill>
                  <a:schemeClr val="dk1"/>
                </a:solidFill>
                <a:latin typeface="Calibri"/>
              </a:rPr>
              <a:t>2. Анализ примеров успешных практик создания уроков, </a:t>
            </a:r>
          </a:p>
          <a:p>
            <a:pPr indent="0">
              <a:spcBef>
                <a:spcPts val="1417"/>
              </a:spcBef>
              <a:buNone/>
            </a:pPr>
            <a:r>
              <a:rPr lang="ru-RU" sz="2000" b="1" spc="-1" dirty="0">
                <a:solidFill>
                  <a:schemeClr val="dk1"/>
                </a:solidFill>
                <a:latin typeface="Calibri"/>
              </a:rPr>
              <a:t>обсуждение кейсов.</a:t>
            </a:r>
          </a:p>
          <a:p>
            <a:pPr indent="0">
              <a:spcBef>
                <a:spcPts val="1417"/>
              </a:spcBef>
              <a:buNone/>
            </a:pPr>
            <a:r>
              <a:rPr lang="ru-RU" b="1" spc="-1" dirty="0">
                <a:solidFill>
                  <a:schemeClr val="dk1"/>
                </a:solidFill>
                <a:latin typeface="Calibri"/>
              </a:rPr>
              <a:t>                  </a:t>
            </a:r>
            <a:endParaRPr lang="ru-RU" b="1" strike="noStrike" spc="-1" dirty="0">
              <a:solidFill>
                <a:schemeClr val="dk1"/>
              </a:solidFill>
              <a:latin typeface="Calibri"/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3C3C4774-044E-050A-126F-3C8591012EA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01315" y="2643830"/>
            <a:ext cx="2477729" cy="3303639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7DB153C-6481-FF71-B92F-8AB6F1C781A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34190" y="3242440"/>
            <a:ext cx="1825113" cy="2433484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093802E-F60E-58EA-2BDC-9DF425809D1A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14425" r="31505"/>
          <a:stretch>
            <a:fillRect/>
          </a:stretch>
        </p:blipFill>
        <p:spPr>
          <a:xfrm>
            <a:off x="267015" y="2831376"/>
            <a:ext cx="3125369" cy="2928546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301F866-1C5D-5B55-EA5D-0196835B802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18345" y="3242440"/>
            <a:ext cx="3068338" cy="24334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44776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1AC47F4-E7F7-ED7A-A1BB-80D6BCCB5D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PlaceHolder 1">
            <a:extLst>
              <a:ext uri="{FF2B5EF4-FFF2-40B4-BE49-F238E27FC236}">
                <a16:creationId xmlns:a16="http://schemas.microsoft.com/office/drawing/2014/main" id="{713F8481-A21C-E023-965A-78D551D3A2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26460" y="357918"/>
            <a:ext cx="8412275" cy="631362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b">
            <a:noAutofit/>
          </a:bodyPr>
          <a:lstStyle/>
          <a:p>
            <a:pPr indent="0" algn="ctr">
              <a:buNone/>
            </a:pPr>
            <a:r>
              <a:rPr lang="ru-RU" sz="3200" b="1" strike="noStrike" spc="-1" dirty="0">
                <a:solidFill>
                  <a:schemeClr val="dk1"/>
                </a:solidFill>
                <a:latin typeface="Calibri Light"/>
              </a:rPr>
              <a:t>Программа стажировки</a:t>
            </a:r>
          </a:p>
        </p:txBody>
      </p:sp>
      <p:sp>
        <p:nvSpPr>
          <p:cNvPr id="145" name="PlaceHolder 2">
            <a:extLst>
              <a:ext uri="{FF2B5EF4-FFF2-40B4-BE49-F238E27FC236}">
                <a16:creationId xmlns:a16="http://schemas.microsoft.com/office/drawing/2014/main" id="{23734CC7-3835-2D0E-0F23-651F50274E20}"/>
              </a:ext>
            </a:extLst>
          </p:cNvPr>
          <p:cNvSpPr>
            <a:spLocks noGrp="1"/>
          </p:cNvSpPr>
          <p:nvPr>
            <p:ph/>
          </p:nvPr>
        </p:nvSpPr>
        <p:spPr>
          <a:xfrm>
            <a:off x="466931" y="989280"/>
            <a:ext cx="10447552" cy="38113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/>
          <a:p>
            <a:pPr indent="0" algn="ctr">
              <a:spcBef>
                <a:spcPts val="1417"/>
              </a:spcBef>
              <a:buNone/>
            </a:pPr>
            <a:r>
              <a:rPr lang="ru-RU" b="1" strike="noStrike" spc="-1" dirty="0">
                <a:solidFill>
                  <a:schemeClr val="dk1"/>
                </a:solidFill>
                <a:latin typeface="Calibri"/>
              </a:rPr>
              <a:t>Теоретическая часть (8-10 октября)</a:t>
            </a:r>
          </a:p>
          <a:p>
            <a:pPr indent="0">
              <a:spcBef>
                <a:spcPts val="1417"/>
              </a:spcBef>
              <a:buNone/>
            </a:pPr>
            <a:r>
              <a:rPr lang="ru-RU" sz="2000" b="1" strike="noStrike" spc="-1" dirty="0">
                <a:solidFill>
                  <a:schemeClr val="dk1"/>
                </a:solidFill>
                <a:latin typeface="Calibri"/>
              </a:rPr>
              <a:t>3. Работа с документацией: методические рекомендации по разработке уроков.</a:t>
            </a:r>
          </a:p>
          <a:p>
            <a:pPr indent="0">
              <a:spcBef>
                <a:spcPts val="1417"/>
              </a:spcBef>
              <a:buNone/>
            </a:pPr>
            <a:r>
              <a:rPr lang="ru-RU" b="1" spc="-1" dirty="0">
                <a:solidFill>
                  <a:schemeClr val="dk1"/>
                </a:solidFill>
                <a:latin typeface="Calibri"/>
              </a:rPr>
              <a:t>                  </a:t>
            </a:r>
            <a:endParaRPr lang="ru-RU" b="1" strike="noStrike" spc="-1" dirty="0">
              <a:solidFill>
                <a:schemeClr val="dk1"/>
              </a:solidFill>
              <a:latin typeface="Calibri"/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0667A5BB-74FE-D237-2C39-E292A8C9AF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651" y="3429000"/>
            <a:ext cx="4710745" cy="2649794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CD2C862-B0E0-01C1-923B-3D848DE7F6D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95694" y="2422155"/>
            <a:ext cx="2742479" cy="3656639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6EED356-12D6-C838-CCDD-0312836864F2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6453" t="14425" r="18981" b="18244"/>
          <a:stretch>
            <a:fillRect/>
          </a:stretch>
        </p:blipFill>
        <p:spPr>
          <a:xfrm>
            <a:off x="7885471" y="3352801"/>
            <a:ext cx="4090220" cy="2725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6906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29CB74-FEF2-6085-EA28-B3EE720118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PlaceHolder 1">
            <a:extLst>
              <a:ext uri="{FF2B5EF4-FFF2-40B4-BE49-F238E27FC236}">
                <a16:creationId xmlns:a16="http://schemas.microsoft.com/office/drawing/2014/main" id="{B2CB9B00-FC48-88FE-54DD-9F81AEB470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26460" y="357918"/>
            <a:ext cx="8412275" cy="631362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b">
            <a:noAutofit/>
          </a:bodyPr>
          <a:lstStyle/>
          <a:p>
            <a:pPr indent="0" algn="ctr">
              <a:buNone/>
            </a:pPr>
            <a:r>
              <a:rPr lang="ru-RU" sz="3200" b="1" strike="noStrike" spc="-1" dirty="0">
                <a:solidFill>
                  <a:schemeClr val="dk1"/>
                </a:solidFill>
                <a:latin typeface="Calibri Light"/>
              </a:rPr>
              <a:t>Программа стажировки</a:t>
            </a:r>
          </a:p>
        </p:txBody>
      </p:sp>
      <p:sp>
        <p:nvSpPr>
          <p:cNvPr id="145" name="PlaceHolder 2">
            <a:extLst>
              <a:ext uri="{FF2B5EF4-FFF2-40B4-BE49-F238E27FC236}">
                <a16:creationId xmlns:a16="http://schemas.microsoft.com/office/drawing/2014/main" id="{48CE65CF-78C0-A23D-FC3B-0700B77C7344}"/>
              </a:ext>
            </a:extLst>
          </p:cNvPr>
          <p:cNvSpPr>
            <a:spLocks noGrp="1"/>
          </p:cNvSpPr>
          <p:nvPr>
            <p:ph/>
          </p:nvPr>
        </p:nvSpPr>
        <p:spPr>
          <a:xfrm>
            <a:off x="608821" y="1251154"/>
            <a:ext cx="10447552" cy="38113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/>
          <a:p>
            <a:pPr indent="0" algn="ctr">
              <a:spcBef>
                <a:spcPts val="1417"/>
              </a:spcBef>
              <a:buNone/>
            </a:pPr>
            <a:r>
              <a:rPr lang="ru-RU" b="1" strike="noStrike" spc="-1" dirty="0">
                <a:solidFill>
                  <a:schemeClr val="dk1"/>
                </a:solidFill>
                <a:latin typeface="Calibri"/>
              </a:rPr>
              <a:t>Теоретическая часть (8-10 октября)</a:t>
            </a:r>
          </a:p>
          <a:p>
            <a:pPr indent="0">
              <a:spcBef>
                <a:spcPts val="1417"/>
              </a:spcBef>
              <a:buNone/>
            </a:pPr>
            <a:r>
              <a:rPr lang="ru-RU" sz="2000" b="1" spc="-1" dirty="0">
                <a:solidFill>
                  <a:schemeClr val="dk1"/>
                </a:solidFill>
                <a:latin typeface="Calibri"/>
              </a:rPr>
              <a:t>4. Создание проектов уроков: разработка плана урока и необходимых материалов.</a:t>
            </a:r>
          </a:p>
          <a:p>
            <a:pPr indent="0">
              <a:spcBef>
                <a:spcPts val="1417"/>
              </a:spcBef>
              <a:buNone/>
            </a:pPr>
            <a:r>
              <a:rPr lang="ru-RU" sz="2000" b="1" strike="noStrike" spc="-1" dirty="0">
                <a:solidFill>
                  <a:schemeClr val="dk1"/>
                </a:solidFill>
                <a:latin typeface="Calibri"/>
              </a:rPr>
              <a:t>5. </a:t>
            </a:r>
            <a:r>
              <a:rPr lang="ru-RU" sz="2000" b="1" spc="-1" dirty="0">
                <a:solidFill>
                  <a:schemeClr val="dk1"/>
                </a:solidFill>
                <a:latin typeface="Calibri"/>
              </a:rPr>
              <a:t>Мастер-классы, на которых стажёры применяли свои разработки.</a:t>
            </a:r>
            <a:endParaRPr lang="ru-RU" sz="2000" b="1" strike="noStrike" spc="-1" dirty="0">
              <a:solidFill>
                <a:schemeClr val="dk1"/>
              </a:solidFill>
              <a:latin typeface="Calibri"/>
            </a:endParaRPr>
          </a:p>
          <a:p>
            <a:pPr indent="0">
              <a:spcBef>
                <a:spcPts val="1417"/>
              </a:spcBef>
              <a:buNone/>
            </a:pPr>
            <a:r>
              <a:rPr lang="ru-RU" b="1" spc="-1" dirty="0">
                <a:solidFill>
                  <a:schemeClr val="dk1"/>
                </a:solidFill>
                <a:latin typeface="Calibri"/>
              </a:rPr>
              <a:t>                  </a:t>
            </a:r>
            <a:endParaRPr lang="ru-RU" b="1" strike="noStrike" spc="-1" dirty="0">
              <a:solidFill>
                <a:schemeClr val="dk1"/>
              </a:solidFill>
              <a:latin typeface="Calibri"/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0BEDBEB7-0A01-8EF9-CE0C-4741FFE499E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8243" b="8818"/>
          <a:stretch>
            <a:fillRect/>
          </a:stretch>
        </p:blipFill>
        <p:spPr>
          <a:xfrm>
            <a:off x="416384" y="2832623"/>
            <a:ext cx="5679616" cy="3106994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17BB514-EE0E-EB15-42A0-2F23FE76440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0336" t="25089" r="16775"/>
          <a:stretch>
            <a:fillRect/>
          </a:stretch>
        </p:blipFill>
        <p:spPr>
          <a:xfrm>
            <a:off x="6508954" y="2832623"/>
            <a:ext cx="5338914" cy="30863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05475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7E8F74-E172-9325-3443-E3BB4D34DC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PlaceHolder 1">
            <a:extLst>
              <a:ext uri="{FF2B5EF4-FFF2-40B4-BE49-F238E27FC236}">
                <a16:creationId xmlns:a16="http://schemas.microsoft.com/office/drawing/2014/main" id="{585437F9-B0A8-8B9E-4973-CC2C15345E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26460" y="357918"/>
            <a:ext cx="8412275" cy="631362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b">
            <a:noAutofit/>
          </a:bodyPr>
          <a:lstStyle/>
          <a:p>
            <a:pPr indent="0" algn="ctr">
              <a:buNone/>
            </a:pPr>
            <a:r>
              <a:rPr lang="ru-RU" sz="3200" b="1" strike="noStrike" spc="-1" dirty="0">
                <a:solidFill>
                  <a:schemeClr val="dk1"/>
                </a:solidFill>
                <a:latin typeface="Calibri Light"/>
              </a:rPr>
              <a:t>Программа стажировки</a:t>
            </a:r>
          </a:p>
        </p:txBody>
      </p:sp>
      <p:sp>
        <p:nvSpPr>
          <p:cNvPr id="145" name="PlaceHolder 2">
            <a:extLst>
              <a:ext uri="{FF2B5EF4-FFF2-40B4-BE49-F238E27FC236}">
                <a16:creationId xmlns:a16="http://schemas.microsoft.com/office/drawing/2014/main" id="{F244EA50-B56A-D4F0-15E3-B03DD1B62272}"/>
              </a:ext>
            </a:extLst>
          </p:cNvPr>
          <p:cNvSpPr>
            <a:spLocks noGrp="1"/>
          </p:cNvSpPr>
          <p:nvPr>
            <p:ph/>
          </p:nvPr>
        </p:nvSpPr>
        <p:spPr>
          <a:xfrm>
            <a:off x="608821" y="1251154"/>
            <a:ext cx="10447552" cy="38113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/>
          <a:p>
            <a:pPr indent="0" algn="ctr">
              <a:spcBef>
                <a:spcPts val="1417"/>
              </a:spcBef>
              <a:buNone/>
            </a:pPr>
            <a:r>
              <a:rPr lang="ru-RU" b="1" strike="noStrike" spc="-1" dirty="0">
                <a:solidFill>
                  <a:schemeClr val="dk1"/>
                </a:solidFill>
                <a:latin typeface="Calibri"/>
              </a:rPr>
              <a:t>Защита проектов (17-21 ноября)</a:t>
            </a:r>
          </a:p>
          <a:p>
            <a:pPr indent="0">
              <a:spcBef>
                <a:spcPts val="1417"/>
              </a:spcBef>
              <a:buNone/>
            </a:pPr>
            <a:r>
              <a:rPr lang="ru-RU" sz="2000" b="1" strike="noStrike" spc="-1" dirty="0">
                <a:solidFill>
                  <a:schemeClr val="dk1"/>
                </a:solidFill>
                <a:latin typeface="Calibri"/>
              </a:rPr>
              <a:t>1.Подготовка к защите проекта</a:t>
            </a:r>
          </a:p>
          <a:p>
            <a:pPr indent="0">
              <a:spcBef>
                <a:spcPts val="1417"/>
              </a:spcBef>
              <a:buNone/>
            </a:pPr>
            <a:r>
              <a:rPr lang="ru-RU" sz="2000" b="1" strike="noStrike" spc="-1" dirty="0">
                <a:solidFill>
                  <a:schemeClr val="dk1"/>
                </a:solidFill>
                <a:latin typeface="Calibri"/>
              </a:rPr>
              <a:t>2. Защита проектов</a:t>
            </a:r>
          </a:p>
          <a:p>
            <a:pPr indent="0">
              <a:spcBef>
                <a:spcPts val="1417"/>
              </a:spcBef>
              <a:buNone/>
            </a:pPr>
            <a:r>
              <a:rPr lang="ru-RU" b="1" spc="-1" dirty="0">
                <a:solidFill>
                  <a:schemeClr val="dk1"/>
                </a:solidFill>
                <a:latin typeface="Calibri"/>
              </a:rPr>
              <a:t>                  </a:t>
            </a:r>
            <a:endParaRPr lang="ru-RU" b="1" strike="noStrike" spc="-1" dirty="0">
              <a:solidFill>
                <a:schemeClr val="dk1"/>
              </a:solidFill>
              <a:latin typeface="Calibri"/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77E913A4-9762-D044-CFE1-646985A9DA6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25806" b="16703"/>
          <a:stretch>
            <a:fillRect/>
          </a:stretch>
        </p:blipFill>
        <p:spPr>
          <a:xfrm>
            <a:off x="92792" y="2713703"/>
            <a:ext cx="4027578" cy="3087329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AEA31F0-93DF-9A3E-0B64-3A150D5F76B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26810" b="16416"/>
          <a:stretch>
            <a:fillRect/>
          </a:stretch>
        </p:blipFill>
        <p:spPr>
          <a:xfrm>
            <a:off x="7999519" y="2713702"/>
            <a:ext cx="4078432" cy="3087329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A8AF567-7770-ECFF-42E7-37D28EA1BE70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21936" b="11828"/>
          <a:stretch>
            <a:fillRect/>
          </a:stretch>
        </p:blipFill>
        <p:spPr>
          <a:xfrm>
            <a:off x="4348101" y="2713702"/>
            <a:ext cx="3495797" cy="3087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411464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PlaceHolder 1"/>
          <p:cNvSpPr>
            <a:spLocks noGrp="1"/>
          </p:cNvSpPr>
          <p:nvPr>
            <p:ph type="title"/>
          </p:nvPr>
        </p:nvSpPr>
        <p:spPr>
          <a:xfrm>
            <a:off x="2000086" y="319548"/>
            <a:ext cx="8402443" cy="159984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b">
            <a:noAutofit/>
          </a:bodyPr>
          <a:lstStyle/>
          <a:p>
            <a:pPr indent="0">
              <a:buNone/>
            </a:pPr>
            <a:endParaRPr lang="ru-RU" sz="3200" b="0" strike="noStrike" spc="-1" dirty="0">
              <a:solidFill>
                <a:schemeClr val="dk1"/>
              </a:solidFill>
              <a:latin typeface="Calibri Light"/>
            </a:endParaRPr>
          </a:p>
        </p:txBody>
      </p:sp>
      <p:pic>
        <p:nvPicPr>
          <p:cNvPr id="2" name="WhatsApp Video 2025-11-12 at 18.37.39">
            <a:hlinkClick r:id="" action="ppaction://media"/>
            <a:extLst>
              <a:ext uri="{FF2B5EF4-FFF2-40B4-BE49-F238E27FC236}">
                <a16:creationId xmlns:a16="http://schemas.microsoft.com/office/drawing/2014/main" id="{E291FB05-BA83-3954-00D4-9B453C48585E}"/>
              </a:ext>
            </a:extLst>
          </p:cNvPr>
          <p:cNvPicPr>
            <a:picLocks noGrp="1" noChangeAspect="1"/>
          </p:cNvPicPr>
          <p:nvPr>
            <p:ph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633913" y="2057400"/>
            <a:ext cx="2859087" cy="3811588"/>
          </a:xfrm>
        </p:spPr>
      </p:pic>
      <p:pic>
        <p:nvPicPr>
          <p:cNvPr id="3" name="WhatsApp Video 2025-11-12 at 18.37.39">
            <a:hlinkClick r:id="" action="ppaction://media"/>
            <a:extLst>
              <a:ext uri="{FF2B5EF4-FFF2-40B4-BE49-F238E27FC236}">
                <a16:creationId xmlns:a16="http://schemas.microsoft.com/office/drawing/2014/main" id="{C4419FEA-27D3-FC8A-CA61-0888CFAECC9A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718688" y="2649340"/>
            <a:ext cx="2399003" cy="3198671"/>
          </a:xfrm>
          <a:prstGeom prst="rect">
            <a:avLst/>
          </a:prstGeom>
        </p:spPr>
      </p:pic>
      <p:pic>
        <p:nvPicPr>
          <p:cNvPr id="4" name="WhatsApp Video 2025-11-19 at 12.34.09">
            <a:hlinkClick r:id="" action="ppaction://media"/>
            <a:extLst>
              <a:ext uri="{FF2B5EF4-FFF2-40B4-BE49-F238E27FC236}">
                <a16:creationId xmlns:a16="http://schemas.microsoft.com/office/drawing/2014/main" id="{7A3AA5FA-0237-88A8-FF5A-0B057A7D7C3D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94807" y="3034054"/>
            <a:ext cx="2110468" cy="2813957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D2F8EF56-C0D6-84F5-CAF9-079A4C8BA15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619594" y="584318"/>
            <a:ext cx="4084775" cy="544636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470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4470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395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5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0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21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2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1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</a:majorFont>
      <a:minorFont>
        <a:latin typeface="Calibri" panose="020F0502020204030204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lumMod val="110000"/>
                <a:tint val="67000"/>
              </a:schemeClr>
            </a:gs>
            <a:gs pos="50000">
              <a:schemeClr val="phClr">
                <a:lumMod val="105000"/>
                <a:tint val="73000"/>
              </a:schemeClr>
            </a:gs>
            <a:gs pos="100000">
              <a:schemeClr val="phClr">
                <a:lumMod val="105000"/>
                <a:tint val="81000"/>
              </a:schemeClr>
            </a:gs>
          </a:gsLst>
          <a:lin ang="5400000" scaled="0"/>
          <a:tileRect/>
        </a:gradFill>
        <a:gradFill>
          <a:gsLst>
            <a:gs pos="0">
              <a:schemeClr val="phClr">
                <a:lumMod val="102000"/>
                <a:tint val="94000"/>
              </a:schemeClr>
            </a:gs>
            <a:gs pos="50000">
              <a:schemeClr val="phClr">
                <a:lumMod val="100000"/>
                <a:shade val="100000"/>
              </a:schemeClr>
            </a:gs>
            <a:gs pos="100000">
              <a:schemeClr val="phClr">
                <a:lumMod val="99000"/>
                <a:shade val="78000"/>
              </a:schemeClr>
            </a:gs>
          </a:gsLst>
          <a:lin ang="5400000" scaled="0"/>
          <a:tileRect/>
        </a:gradFill>
      </a:fillStyleLst>
      <a:lnStyleLst>
        <a:ln w="6350" cap="flat" cmpd="sng" algn="ctr">
          <a:prstDash val="solid"/>
          <a:miter lim="800000"/>
        </a:ln>
        <a:ln w="12700" cap="flat" cmpd="sng" algn="ctr">
          <a:prstDash val="solid"/>
          <a:miter lim="800000"/>
        </a:ln>
        <a:ln w="19050" cap="flat" cmpd="sng" algn="ctr"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>
            <a:tint val="95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</a:schemeClr>
            </a:gs>
            <a:gs pos="50000">
              <a:schemeClr val="phClr">
                <a:tint val="98000"/>
                <a:shade val="90000"/>
                <a:lumMod val="103000"/>
              </a:schemeClr>
            </a:gs>
            <a:gs pos="100000">
              <a:schemeClr val="phClr">
                <a:shade val="63000"/>
              </a:schemeClr>
            </a:gs>
          </a:gsLst>
          <a:lin ang="5400000" scaled="0"/>
          <a:tileRect/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Тема1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</a:majorFont>
      <a:minorFont>
        <a:latin typeface="Calibri" panose="020F0502020204030204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lumMod val="110000"/>
                <a:tint val="67000"/>
              </a:schemeClr>
            </a:gs>
            <a:gs pos="50000">
              <a:schemeClr val="phClr">
                <a:lumMod val="105000"/>
                <a:tint val="73000"/>
              </a:schemeClr>
            </a:gs>
            <a:gs pos="100000">
              <a:schemeClr val="phClr">
                <a:lumMod val="105000"/>
                <a:tint val="81000"/>
              </a:schemeClr>
            </a:gs>
          </a:gsLst>
          <a:lin ang="5400000" scaled="0"/>
          <a:tileRect/>
        </a:gradFill>
        <a:gradFill>
          <a:gsLst>
            <a:gs pos="0">
              <a:schemeClr val="phClr">
                <a:lumMod val="102000"/>
                <a:tint val="94000"/>
              </a:schemeClr>
            </a:gs>
            <a:gs pos="50000">
              <a:schemeClr val="phClr">
                <a:lumMod val="100000"/>
                <a:shade val="100000"/>
              </a:schemeClr>
            </a:gs>
            <a:gs pos="100000">
              <a:schemeClr val="phClr">
                <a:lumMod val="99000"/>
                <a:shade val="78000"/>
              </a:schemeClr>
            </a:gs>
          </a:gsLst>
          <a:lin ang="5400000" scaled="0"/>
          <a:tileRect/>
        </a:gradFill>
      </a:fillStyleLst>
      <a:lnStyleLst>
        <a:ln w="6350" cap="flat" cmpd="sng" algn="ctr">
          <a:prstDash val="solid"/>
          <a:miter lim="800000"/>
        </a:ln>
        <a:ln w="12700" cap="flat" cmpd="sng" algn="ctr">
          <a:prstDash val="solid"/>
          <a:miter lim="800000"/>
        </a:ln>
        <a:ln w="19050" cap="flat" cmpd="sng" algn="ctr"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>
            <a:tint val="95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</a:schemeClr>
            </a:gs>
            <a:gs pos="50000">
              <a:schemeClr val="phClr">
                <a:tint val="98000"/>
                <a:shade val="90000"/>
                <a:lumMod val="103000"/>
              </a:schemeClr>
            </a:gs>
            <a:gs pos="100000">
              <a:schemeClr val="phClr">
                <a:shade val="63000"/>
              </a:schemeClr>
            </a:gs>
          </a:gsLst>
          <a:lin ang="5400000" scaled="0"/>
          <a:tileRect/>
        </a:grad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Тема1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</a:majorFont>
      <a:minorFont>
        <a:latin typeface="Calibri" panose="020F0502020204030204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lumMod val="110000"/>
                <a:tint val="67000"/>
              </a:schemeClr>
            </a:gs>
            <a:gs pos="50000">
              <a:schemeClr val="phClr">
                <a:lumMod val="105000"/>
                <a:tint val="73000"/>
              </a:schemeClr>
            </a:gs>
            <a:gs pos="100000">
              <a:schemeClr val="phClr">
                <a:lumMod val="105000"/>
                <a:tint val="81000"/>
              </a:schemeClr>
            </a:gs>
          </a:gsLst>
          <a:lin ang="5400000" scaled="0"/>
          <a:tileRect/>
        </a:gradFill>
        <a:gradFill>
          <a:gsLst>
            <a:gs pos="0">
              <a:schemeClr val="phClr">
                <a:lumMod val="102000"/>
                <a:tint val="94000"/>
              </a:schemeClr>
            </a:gs>
            <a:gs pos="50000">
              <a:schemeClr val="phClr">
                <a:lumMod val="100000"/>
                <a:shade val="100000"/>
              </a:schemeClr>
            </a:gs>
            <a:gs pos="100000">
              <a:schemeClr val="phClr">
                <a:lumMod val="99000"/>
                <a:shade val="78000"/>
              </a:schemeClr>
            </a:gs>
          </a:gsLst>
          <a:lin ang="5400000" scaled="0"/>
          <a:tileRect/>
        </a:gradFill>
      </a:fillStyleLst>
      <a:lnStyleLst>
        <a:ln w="6350" cap="flat" cmpd="sng" algn="ctr">
          <a:prstDash val="solid"/>
          <a:miter lim="800000"/>
        </a:ln>
        <a:ln w="12700" cap="flat" cmpd="sng" algn="ctr">
          <a:prstDash val="solid"/>
          <a:miter lim="800000"/>
        </a:ln>
        <a:ln w="19050" cap="flat" cmpd="sng" algn="ctr"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>
            <a:tint val="95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</a:schemeClr>
            </a:gs>
            <a:gs pos="50000">
              <a:schemeClr val="phClr">
                <a:tint val="98000"/>
                <a:shade val="90000"/>
                <a:lumMod val="103000"/>
              </a:schemeClr>
            </a:gs>
            <a:gs pos="100000">
              <a:schemeClr val="phClr">
                <a:shade val="63000"/>
              </a:schemeClr>
            </a:gs>
          </a:gsLst>
          <a:lin ang="5400000" scaled="0"/>
          <a:tileRect/>
        </a:gradFill>
      </a:bgFillStyleLst>
    </a:fmtScheme>
  </a:themeElements>
  <a:objectDefaults/>
  <a:extraClrSchemeLst/>
</a:theme>
</file>

<file path=ppt/theme/theme12.xml><?xml version="1.0" encoding="utf-8"?>
<a:theme xmlns:a="http://schemas.openxmlformats.org/drawingml/2006/main" name="1_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lumMod val="110000"/>
                <a:tint val="67000"/>
              </a:schemeClr>
            </a:gs>
            <a:gs pos="50000">
              <a:schemeClr val="phClr">
                <a:lumMod val="105000"/>
                <a:tint val="73000"/>
              </a:schemeClr>
            </a:gs>
            <a:gs pos="100000">
              <a:schemeClr val="phClr">
                <a:lumMod val="105000"/>
                <a:tint val="81000"/>
              </a:schemeClr>
            </a:gs>
          </a:gsLst>
          <a:lin ang="5400000" scaled="0"/>
          <a:tileRect/>
        </a:gradFill>
        <a:gradFill>
          <a:gsLst>
            <a:gs pos="0">
              <a:schemeClr val="phClr">
                <a:lumMod val="102000"/>
                <a:tint val="94000"/>
              </a:schemeClr>
            </a:gs>
            <a:gs pos="50000">
              <a:schemeClr val="phClr">
                <a:lumMod val="100000"/>
                <a:shade val="100000"/>
              </a:schemeClr>
            </a:gs>
            <a:gs pos="100000">
              <a:schemeClr val="phClr">
                <a:lumMod val="99000"/>
                <a:shade val="78000"/>
              </a:schemeClr>
            </a:gs>
          </a:gsLst>
          <a:lin ang="5400000" scaled="0"/>
          <a:tileRect/>
        </a:gradFill>
      </a:fillStyleLst>
      <a:lnStyleLst>
        <a:ln w="6350" cap="flat" cmpd="sng" algn="ctr">
          <a:prstDash val="solid"/>
          <a:miter lim="800000"/>
        </a:ln>
        <a:ln w="12700" cap="flat" cmpd="sng" algn="ctr">
          <a:prstDash val="solid"/>
          <a:miter lim="800000"/>
        </a:ln>
        <a:ln w="19050" cap="flat" cmpd="sng" algn="ctr"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>
            <a:tint val="95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</a:schemeClr>
            </a:gs>
            <a:gs pos="50000">
              <a:schemeClr val="phClr">
                <a:tint val="98000"/>
                <a:shade val="90000"/>
                <a:lumMod val="103000"/>
              </a:schemeClr>
            </a:gs>
            <a:gs pos="100000">
              <a:schemeClr val="phClr">
                <a:shade val="63000"/>
              </a:schemeClr>
            </a:gs>
          </a:gsLst>
          <a:lin ang="5400000" scaled="0"/>
          <a:tileRect/>
        </a:gradFill>
      </a:bgFillStyleLst>
    </a:fmtScheme>
  </a:themeElements>
  <a:objectDefaults/>
  <a:extraClrSchemeLst/>
</a:theme>
</file>

<file path=ppt/theme/theme13.xml><?xml version="1.0" encoding="utf-8"?>
<a:theme xmlns:a="http://schemas.openxmlformats.org/drawingml/2006/main" name="1_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lumMod val="110000"/>
                <a:tint val="67000"/>
              </a:schemeClr>
            </a:gs>
            <a:gs pos="50000">
              <a:schemeClr val="phClr">
                <a:lumMod val="105000"/>
                <a:tint val="73000"/>
              </a:schemeClr>
            </a:gs>
            <a:gs pos="100000">
              <a:schemeClr val="phClr">
                <a:lumMod val="105000"/>
                <a:tint val="81000"/>
              </a:schemeClr>
            </a:gs>
          </a:gsLst>
          <a:lin ang="5400000" scaled="0"/>
          <a:tileRect/>
        </a:gradFill>
        <a:gradFill>
          <a:gsLst>
            <a:gs pos="0">
              <a:schemeClr val="phClr">
                <a:lumMod val="102000"/>
                <a:tint val="94000"/>
              </a:schemeClr>
            </a:gs>
            <a:gs pos="50000">
              <a:schemeClr val="phClr">
                <a:lumMod val="100000"/>
                <a:shade val="100000"/>
              </a:schemeClr>
            </a:gs>
            <a:gs pos="100000">
              <a:schemeClr val="phClr">
                <a:lumMod val="99000"/>
                <a:shade val="78000"/>
              </a:schemeClr>
            </a:gs>
          </a:gsLst>
          <a:lin ang="5400000" scaled="0"/>
          <a:tileRect/>
        </a:gradFill>
      </a:fillStyleLst>
      <a:lnStyleLst>
        <a:ln w="6350" cap="flat" cmpd="sng" algn="ctr">
          <a:prstDash val="solid"/>
          <a:miter lim="800000"/>
        </a:ln>
        <a:ln w="12700" cap="flat" cmpd="sng" algn="ctr">
          <a:prstDash val="solid"/>
          <a:miter lim="800000"/>
        </a:ln>
        <a:ln w="19050" cap="flat" cmpd="sng" algn="ctr"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>
            <a:tint val="95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</a:schemeClr>
            </a:gs>
            <a:gs pos="50000">
              <a:schemeClr val="phClr">
                <a:tint val="98000"/>
                <a:shade val="90000"/>
                <a:lumMod val="103000"/>
              </a:schemeClr>
            </a:gs>
            <a:gs pos="100000">
              <a:schemeClr val="phClr">
                <a:shade val="63000"/>
              </a:schemeClr>
            </a:gs>
          </a:gsLst>
          <a:lin ang="5400000" scaled="0"/>
          <a:tileRect/>
        </a:gradFill>
      </a:bgFillStyleLst>
    </a:fmtScheme>
  </a:themeElements>
  <a:objectDefaults/>
  <a:extraClrSchemeLst/>
</a:theme>
</file>

<file path=ppt/theme/theme14.xml><?xml version="1.0" encoding="utf-8"?>
<a:theme xmlns:a="http://schemas.openxmlformats.org/drawingml/2006/main" name="1_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lumMod val="110000"/>
                <a:tint val="67000"/>
              </a:schemeClr>
            </a:gs>
            <a:gs pos="50000">
              <a:schemeClr val="phClr">
                <a:lumMod val="105000"/>
                <a:tint val="73000"/>
              </a:schemeClr>
            </a:gs>
            <a:gs pos="100000">
              <a:schemeClr val="phClr">
                <a:lumMod val="105000"/>
                <a:tint val="81000"/>
              </a:schemeClr>
            </a:gs>
          </a:gsLst>
          <a:lin ang="5400000" scaled="0"/>
          <a:tileRect/>
        </a:gradFill>
        <a:gradFill>
          <a:gsLst>
            <a:gs pos="0">
              <a:schemeClr val="phClr">
                <a:lumMod val="102000"/>
                <a:tint val="94000"/>
              </a:schemeClr>
            </a:gs>
            <a:gs pos="50000">
              <a:schemeClr val="phClr">
                <a:lumMod val="100000"/>
                <a:shade val="100000"/>
              </a:schemeClr>
            </a:gs>
            <a:gs pos="100000">
              <a:schemeClr val="phClr">
                <a:lumMod val="99000"/>
                <a:shade val="78000"/>
              </a:schemeClr>
            </a:gs>
          </a:gsLst>
          <a:lin ang="5400000" scaled="0"/>
          <a:tileRect/>
        </a:gradFill>
      </a:fillStyleLst>
      <a:lnStyleLst>
        <a:ln w="6350" cap="flat" cmpd="sng" algn="ctr">
          <a:prstDash val="solid"/>
          <a:miter lim="800000"/>
        </a:ln>
        <a:ln w="12700" cap="flat" cmpd="sng" algn="ctr">
          <a:prstDash val="solid"/>
          <a:miter lim="800000"/>
        </a:ln>
        <a:ln w="19050" cap="flat" cmpd="sng" algn="ctr"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>
            <a:tint val="95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</a:schemeClr>
            </a:gs>
            <a:gs pos="50000">
              <a:schemeClr val="phClr">
                <a:tint val="98000"/>
                <a:shade val="90000"/>
                <a:lumMod val="103000"/>
              </a:schemeClr>
            </a:gs>
            <a:gs pos="100000">
              <a:schemeClr val="phClr">
                <a:shade val="63000"/>
              </a:schemeClr>
            </a:gs>
          </a:gsLst>
          <a:lin ang="5400000" scaled="0"/>
          <a:tileRect/>
        </a:gradFill>
      </a:bgFillStyleLst>
    </a:fmtScheme>
  </a:themeElements>
  <a:objectDefaults/>
  <a:extraClrSchemeLst/>
</a:theme>
</file>

<file path=ppt/theme/theme15.xml><?xml version="1.0" encoding="utf-8"?>
<a:theme xmlns:a="http://schemas.openxmlformats.org/drawingml/2006/main" name="1_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lumMod val="110000"/>
                <a:tint val="67000"/>
              </a:schemeClr>
            </a:gs>
            <a:gs pos="50000">
              <a:schemeClr val="phClr">
                <a:lumMod val="105000"/>
                <a:tint val="73000"/>
              </a:schemeClr>
            </a:gs>
            <a:gs pos="100000">
              <a:schemeClr val="phClr">
                <a:lumMod val="105000"/>
                <a:tint val="81000"/>
              </a:schemeClr>
            </a:gs>
          </a:gsLst>
          <a:lin ang="5400000" scaled="0"/>
          <a:tileRect/>
        </a:gradFill>
        <a:gradFill>
          <a:gsLst>
            <a:gs pos="0">
              <a:schemeClr val="phClr">
                <a:lumMod val="102000"/>
                <a:tint val="94000"/>
              </a:schemeClr>
            </a:gs>
            <a:gs pos="50000">
              <a:schemeClr val="phClr">
                <a:lumMod val="100000"/>
                <a:shade val="100000"/>
              </a:schemeClr>
            </a:gs>
            <a:gs pos="100000">
              <a:schemeClr val="phClr">
                <a:lumMod val="99000"/>
                <a:shade val="78000"/>
              </a:schemeClr>
            </a:gs>
          </a:gsLst>
          <a:lin ang="5400000" scaled="0"/>
          <a:tileRect/>
        </a:gradFill>
      </a:fillStyleLst>
      <a:lnStyleLst>
        <a:ln w="6350" cap="flat" cmpd="sng" algn="ctr">
          <a:prstDash val="solid"/>
          <a:miter lim="800000"/>
        </a:ln>
        <a:ln w="12700" cap="flat" cmpd="sng" algn="ctr">
          <a:prstDash val="solid"/>
          <a:miter lim="800000"/>
        </a:ln>
        <a:ln w="19050" cap="flat" cmpd="sng" algn="ctr"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>
            <a:tint val="95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</a:schemeClr>
            </a:gs>
            <a:gs pos="50000">
              <a:schemeClr val="phClr">
                <a:tint val="98000"/>
                <a:shade val="90000"/>
                <a:lumMod val="103000"/>
              </a:schemeClr>
            </a:gs>
            <a:gs pos="100000">
              <a:schemeClr val="phClr">
                <a:shade val="63000"/>
              </a:schemeClr>
            </a:gs>
          </a:gsLst>
          <a:lin ang="5400000" scaled="0"/>
          <a:tileRect/>
        </a:gradFill>
      </a:bgFillStyleLst>
    </a:fmtScheme>
  </a:themeElements>
  <a:objectDefaults/>
  <a:extraClrSchemeLst/>
</a:theme>
</file>

<file path=ppt/theme/theme16.xml><?xml version="1.0" encoding="utf-8"?>
<a:theme xmlns:a="http://schemas.openxmlformats.org/drawingml/2006/main" name="1_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lumMod val="110000"/>
                <a:tint val="67000"/>
              </a:schemeClr>
            </a:gs>
            <a:gs pos="50000">
              <a:schemeClr val="phClr">
                <a:lumMod val="105000"/>
                <a:tint val="73000"/>
              </a:schemeClr>
            </a:gs>
            <a:gs pos="100000">
              <a:schemeClr val="phClr">
                <a:lumMod val="105000"/>
                <a:tint val="81000"/>
              </a:schemeClr>
            </a:gs>
          </a:gsLst>
          <a:lin ang="5400000" scaled="0"/>
          <a:tileRect/>
        </a:gradFill>
        <a:gradFill>
          <a:gsLst>
            <a:gs pos="0">
              <a:schemeClr val="phClr">
                <a:lumMod val="102000"/>
                <a:tint val="94000"/>
              </a:schemeClr>
            </a:gs>
            <a:gs pos="50000">
              <a:schemeClr val="phClr">
                <a:lumMod val="100000"/>
                <a:shade val="100000"/>
              </a:schemeClr>
            </a:gs>
            <a:gs pos="100000">
              <a:schemeClr val="phClr">
                <a:lumMod val="99000"/>
                <a:shade val="78000"/>
              </a:schemeClr>
            </a:gs>
          </a:gsLst>
          <a:lin ang="5400000" scaled="0"/>
          <a:tileRect/>
        </a:gradFill>
      </a:fillStyleLst>
      <a:lnStyleLst>
        <a:ln w="6350" cap="flat" cmpd="sng" algn="ctr">
          <a:prstDash val="solid"/>
          <a:miter lim="800000"/>
        </a:ln>
        <a:ln w="12700" cap="flat" cmpd="sng" algn="ctr">
          <a:prstDash val="solid"/>
          <a:miter lim="800000"/>
        </a:ln>
        <a:ln w="19050" cap="flat" cmpd="sng" algn="ctr"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>
            <a:tint val="95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</a:schemeClr>
            </a:gs>
            <a:gs pos="50000">
              <a:schemeClr val="phClr">
                <a:tint val="98000"/>
                <a:shade val="90000"/>
                <a:lumMod val="103000"/>
              </a:schemeClr>
            </a:gs>
            <a:gs pos="100000">
              <a:schemeClr val="phClr">
                <a:shade val="63000"/>
              </a:schemeClr>
            </a:gs>
          </a:gsLst>
          <a:lin ang="5400000" scaled="0"/>
          <a:tileRect/>
        </a:gradFill>
      </a:bgFillStyleLst>
    </a:fmtScheme>
  </a:themeElements>
  <a:objectDefaults/>
  <a:extraClrSchemeLst/>
</a:theme>
</file>

<file path=ppt/theme/theme17.xml><?xml version="1.0" encoding="utf-8"?>
<a:theme xmlns:a="http://schemas.openxmlformats.org/drawingml/2006/main" name="1_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lumMod val="110000"/>
                <a:tint val="67000"/>
              </a:schemeClr>
            </a:gs>
            <a:gs pos="50000">
              <a:schemeClr val="phClr">
                <a:lumMod val="105000"/>
                <a:tint val="73000"/>
              </a:schemeClr>
            </a:gs>
            <a:gs pos="100000">
              <a:schemeClr val="phClr">
                <a:lumMod val="105000"/>
                <a:tint val="81000"/>
              </a:schemeClr>
            </a:gs>
          </a:gsLst>
          <a:lin ang="5400000" scaled="0"/>
          <a:tileRect/>
        </a:gradFill>
        <a:gradFill>
          <a:gsLst>
            <a:gs pos="0">
              <a:schemeClr val="phClr">
                <a:lumMod val="102000"/>
                <a:tint val="94000"/>
              </a:schemeClr>
            </a:gs>
            <a:gs pos="50000">
              <a:schemeClr val="phClr">
                <a:lumMod val="100000"/>
                <a:shade val="100000"/>
              </a:schemeClr>
            </a:gs>
            <a:gs pos="100000">
              <a:schemeClr val="phClr">
                <a:lumMod val="99000"/>
                <a:shade val="78000"/>
              </a:schemeClr>
            </a:gs>
          </a:gsLst>
          <a:lin ang="5400000" scaled="0"/>
          <a:tileRect/>
        </a:gradFill>
      </a:fillStyleLst>
      <a:lnStyleLst>
        <a:ln w="6350" cap="flat" cmpd="sng" algn="ctr">
          <a:prstDash val="solid"/>
          <a:miter lim="800000"/>
        </a:ln>
        <a:ln w="12700" cap="flat" cmpd="sng" algn="ctr">
          <a:prstDash val="solid"/>
          <a:miter lim="800000"/>
        </a:ln>
        <a:ln w="19050" cap="flat" cmpd="sng" algn="ctr"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>
            <a:tint val="95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</a:schemeClr>
            </a:gs>
            <a:gs pos="50000">
              <a:schemeClr val="phClr">
                <a:tint val="98000"/>
                <a:shade val="90000"/>
                <a:lumMod val="103000"/>
              </a:schemeClr>
            </a:gs>
            <a:gs pos="100000">
              <a:schemeClr val="phClr">
                <a:shade val="63000"/>
              </a:schemeClr>
            </a:gs>
          </a:gsLst>
          <a:lin ang="5400000" scaled="0"/>
          <a:tileRect/>
        </a:gradFill>
      </a:bgFillStyleLst>
    </a:fmtScheme>
  </a:themeElements>
  <a:objectDefaults/>
  <a:extraClrSchemeLst/>
</a:theme>
</file>

<file path=ppt/theme/theme18.xml><?xml version="1.0" encoding="utf-8"?>
<a:theme xmlns:a="http://schemas.openxmlformats.org/drawingml/2006/main" name="1_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lumMod val="110000"/>
                <a:tint val="67000"/>
              </a:schemeClr>
            </a:gs>
            <a:gs pos="50000">
              <a:schemeClr val="phClr">
                <a:lumMod val="105000"/>
                <a:tint val="73000"/>
              </a:schemeClr>
            </a:gs>
            <a:gs pos="100000">
              <a:schemeClr val="phClr">
                <a:lumMod val="105000"/>
                <a:tint val="81000"/>
              </a:schemeClr>
            </a:gs>
          </a:gsLst>
          <a:lin ang="5400000" scaled="0"/>
          <a:tileRect/>
        </a:gradFill>
        <a:gradFill>
          <a:gsLst>
            <a:gs pos="0">
              <a:schemeClr val="phClr">
                <a:lumMod val="102000"/>
                <a:tint val="94000"/>
              </a:schemeClr>
            </a:gs>
            <a:gs pos="50000">
              <a:schemeClr val="phClr">
                <a:lumMod val="100000"/>
                <a:shade val="100000"/>
              </a:schemeClr>
            </a:gs>
            <a:gs pos="100000">
              <a:schemeClr val="phClr">
                <a:lumMod val="99000"/>
                <a:shade val="78000"/>
              </a:schemeClr>
            </a:gs>
          </a:gsLst>
          <a:lin ang="5400000" scaled="0"/>
          <a:tileRect/>
        </a:gradFill>
      </a:fillStyleLst>
      <a:lnStyleLst>
        <a:ln w="6350" cap="flat" cmpd="sng" algn="ctr">
          <a:prstDash val="solid"/>
          <a:miter lim="800000"/>
        </a:ln>
        <a:ln w="12700" cap="flat" cmpd="sng" algn="ctr">
          <a:prstDash val="solid"/>
          <a:miter lim="800000"/>
        </a:ln>
        <a:ln w="19050" cap="flat" cmpd="sng" algn="ctr"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>
            <a:tint val="95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</a:schemeClr>
            </a:gs>
            <a:gs pos="50000">
              <a:schemeClr val="phClr">
                <a:tint val="98000"/>
                <a:shade val="90000"/>
                <a:lumMod val="103000"/>
              </a:schemeClr>
            </a:gs>
            <a:gs pos="100000">
              <a:schemeClr val="phClr">
                <a:shade val="63000"/>
              </a:schemeClr>
            </a:gs>
          </a:gsLst>
          <a:lin ang="5400000" scaled="0"/>
          <a:tileRect/>
        </a:gradFill>
      </a:bgFillStyleLst>
    </a:fmtScheme>
  </a:themeElements>
  <a:objectDefaults/>
  <a:extraClrSchemeLst/>
</a:theme>
</file>

<file path=ppt/theme/theme19.xml><?xml version="1.0" encoding="utf-8"?>
<a:theme xmlns:a="http://schemas.openxmlformats.org/drawingml/2006/main" name="1_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lumMod val="110000"/>
                <a:tint val="67000"/>
              </a:schemeClr>
            </a:gs>
            <a:gs pos="50000">
              <a:schemeClr val="phClr">
                <a:lumMod val="105000"/>
                <a:tint val="73000"/>
              </a:schemeClr>
            </a:gs>
            <a:gs pos="100000">
              <a:schemeClr val="phClr">
                <a:lumMod val="105000"/>
                <a:tint val="81000"/>
              </a:schemeClr>
            </a:gs>
          </a:gsLst>
          <a:lin ang="5400000" scaled="0"/>
          <a:tileRect/>
        </a:gradFill>
        <a:gradFill>
          <a:gsLst>
            <a:gs pos="0">
              <a:schemeClr val="phClr">
                <a:lumMod val="102000"/>
                <a:tint val="94000"/>
              </a:schemeClr>
            </a:gs>
            <a:gs pos="50000">
              <a:schemeClr val="phClr">
                <a:lumMod val="100000"/>
                <a:shade val="100000"/>
              </a:schemeClr>
            </a:gs>
            <a:gs pos="100000">
              <a:schemeClr val="phClr">
                <a:lumMod val="99000"/>
                <a:shade val="78000"/>
              </a:schemeClr>
            </a:gs>
          </a:gsLst>
          <a:lin ang="5400000" scaled="0"/>
          <a:tileRect/>
        </a:gradFill>
      </a:fillStyleLst>
      <a:lnStyleLst>
        <a:ln w="6350" cap="flat" cmpd="sng" algn="ctr">
          <a:prstDash val="solid"/>
          <a:miter lim="800000"/>
        </a:ln>
        <a:ln w="12700" cap="flat" cmpd="sng" algn="ctr">
          <a:prstDash val="solid"/>
          <a:miter lim="800000"/>
        </a:ln>
        <a:ln w="19050" cap="flat" cmpd="sng" algn="ctr"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>
            <a:tint val="95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</a:schemeClr>
            </a:gs>
            <a:gs pos="50000">
              <a:schemeClr val="phClr">
                <a:tint val="98000"/>
                <a:shade val="90000"/>
                <a:lumMod val="103000"/>
              </a:schemeClr>
            </a:gs>
            <a:gs pos="100000">
              <a:schemeClr val="phClr">
                <a:shade val="63000"/>
              </a:schemeClr>
            </a:gs>
          </a:gsLst>
          <a:lin ang="5400000" scaled="0"/>
          <a:tileRect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1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</a:majorFont>
      <a:minorFont>
        <a:latin typeface="Calibri" panose="020F0502020204030204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lumMod val="110000"/>
                <a:tint val="67000"/>
              </a:schemeClr>
            </a:gs>
            <a:gs pos="50000">
              <a:schemeClr val="phClr">
                <a:lumMod val="105000"/>
                <a:tint val="73000"/>
              </a:schemeClr>
            </a:gs>
            <a:gs pos="100000">
              <a:schemeClr val="phClr">
                <a:lumMod val="105000"/>
                <a:tint val="81000"/>
              </a:schemeClr>
            </a:gs>
          </a:gsLst>
          <a:lin ang="5400000" scaled="0"/>
          <a:tileRect/>
        </a:gradFill>
        <a:gradFill>
          <a:gsLst>
            <a:gs pos="0">
              <a:schemeClr val="phClr">
                <a:lumMod val="102000"/>
                <a:tint val="94000"/>
              </a:schemeClr>
            </a:gs>
            <a:gs pos="50000">
              <a:schemeClr val="phClr">
                <a:lumMod val="100000"/>
                <a:shade val="100000"/>
              </a:schemeClr>
            </a:gs>
            <a:gs pos="100000">
              <a:schemeClr val="phClr">
                <a:lumMod val="99000"/>
                <a:shade val="78000"/>
              </a:schemeClr>
            </a:gs>
          </a:gsLst>
          <a:lin ang="5400000" scaled="0"/>
          <a:tileRect/>
        </a:gradFill>
      </a:fillStyleLst>
      <a:lnStyleLst>
        <a:ln w="6350" cap="flat" cmpd="sng" algn="ctr">
          <a:prstDash val="solid"/>
          <a:miter lim="800000"/>
        </a:ln>
        <a:ln w="12700" cap="flat" cmpd="sng" algn="ctr">
          <a:prstDash val="solid"/>
          <a:miter lim="800000"/>
        </a:ln>
        <a:ln w="19050" cap="flat" cmpd="sng" algn="ctr"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>
            <a:tint val="95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</a:schemeClr>
            </a:gs>
            <a:gs pos="50000">
              <a:schemeClr val="phClr">
                <a:tint val="98000"/>
                <a:shade val="90000"/>
                <a:lumMod val="103000"/>
              </a:schemeClr>
            </a:gs>
            <a:gs pos="100000">
              <a:schemeClr val="phClr">
                <a:shade val="63000"/>
              </a:schemeClr>
            </a:gs>
          </a:gsLst>
          <a:lin ang="5400000" scaled="0"/>
          <a:tileRect/>
        </a:gradFill>
      </a:bgFillStyleLst>
    </a:fmtScheme>
  </a:themeElements>
  <a:objectDefaults/>
  <a:extraClrSchemeLst/>
</a:theme>
</file>

<file path=ppt/theme/theme20.xml><?xml version="1.0" encoding="utf-8"?>
<a:theme xmlns:a="http://schemas.openxmlformats.org/drawingml/2006/main" name="1_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lumMod val="110000"/>
                <a:tint val="67000"/>
              </a:schemeClr>
            </a:gs>
            <a:gs pos="50000">
              <a:schemeClr val="phClr">
                <a:lumMod val="105000"/>
                <a:tint val="73000"/>
              </a:schemeClr>
            </a:gs>
            <a:gs pos="100000">
              <a:schemeClr val="phClr">
                <a:lumMod val="105000"/>
                <a:tint val="81000"/>
              </a:schemeClr>
            </a:gs>
          </a:gsLst>
          <a:lin ang="5400000" scaled="0"/>
          <a:tileRect/>
        </a:gradFill>
        <a:gradFill>
          <a:gsLst>
            <a:gs pos="0">
              <a:schemeClr val="phClr">
                <a:lumMod val="102000"/>
                <a:tint val="94000"/>
              </a:schemeClr>
            </a:gs>
            <a:gs pos="50000">
              <a:schemeClr val="phClr">
                <a:lumMod val="100000"/>
                <a:shade val="100000"/>
              </a:schemeClr>
            </a:gs>
            <a:gs pos="100000">
              <a:schemeClr val="phClr">
                <a:lumMod val="99000"/>
                <a:shade val="78000"/>
              </a:schemeClr>
            </a:gs>
          </a:gsLst>
          <a:lin ang="5400000" scaled="0"/>
          <a:tileRect/>
        </a:gradFill>
      </a:fillStyleLst>
      <a:lnStyleLst>
        <a:ln w="6350" cap="flat" cmpd="sng" algn="ctr">
          <a:prstDash val="solid"/>
          <a:miter lim="800000"/>
        </a:ln>
        <a:ln w="12700" cap="flat" cmpd="sng" algn="ctr">
          <a:prstDash val="solid"/>
          <a:miter lim="800000"/>
        </a:ln>
        <a:ln w="19050" cap="flat" cmpd="sng" algn="ctr"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>
            <a:tint val="95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</a:schemeClr>
            </a:gs>
            <a:gs pos="50000">
              <a:schemeClr val="phClr">
                <a:tint val="98000"/>
                <a:shade val="90000"/>
                <a:lumMod val="103000"/>
              </a:schemeClr>
            </a:gs>
            <a:gs pos="100000">
              <a:schemeClr val="phClr">
                <a:shade val="63000"/>
              </a:schemeClr>
            </a:gs>
          </a:gsLst>
          <a:lin ang="5400000" scaled="0"/>
          <a:tileRect/>
        </a:gradFill>
      </a:bgFillStyleLst>
    </a:fmtScheme>
  </a:themeElements>
  <a:objectDefaults/>
  <a:extraClrSchemeLst/>
</a:theme>
</file>

<file path=ppt/theme/theme21.xml><?xml version="1.0" encoding="utf-8"?>
<a:theme xmlns:a="http://schemas.openxmlformats.org/drawingml/2006/main" name="1_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lumMod val="110000"/>
                <a:tint val="67000"/>
              </a:schemeClr>
            </a:gs>
            <a:gs pos="50000">
              <a:schemeClr val="phClr">
                <a:lumMod val="105000"/>
                <a:tint val="73000"/>
              </a:schemeClr>
            </a:gs>
            <a:gs pos="100000">
              <a:schemeClr val="phClr">
                <a:lumMod val="105000"/>
                <a:tint val="81000"/>
              </a:schemeClr>
            </a:gs>
          </a:gsLst>
          <a:lin ang="5400000" scaled="0"/>
          <a:tileRect/>
        </a:gradFill>
        <a:gradFill>
          <a:gsLst>
            <a:gs pos="0">
              <a:schemeClr val="phClr">
                <a:lumMod val="102000"/>
                <a:tint val="94000"/>
              </a:schemeClr>
            </a:gs>
            <a:gs pos="50000">
              <a:schemeClr val="phClr">
                <a:lumMod val="100000"/>
                <a:shade val="100000"/>
              </a:schemeClr>
            </a:gs>
            <a:gs pos="100000">
              <a:schemeClr val="phClr">
                <a:lumMod val="99000"/>
                <a:shade val="78000"/>
              </a:schemeClr>
            </a:gs>
          </a:gsLst>
          <a:lin ang="5400000" scaled="0"/>
          <a:tileRect/>
        </a:gradFill>
      </a:fillStyleLst>
      <a:lnStyleLst>
        <a:ln w="6350" cap="flat" cmpd="sng" algn="ctr">
          <a:prstDash val="solid"/>
          <a:miter lim="800000"/>
        </a:ln>
        <a:ln w="12700" cap="flat" cmpd="sng" algn="ctr">
          <a:prstDash val="solid"/>
          <a:miter lim="800000"/>
        </a:ln>
        <a:ln w="19050" cap="flat" cmpd="sng" algn="ctr"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>
            <a:tint val="95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</a:schemeClr>
            </a:gs>
            <a:gs pos="50000">
              <a:schemeClr val="phClr">
                <a:tint val="98000"/>
                <a:shade val="90000"/>
                <a:lumMod val="103000"/>
              </a:schemeClr>
            </a:gs>
            <a:gs pos="100000">
              <a:schemeClr val="phClr">
                <a:shade val="63000"/>
              </a:schemeClr>
            </a:gs>
          </a:gsLst>
          <a:lin ang="5400000" scaled="0"/>
          <a:tileRect/>
        </a:gradFill>
      </a:bgFillStyleLst>
    </a:fmtScheme>
  </a:themeElements>
  <a:objectDefaults/>
  <a:extraClrSchemeLst/>
</a:theme>
</file>

<file path=ppt/theme/theme22.xml><?xml version="1.0" encoding="utf-8"?>
<a:theme xmlns:a="http://schemas.openxmlformats.org/drawingml/2006/main" name="1_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lumMod val="110000"/>
                <a:tint val="67000"/>
              </a:schemeClr>
            </a:gs>
            <a:gs pos="50000">
              <a:schemeClr val="phClr">
                <a:lumMod val="105000"/>
                <a:tint val="73000"/>
              </a:schemeClr>
            </a:gs>
            <a:gs pos="100000">
              <a:schemeClr val="phClr">
                <a:lumMod val="105000"/>
                <a:tint val="81000"/>
              </a:schemeClr>
            </a:gs>
          </a:gsLst>
          <a:lin ang="5400000" scaled="0"/>
          <a:tileRect/>
        </a:gradFill>
        <a:gradFill>
          <a:gsLst>
            <a:gs pos="0">
              <a:schemeClr val="phClr">
                <a:lumMod val="102000"/>
                <a:tint val="94000"/>
              </a:schemeClr>
            </a:gs>
            <a:gs pos="50000">
              <a:schemeClr val="phClr">
                <a:lumMod val="100000"/>
                <a:shade val="100000"/>
              </a:schemeClr>
            </a:gs>
            <a:gs pos="100000">
              <a:schemeClr val="phClr">
                <a:lumMod val="99000"/>
                <a:shade val="78000"/>
              </a:schemeClr>
            </a:gs>
          </a:gsLst>
          <a:lin ang="5400000" scaled="0"/>
          <a:tileRect/>
        </a:gradFill>
      </a:fillStyleLst>
      <a:lnStyleLst>
        <a:ln w="6350" cap="flat" cmpd="sng" algn="ctr">
          <a:prstDash val="solid"/>
          <a:miter lim="800000"/>
        </a:ln>
        <a:ln w="12700" cap="flat" cmpd="sng" algn="ctr">
          <a:prstDash val="solid"/>
          <a:miter lim="800000"/>
        </a:ln>
        <a:ln w="19050" cap="flat" cmpd="sng" algn="ctr"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>
            <a:tint val="95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</a:schemeClr>
            </a:gs>
            <a:gs pos="50000">
              <a:schemeClr val="phClr">
                <a:tint val="98000"/>
                <a:shade val="90000"/>
                <a:lumMod val="103000"/>
              </a:schemeClr>
            </a:gs>
            <a:gs pos="100000">
              <a:schemeClr val="phClr">
                <a:shade val="63000"/>
              </a:schemeClr>
            </a:gs>
          </a:gsLst>
          <a:lin ang="5400000" scaled="0"/>
          <a:tileRect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1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</a:majorFont>
      <a:minorFont>
        <a:latin typeface="Calibri" panose="020F0502020204030204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lumMod val="110000"/>
                <a:tint val="67000"/>
              </a:schemeClr>
            </a:gs>
            <a:gs pos="50000">
              <a:schemeClr val="phClr">
                <a:lumMod val="105000"/>
                <a:tint val="73000"/>
              </a:schemeClr>
            </a:gs>
            <a:gs pos="100000">
              <a:schemeClr val="phClr">
                <a:lumMod val="105000"/>
                <a:tint val="81000"/>
              </a:schemeClr>
            </a:gs>
          </a:gsLst>
          <a:lin ang="5400000" scaled="0"/>
          <a:tileRect/>
        </a:gradFill>
        <a:gradFill>
          <a:gsLst>
            <a:gs pos="0">
              <a:schemeClr val="phClr">
                <a:lumMod val="102000"/>
                <a:tint val="94000"/>
              </a:schemeClr>
            </a:gs>
            <a:gs pos="50000">
              <a:schemeClr val="phClr">
                <a:lumMod val="100000"/>
                <a:shade val="100000"/>
              </a:schemeClr>
            </a:gs>
            <a:gs pos="100000">
              <a:schemeClr val="phClr">
                <a:lumMod val="99000"/>
                <a:shade val="78000"/>
              </a:schemeClr>
            </a:gs>
          </a:gsLst>
          <a:lin ang="5400000" scaled="0"/>
          <a:tileRect/>
        </a:gradFill>
      </a:fillStyleLst>
      <a:lnStyleLst>
        <a:ln w="6350" cap="flat" cmpd="sng" algn="ctr">
          <a:prstDash val="solid"/>
          <a:miter lim="800000"/>
        </a:ln>
        <a:ln w="12700" cap="flat" cmpd="sng" algn="ctr">
          <a:prstDash val="solid"/>
          <a:miter lim="800000"/>
        </a:ln>
        <a:ln w="19050" cap="flat" cmpd="sng" algn="ctr"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>
            <a:tint val="95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</a:schemeClr>
            </a:gs>
            <a:gs pos="50000">
              <a:schemeClr val="phClr">
                <a:tint val="98000"/>
                <a:shade val="90000"/>
                <a:lumMod val="103000"/>
              </a:schemeClr>
            </a:gs>
            <a:gs pos="100000">
              <a:schemeClr val="phClr">
                <a:shade val="63000"/>
              </a:schemeClr>
            </a:gs>
          </a:gsLst>
          <a:lin ang="5400000" scaled="0"/>
          <a:tileRect/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1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</a:majorFont>
      <a:minorFont>
        <a:latin typeface="Calibri" panose="020F0502020204030204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lumMod val="110000"/>
                <a:tint val="67000"/>
              </a:schemeClr>
            </a:gs>
            <a:gs pos="50000">
              <a:schemeClr val="phClr">
                <a:lumMod val="105000"/>
                <a:tint val="73000"/>
              </a:schemeClr>
            </a:gs>
            <a:gs pos="100000">
              <a:schemeClr val="phClr">
                <a:lumMod val="105000"/>
                <a:tint val="81000"/>
              </a:schemeClr>
            </a:gs>
          </a:gsLst>
          <a:lin ang="5400000" scaled="0"/>
          <a:tileRect/>
        </a:gradFill>
        <a:gradFill>
          <a:gsLst>
            <a:gs pos="0">
              <a:schemeClr val="phClr">
                <a:lumMod val="102000"/>
                <a:tint val="94000"/>
              </a:schemeClr>
            </a:gs>
            <a:gs pos="50000">
              <a:schemeClr val="phClr">
                <a:lumMod val="100000"/>
                <a:shade val="100000"/>
              </a:schemeClr>
            </a:gs>
            <a:gs pos="100000">
              <a:schemeClr val="phClr">
                <a:lumMod val="99000"/>
                <a:shade val="78000"/>
              </a:schemeClr>
            </a:gs>
          </a:gsLst>
          <a:lin ang="5400000" scaled="0"/>
          <a:tileRect/>
        </a:gradFill>
      </a:fillStyleLst>
      <a:lnStyleLst>
        <a:ln w="6350" cap="flat" cmpd="sng" algn="ctr">
          <a:prstDash val="solid"/>
          <a:miter lim="800000"/>
        </a:ln>
        <a:ln w="12700" cap="flat" cmpd="sng" algn="ctr">
          <a:prstDash val="solid"/>
          <a:miter lim="800000"/>
        </a:ln>
        <a:ln w="19050" cap="flat" cmpd="sng" algn="ctr"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>
            <a:tint val="95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</a:schemeClr>
            </a:gs>
            <a:gs pos="50000">
              <a:schemeClr val="phClr">
                <a:tint val="98000"/>
                <a:shade val="90000"/>
                <a:lumMod val="103000"/>
              </a:schemeClr>
            </a:gs>
            <a:gs pos="100000">
              <a:schemeClr val="phClr">
                <a:shade val="63000"/>
              </a:schemeClr>
            </a:gs>
          </a:gsLst>
          <a:lin ang="5400000" scaled="0"/>
          <a:tileRect/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Тема1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</a:majorFont>
      <a:minorFont>
        <a:latin typeface="Calibri" panose="020F0502020204030204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lumMod val="110000"/>
                <a:tint val="67000"/>
              </a:schemeClr>
            </a:gs>
            <a:gs pos="50000">
              <a:schemeClr val="phClr">
                <a:lumMod val="105000"/>
                <a:tint val="73000"/>
              </a:schemeClr>
            </a:gs>
            <a:gs pos="100000">
              <a:schemeClr val="phClr">
                <a:lumMod val="105000"/>
                <a:tint val="81000"/>
              </a:schemeClr>
            </a:gs>
          </a:gsLst>
          <a:lin ang="5400000" scaled="0"/>
          <a:tileRect/>
        </a:gradFill>
        <a:gradFill>
          <a:gsLst>
            <a:gs pos="0">
              <a:schemeClr val="phClr">
                <a:lumMod val="102000"/>
                <a:tint val="94000"/>
              </a:schemeClr>
            </a:gs>
            <a:gs pos="50000">
              <a:schemeClr val="phClr">
                <a:lumMod val="100000"/>
                <a:shade val="100000"/>
              </a:schemeClr>
            </a:gs>
            <a:gs pos="100000">
              <a:schemeClr val="phClr">
                <a:lumMod val="99000"/>
                <a:shade val="78000"/>
              </a:schemeClr>
            </a:gs>
          </a:gsLst>
          <a:lin ang="5400000" scaled="0"/>
          <a:tileRect/>
        </a:gradFill>
      </a:fillStyleLst>
      <a:lnStyleLst>
        <a:ln w="6350" cap="flat" cmpd="sng" algn="ctr">
          <a:prstDash val="solid"/>
          <a:miter lim="800000"/>
        </a:ln>
        <a:ln w="12700" cap="flat" cmpd="sng" algn="ctr">
          <a:prstDash val="solid"/>
          <a:miter lim="800000"/>
        </a:ln>
        <a:ln w="19050" cap="flat" cmpd="sng" algn="ctr"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>
            <a:tint val="95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</a:schemeClr>
            </a:gs>
            <a:gs pos="50000">
              <a:schemeClr val="phClr">
                <a:tint val="98000"/>
                <a:shade val="90000"/>
                <a:lumMod val="103000"/>
              </a:schemeClr>
            </a:gs>
            <a:gs pos="100000">
              <a:schemeClr val="phClr">
                <a:shade val="63000"/>
              </a:schemeClr>
            </a:gs>
          </a:gsLst>
          <a:lin ang="5400000" scaled="0"/>
          <a:tileRect/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Тема1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</a:majorFont>
      <a:minorFont>
        <a:latin typeface="Calibri" panose="020F0502020204030204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lumMod val="110000"/>
                <a:tint val="67000"/>
              </a:schemeClr>
            </a:gs>
            <a:gs pos="50000">
              <a:schemeClr val="phClr">
                <a:lumMod val="105000"/>
                <a:tint val="73000"/>
              </a:schemeClr>
            </a:gs>
            <a:gs pos="100000">
              <a:schemeClr val="phClr">
                <a:lumMod val="105000"/>
                <a:tint val="81000"/>
              </a:schemeClr>
            </a:gs>
          </a:gsLst>
          <a:lin ang="5400000" scaled="0"/>
          <a:tileRect/>
        </a:gradFill>
        <a:gradFill>
          <a:gsLst>
            <a:gs pos="0">
              <a:schemeClr val="phClr">
                <a:lumMod val="102000"/>
                <a:tint val="94000"/>
              </a:schemeClr>
            </a:gs>
            <a:gs pos="50000">
              <a:schemeClr val="phClr">
                <a:lumMod val="100000"/>
                <a:shade val="100000"/>
              </a:schemeClr>
            </a:gs>
            <a:gs pos="100000">
              <a:schemeClr val="phClr">
                <a:lumMod val="99000"/>
                <a:shade val="78000"/>
              </a:schemeClr>
            </a:gs>
          </a:gsLst>
          <a:lin ang="5400000" scaled="0"/>
          <a:tileRect/>
        </a:gradFill>
      </a:fillStyleLst>
      <a:lnStyleLst>
        <a:ln w="6350" cap="flat" cmpd="sng" algn="ctr">
          <a:prstDash val="solid"/>
          <a:miter lim="800000"/>
        </a:ln>
        <a:ln w="12700" cap="flat" cmpd="sng" algn="ctr">
          <a:prstDash val="solid"/>
          <a:miter lim="800000"/>
        </a:ln>
        <a:ln w="19050" cap="flat" cmpd="sng" algn="ctr"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>
            <a:tint val="95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</a:schemeClr>
            </a:gs>
            <a:gs pos="50000">
              <a:schemeClr val="phClr">
                <a:tint val="98000"/>
                <a:shade val="90000"/>
                <a:lumMod val="103000"/>
              </a:schemeClr>
            </a:gs>
            <a:gs pos="100000">
              <a:schemeClr val="phClr">
                <a:shade val="63000"/>
              </a:schemeClr>
            </a:gs>
          </a:gsLst>
          <a:lin ang="5400000" scaled="0"/>
          <a:tileRect/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Тема1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</a:majorFont>
      <a:minorFont>
        <a:latin typeface="Calibri" panose="020F0502020204030204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lumMod val="110000"/>
                <a:tint val="67000"/>
              </a:schemeClr>
            </a:gs>
            <a:gs pos="50000">
              <a:schemeClr val="phClr">
                <a:lumMod val="105000"/>
                <a:tint val="73000"/>
              </a:schemeClr>
            </a:gs>
            <a:gs pos="100000">
              <a:schemeClr val="phClr">
                <a:lumMod val="105000"/>
                <a:tint val="81000"/>
              </a:schemeClr>
            </a:gs>
          </a:gsLst>
          <a:lin ang="5400000" scaled="0"/>
          <a:tileRect/>
        </a:gradFill>
        <a:gradFill>
          <a:gsLst>
            <a:gs pos="0">
              <a:schemeClr val="phClr">
                <a:lumMod val="102000"/>
                <a:tint val="94000"/>
              </a:schemeClr>
            </a:gs>
            <a:gs pos="50000">
              <a:schemeClr val="phClr">
                <a:lumMod val="100000"/>
                <a:shade val="100000"/>
              </a:schemeClr>
            </a:gs>
            <a:gs pos="100000">
              <a:schemeClr val="phClr">
                <a:lumMod val="99000"/>
                <a:shade val="78000"/>
              </a:schemeClr>
            </a:gs>
          </a:gsLst>
          <a:lin ang="5400000" scaled="0"/>
          <a:tileRect/>
        </a:gradFill>
      </a:fillStyleLst>
      <a:lnStyleLst>
        <a:ln w="6350" cap="flat" cmpd="sng" algn="ctr">
          <a:prstDash val="solid"/>
          <a:miter lim="800000"/>
        </a:ln>
        <a:ln w="12700" cap="flat" cmpd="sng" algn="ctr">
          <a:prstDash val="solid"/>
          <a:miter lim="800000"/>
        </a:ln>
        <a:ln w="19050" cap="flat" cmpd="sng" algn="ctr"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>
            <a:tint val="95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</a:schemeClr>
            </a:gs>
            <a:gs pos="50000">
              <a:schemeClr val="phClr">
                <a:tint val="98000"/>
                <a:shade val="90000"/>
                <a:lumMod val="103000"/>
              </a:schemeClr>
            </a:gs>
            <a:gs pos="100000">
              <a:schemeClr val="phClr">
                <a:shade val="63000"/>
              </a:schemeClr>
            </a:gs>
          </a:gsLst>
          <a:lin ang="5400000" scaled="0"/>
          <a:tileRect/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Тема1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</a:majorFont>
      <a:minorFont>
        <a:latin typeface="Calibri" panose="020F0502020204030204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lumMod val="110000"/>
                <a:tint val="67000"/>
              </a:schemeClr>
            </a:gs>
            <a:gs pos="50000">
              <a:schemeClr val="phClr">
                <a:lumMod val="105000"/>
                <a:tint val="73000"/>
              </a:schemeClr>
            </a:gs>
            <a:gs pos="100000">
              <a:schemeClr val="phClr">
                <a:lumMod val="105000"/>
                <a:tint val="81000"/>
              </a:schemeClr>
            </a:gs>
          </a:gsLst>
          <a:lin ang="5400000" scaled="0"/>
          <a:tileRect/>
        </a:gradFill>
        <a:gradFill>
          <a:gsLst>
            <a:gs pos="0">
              <a:schemeClr val="phClr">
                <a:lumMod val="102000"/>
                <a:tint val="94000"/>
              </a:schemeClr>
            </a:gs>
            <a:gs pos="50000">
              <a:schemeClr val="phClr">
                <a:lumMod val="100000"/>
                <a:shade val="100000"/>
              </a:schemeClr>
            </a:gs>
            <a:gs pos="100000">
              <a:schemeClr val="phClr">
                <a:lumMod val="99000"/>
                <a:shade val="78000"/>
              </a:schemeClr>
            </a:gs>
          </a:gsLst>
          <a:lin ang="5400000" scaled="0"/>
          <a:tileRect/>
        </a:gradFill>
      </a:fillStyleLst>
      <a:lnStyleLst>
        <a:ln w="6350" cap="flat" cmpd="sng" algn="ctr">
          <a:prstDash val="solid"/>
          <a:miter lim="800000"/>
        </a:ln>
        <a:ln w="12700" cap="flat" cmpd="sng" algn="ctr">
          <a:prstDash val="solid"/>
          <a:miter lim="800000"/>
        </a:ln>
        <a:ln w="19050" cap="flat" cmpd="sng" algn="ctr"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>
            <a:tint val="95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</a:schemeClr>
            </a:gs>
            <a:gs pos="50000">
              <a:schemeClr val="phClr">
                <a:tint val="98000"/>
                <a:shade val="90000"/>
                <a:lumMod val="103000"/>
              </a:schemeClr>
            </a:gs>
            <a:gs pos="100000">
              <a:schemeClr val="phClr">
                <a:shade val="63000"/>
              </a:schemeClr>
            </a:gs>
          </a:gsLst>
          <a:lin ang="5400000" scaled="0"/>
          <a:tileRect/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Тема1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</a:majorFont>
      <a:minorFont>
        <a:latin typeface="Calibri" panose="020F0502020204030204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lumMod val="110000"/>
                <a:tint val="67000"/>
              </a:schemeClr>
            </a:gs>
            <a:gs pos="50000">
              <a:schemeClr val="phClr">
                <a:lumMod val="105000"/>
                <a:tint val="73000"/>
              </a:schemeClr>
            </a:gs>
            <a:gs pos="100000">
              <a:schemeClr val="phClr">
                <a:lumMod val="105000"/>
                <a:tint val="81000"/>
              </a:schemeClr>
            </a:gs>
          </a:gsLst>
          <a:lin ang="5400000" scaled="0"/>
          <a:tileRect/>
        </a:gradFill>
        <a:gradFill>
          <a:gsLst>
            <a:gs pos="0">
              <a:schemeClr val="phClr">
                <a:lumMod val="102000"/>
                <a:tint val="94000"/>
              </a:schemeClr>
            </a:gs>
            <a:gs pos="50000">
              <a:schemeClr val="phClr">
                <a:lumMod val="100000"/>
                <a:shade val="100000"/>
              </a:schemeClr>
            </a:gs>
            <a:gs pos="100000">
              <a:schemeClr val="phClr">
                <a:lumMod val="99000"/>
                <a:shade val="78000"/>
              </a:schemeClr>
            </a:gs>
          </a:gsLst>
          <a:lin ang="5400000" scaled="0"/>
          <a:tileRect/>
        </a:gradFill>
      </a:fillStyleLst>
      <a:lnStyleLst>
        <a:ln w="6350" cap="flat" cmpd="sng" algn="ctr">
          <a:prstDash val="solid"/>
          <a:miter lim="800000"/>
        </a:ln>
        <a:ln w="12700" cap="flat" cmpd="sng" algn="ctr">
          <a:prstDash val="solid"/>
          <a:miter lim="800000"/>
        </a:ln>
        <a:ln w="19050" cap="flat" cmpd="sng" algn="ctr"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>
            <a:tint val="95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</a:schemeClr>
            </a:gs>
            <a:gs pos="50000">
              <a:schemeClr val="phClr">
                <a:tint val="98000"/>
                <a:shade val="90000"/>
                <a:lumMod val="103000"/>
              </a:schemeClr>
            </a:gs>
            <a:gs pos="100000">
              <a:schemeClr val="phClr">
                <a:shade val="63000"/>
              </a:schemeClr>
            </a:gs>
          </a:gsLst>
          <a:lin ang="5400000" scaled="0"/>
          <a:tileRect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2549</TotalTime>
  <Words>285</Words>
  <Application>Microsoft Office PowerPoint</Application>
  <PresentationFormat>Широкоэкранный</PresentationFormat>
  <Paragraphs>48</Paragraphs>
  <Slides>11</Slides>
  <Notes>0</Notes>
  <HiddenSlides>0</HiddenSlides>
  <MMClips>3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22</vt:i4>
      </vt:variant>
      <vt:variant>
        <vt:lpstr>Заголовки слайдов</vt:lpstr>
      </vt:variant>
      <vt:variant>
        <vt:i4>11</vt:i4>
      </vt:variant>
    </vt:vector>
  </HeadingPairs>
  <TitlesOfParts>
    <vt:vector size="37" baseType="lpstr">
      <vt:lpstr>Arial</vt:lpstr>
      <vt:lpstr>Calibri</vt:lpstr>
      <vt:lpstr>Calibri Light</vt:lpstr>
      <vt:lpstr>Times New Roman</vt:lpstr>
      <vt:lpstr>Тема1</vt:lpstr>
      <vt:lpstr>Тема1</vt:lpstr>
      <vt:lpstr>Тема1</vt:lpstr>
      <vt:lpstr>Тема1</vt:lpstr>
      <vt:lpstr>Тема1</vt:lpstr>
      <vt:lpstr>Тема1</vt:lpstr>
      <vt:lpstr>Тема1</vt:lpstr>
      <vt:lpstr>Тема1</vt:lpstr>
      <vt:lpstr>Тема1</vt:lpstr>
      <vt:lpstr>Тема1</vt:lpstr>
      <vt:lpstr>Тема1</vt:lpstr>
      <vt:lpstr>1_Тема Office</vt:lpstr>
      <vt:lpstr>1_Тема Office</vt:lpstr>
      <vt:lpstr>1_Тема Office</vt:lpstr>
      <vt:lpstr>1_Тема Office</vt:lpstr>
      <vt:lpstr>1_Тема Office</vt:lpstr>
      <vt:lpstr>1_Тема Office</vt:lpstr>
      <vt:lpstr>1_Тема Office</vt:lpstr>
      <vt:lpstr>1_Тема Office</vt:lpstr>
      <vt:lpstr>1_Тема Office</vt:lpstr>
      <vt:lpstr>1_Тема Office</vt:lpstr>
      <vt:lpstr>1_Тема Office</vt:lpstr>
      <vt:lpstr>Презентация PowerPoint</vt:lpstr>
      <vt:lpstr>Презентация PowerPoint</vt:lpstr>
      <vt:lpstr>Презентация PowerPoint</vt:lpstr>
      <vt:lpstr>Программа стажировки</vt:lpstr>
      <vt:lpstr>Программа стажировки</vt:lpstr>
      <vt:lpstr>Программа стажировки</vt:lpstr>
      <vt:lpstr>Программа стажировки</vt:lpstr>
      <vt:lpstr>Программа стажировки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Организация зонального и регионального этапов конференции проектных и  учебно-исследовательских работ «Что, как и почему?»</dc:title>
  <dc:subject/>
  <dc:creator>User</dc:creator>
  <dc:description/>
  <cp:lastModifiedBy>ege</cp:lastModifiedBy>
  <cp:revision>179</cp:revision>
  <dcterms:created xsi:type="dcterms:W3CDTF">2024-01-14T08:39:34Z</dcterms:created>
  <dcterms:modified xsi:type="dcterms:W3CDTF">2025-11-26T11:58:46Z</dcterms:modified>
  <dc:language>ru-RU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otes">
    <vt:i4>1</vt:i4>
  </property>
  <property fmtid="{D5CDD505-2E9C-101B-9397-08002B2CF9AE}" pid="3" name="PresentationFormat">
    <vt:lpwstr>Широкоэкранный</vt:lpwstr>
  </property>
  <property fmtid="{D5CDD505-2E9C-101B-9397-08002B2CF9AE}" pid="4" name="Slides">
    <vt:i4>6</vt:i4>
  </property>
</Properties>
</file>