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3" r:id="rId2"/>
    <p:sldMasterId id="2147483695" r:id="rId3"/>
  </p:sldMasterIdLst>
  <p:notesMasterIdLst>
    <p:notesMasterId r:id="rId47"/>
  </p:notesMasterIdLst>
  <p:sldIdLst>
    <p:sldId id="344" r:id="rId4"/>
    <p:sldId id="349" r:id="rId5"/>
    <p:sldId id="345" r:id="rId6"/>
    <p:sldId id="348" r:id="rId7"/>
    <p:sldId id="347" r:id="rId8"/>
    <p:sldId id="337" r:id="rId9"/>
    <p:sldId id="346" r:id="rId10"/>
    <p:sldId id="277" r:id="rId11"/>
    <p:sldId id="264" r:id="rId12"/>
    <p:sldId id="265" r:id="rId13"/>
    <p:sldId id="280" r:id="rId14"/>
    <p:sldId id="268" r:id="rId15"/>
    <p:sldId id="281" r:id="rId16"/>
    <p:sldId id="282" r:id="rId17"/>
    <p:sldId id="283" r:id="rId18"/>
    <p:sldId id="284" r:id="rId19"/>
    <p:sldId id="285" r:id="rId20"/>
    <p:sldId id="350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30" r:id="rId30"/>
    <p:sldId id="256" r:id="rId31"/>
    <p:sldId id="291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6" r:id="rId42"/>
    <p:sldId id="361" r:id="rId43"/>
    <p:sldId id="362" r:id="rId44"/>
    <p:sldId id="360" r:id="rId45"/>
    <p:sldId id="335" r:id="rId46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5930"/>
    <a:srgbClr val="E8573C"/>
    <a:srgbClr val="CC0000"/>
    <a:srgbClr val="E8573B"/>
    <a:srgbClr val="1C3051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98F79-BCCF-491E-8CFD-F1F018BFD4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5D405-AAD9-46D0-80C8-B9237EA6B000}">
      <dgm:prSet phldrT="[Текст]"/>
      <dgm:spPr/>
      <dgm:t>
        <a:bodyPr/>
        <a:lstStyle/>
        <a:p>
          <a:r>
            <a:rPr lang="ru-RU" dirty="0"/>
            <a:t>  Цель</a:t>
          </a:r>
        </a:p>
      </dgm:t>
    </dgm:pt>
    <dgm:pt modelId="{FED88989-9D5D-4BFA-B1D3-DE09EBCDF4DC}" type="parTrans" cxnId="{EE63F8BD-E6C9-4866-B9AD-E9F4E7CE286C}">
      <dgm:prSet/>
      <dgm:spPr/>
      <dgm:t>
        <a:bodyPr/>
        <a:lstStyle/>
        <a:p>
          <a:endParaRPr lang="ru-RU"/>
        </a:p>
      </dgm:t>
    </dgm:pt>
    <dgm:pt modelId="{6D6A0A44-4141-4F44-8EA4-2FEF87634BFE}" type="sibTrans" cxnId="{EE63F8BD-E6C9-4866-B9AD-E9F4E7CE286C}">
      <dgm:prSet/>
      <dgm:spPr/>
      <dgm:t>
        <a:bodyPr/>
        <a:lstStyle/>
        <a:p>
          <a:endParaRPr lang="ru-RU"/>
        </a:p>
      </dgm:t>
    </dgm:pt>
    <dgm:pt modelId="{2A1E5229-04FA-41CB-A95E-5B4430DE54B0}">
      <dgm:prSet phldrT="[Текст]"/>
      <dgm:spPr/>
      <dgm:t>
        <a:bodyPr lIns="36000" rIns="36000"/>
        <a:lstStyle/>
        <a:p>
          <a:r>
            <a:rPr lang="ru-RU" b="1" dirty="0"/>
            <a:t>организовать практико-ориентированное обучение</a:t>
          </a:r>
          <a:r>
            <a:rPr lang="ru-RU" dirty="0"/>
            <a:t> для освоения и последующего внедрения </a:t>
          </a:r>
          <a:r>
            <a:rPr lang="ru-RU" b="1" dirty="0"/>
            <a:t>эффективных педагогических практик</a:t>
          </a:r>
          <a:r>
            <a:rPr lang="ru-RU" dirty="0"/>
            <a:t> (ЭПП) в школы области. </a:t>
          </a:r>
        </a:p>
      </dgm:t>
    </dgm:pt>
    <dgm:pt modelId="{4285BAD9-54E7-459B-A687-19335075A893}" type="parTrans" cxnId="{7449B2E2-086D-4895-8D5C-C6FBC2B3FD9E}">
      <dgm:prSet/>
      <dgm:spPr/>
      <dgm:t>
        <a:bodyPr/>
        <a:lstStyle/>
        <a:p>
          <a:endParaRPr lang="ru-RU"/>
        </a:p>
      </dgm:t>
    </dgm:pt>
    <dgm:pt modelId="{A5457E9E-F769-4884-A881-64246191681C}" type="sibTrans" cxnId="{7449B2E2-086D-4895-8D5C-C6FBC2B3FD9E}">
      <dgm:prSet/>
      <dgm:spPr/>
      <dgm:t>
        <a:bodyPr/>
        <a:lstStyle/>
        <a:p>
          <a:endParaRPr lang="ru-RU"/>
        </a:p>
      </dgm:t>
    </dgm:pt>
    <dgm:pt modelId="{4DB6A464-67A4-4D71-A3A3-60D832D76DF4}">
      <dgm:prSet phldrT="[Текст]"/>
      <dgm:spPr/>
      <dgm:t>
        <a:bodyPr/>
        <a:lstStyle/>
        <a:p>
          <a:r>
            <a:rPr lang="ru-RU" dirty="0"/>
            <a:t>   Результат</a:t>
          </a:r>
        </a:p>
      </dgm:t>
    </dgm:pt>
    <dgm:pt modelId="{5B9307C5-2C45-4148-82BA-0B8274956CD6}" type="parTrans" cxnId="{1AC751D2-6D92-40FF-9EEB-5F00198C41A3}">
      <dgm:prSet/>
      <dgm:spPr/>
      <dgm:t>
        <a:bodyPr/>
        <a:lstStyle/>
        <a:p>
          <a:endParaRPr lang="ru-RU"/>
        </a:p>
      </dgm:t>
    </dgm:pt>
    <dgm:pt modelId="{05DD967E-D10B-4ECF-9232-E378F4B8D8B3}" type="sibTrans" cxnId="{1AC751D2-6D92-40FF-9EEB-5F00198C41A3}">
      <dgm:prSet/>
      <dgm:spPr/>
      <dgm:t>
        <a:bodyPr/>
        <a:lstStyle/>
        <a:p>
          <a:endParaRPr lang="ru-RU"/>
        </a:p>
      </dgm:t>
    </dgm:pt>
    <dgm:pt modelId="{CC6B1024-E19F-4D76-9005-192066D918C3}">
      <dgm:prSet phldrT="[Текст]"/>
      <dgm:spPr/>
      <dgm:t>
        <a:bodyPr lIns="36000" rIns="36000"/>
        <a:lstStyle/>
        <a:p>
          <a:r>
            <a:rPr lang="ru-RU" dirty="0"/>
            <a:t>Изменение позиции стажера от «потребителя» знаний к </a:t>
          </a:r>
          <a:r>
            <a:rPr lang="ru-RU" b="1" dirty="0"/>
            <a:t>«активному, творческому создателю» </a:t>
          </a:r>
          <a:r>
            <a:rPr lang="ru-RU" dirty="0"/>
            <a:t>новой практики у себя в школе.</a:t>
          </a:r>
        </a:p>
      </dgm:t>
    </dgm:pt>
    <dgm:pt modelId="{7D97936B-A17B-466A-9E9B-1DCAF8316C62}" type="parTrans" cxnId="{14C28CED-4BE8-46F3-97AD-2056D90A97C1}">
      <dgm:prSet/>
      <dgm:spPr/>
      <dgm:t>
        <a:bodyPr/>
        <a:lstStyle/>
        <a:p>
          <a:endParaRPr lang="ru-RU"/>
        </a:p>
      </dgm:t>
    </dgm:pt>
    <dgm:pt modelId="{85D720C5-84E1-419A-963B-EFB1D5868DDA}" type="sibTrans" cxnId="{14C28CED-4BE8-46F3-97AD-2056D90A97C1}">
      <dgm:prSet/>
      <dgm:spPr/>
      <dgm:t>
        <a:bodyPr/>
        <a:lstStyle/>
        <a:p>
          <a:endParaRPr lang="ru-RU"/>
        </a:p>
      </dgm:t>
    </dgm:pt>
    <dgm:pt modelId="{75C8FE4A-61FB-4B15-9775-3ADC3BE25D36}" type="pres">
      <dgm:prSet presAssocID="{34298F79-BCCF-491E-8CFD-F1F018BFD4BA}" presName="vert0" presStyleCnt="0">
        <dgm:presLayoutVars>
          <dgm:dir/>
          <dgm:animOne val="branch"/>
          <dgm:animLvl val="lvl"/>
        </dgm:presLayoutVars>
      </dgm:prSet>
      <dgm:spPr/>
    </dgm:pt>
    <dgm:pt modelId="{4A42FC94-52EE-4E9E-9CA5-1DEB00661B1B}" type="pres">
      <dgm:prSet presAssocID="{A6A5D405-AAD9-46D0-80C8-B9237EA6B000}" presName="thickLine" presStyleLbl="alignNode1" presStyleIdx="0" presStyleCnt="2"/>
      <dgm:spPr/>
    </dgm:pt>
    <dgm:pt modelId="{6B2EA91C-5AB1-45A0-9540-7A4C55DF66C8}" type="pres">
      <dgm:prSet presAssocID="{A6A5D405-AAD9-46D0-80C8-B9237EA6B000}" presName="horz1" presStyleCnt="0"/>
      <dgm:spPr/>
    </dgm:pt>
    <dgm:pt modelId="{99CC0194-2B31-4EF2-A44D-BD0ECE6E4993}" type="pres">
      <dgm:prSet presAssocID="{A6A5D405-AAD9-46D0-80C8-B9237EA6B000}" presName="tx1" presStyleLbl="revTx" presStyleIdx="0" presStyleCnt="4"/>
      <dgm:spPr/>
    </dgm:pt>
    <dgm:pt modelId="{541E7A70-073F-42F8-B895-FBF74B3D816A}" type="pres">
      <dgm:prSet presAssocID="{A6A5D405-AAD9-46D0-80C8-B9237EA6B000}" presName="vert1" presStyleCnt="0"/>
      <dgm:spPr/>
    </dgm:pt>
    <dgm:pt modelId="{A55D8165-AE14-4317-9956-BD8F00804D58}" type="pres">
      <dgm:prSet presAssocID="{2A1E5229-04FA-41CB-A95E-5B4430DE54B0}" presName="vertSpace2a" presStyleCnt="0"/>
      <dgm:spPr/>
    </dgm:pt>
    <dgm:pt modelId="{164466AB-B79C-4165-9FAB-AA545CBBB04B}" type="pres">
      <dgm:prSet presAssocID="{2A1E5229-04FA-41CB-A95E-5B4430DE54B0}" presName="horz2" presStyleCnt="0"/>
      <dgm:spPr/>
    </dgm:pt>
    <dgm:pt modelId="{7F09A22F-82A7-453D-99B7-C60C95529CE8}" type="pres">
      <dgm:prSet presAssocID="{2A1E5229-04FA-41CB-A95E-5B4430DE54B0}" presName="horzSpace2" presStyleCnt="0"/>
      <dgm:spPr/>
    </dgm:pt>
    <dgm:pt modelId="{BFA6E34D-96C9-457A-952A-8F264B194931}" type="pres">
      <dgm:prSet presAssocID="{2A1E5229-04FA-41CB-A95E-5B4430DE54B0}" presName="tx2" presStyleLbl="revTx" presStyleIdx="1" presStyleCnt="4" custScaleX="104036"/>
      <dgm:spPr/>
    </dgm:pt>
    <dgm:pt modelId="{5CDA2327-E4BC-467C-9898-7760BC6BA34F}" type="pres">
      <dgm:prSet presAssocID="{2A1E5229-04FA-41CB-A95E-5B4430DE54B0}" presName="vert2" presStyleCnt="0"/>
      <dgm:spPr/>
    </dgm:pt>
    <dgm:pt modelId="{34C94CB2-0F85-42D2-BB44-65930287D387}" type="pres">
      <dgm:prSet presAssocID="{2A1E5229-04FA-41CB-A95E-5B4430DE54B0}" presName="thinLine2b" presStyleLbl="callout" presStyleIdx="0" presStyleCnt="2"/>
      <dgm:spPr/>
    </dgm:pt>
    <dgm:pt modelId="{8D650A67-C201-4BD6-8AF6-CE36E60303F4}" type="pres">
      <dgm:prSet presAssocID="{2A1E5229-04FA-41CB-A95E-5B4430DE54B0}" presName="vertSpace2b" presStyleCnt="0"/>
      <dgm:spPr/>
    </dgm:pt>
    <dgm:pt modelId="{1658B01D-D64D-4A47-B70F-39885D426A5E}" type="pres">
      <dgm:prSet presAssocID="{4DB6A464-67A4-4D71-A3A3-60D832D76DF4}" presName="thickLine" presStyleLbl="alignNode1" presStyleIdx="1" presStyleCnt="2"/>
      <dgm:spPr/>
    </dgm:pt>
    <dgm:pt modelId="{EECCD3EE-0B63-4B2E-AB7C-0D7389DC47CA}" type="pres">
      <dgm:prSet presAssocID="{4DB6A464-67A4-4D71-A3A3-60D832D76DF4}" presName="horz1" presStyleCnt="0"/>
      <dgm:spPr/>
    </dgm:pt>
    <dgm:pt modelId="{654955B2-079E-4D38-88DE-03CDEABA41C6}" type="pres">
      <dgm:prSet presAssocID="{4DB6A464-67A4-4D71-A3A3-60D832D76DF4}" presName="tx1" presStyleLbl="revTx" presStyleIdx="2" presStyleCnt="4"/>
      <dgm:spPr/>
    </dgm:pt>
    <dgm:pt modelId="{E8529C6C-DB14-490C-AC5B-B725798E88C9}" type="pres">
      <dgm:prSet presAssocID="{4DB6A464-67A4-4D71-A3A3-60D832D76DF4}" presName="vert1" presStyleCnt="0"/>
      <dgm:spPr/>
    </dgm:pt>
    <dgm:pt modelId="{29453308-ED7D-4E8F-8FDC-8DEEEC33B7A6}" type="pres">
      <dgm:prSet presAssocID="{CC6B1024-E19F-4D76-9005-192066D918C3}" presName="vertSpace2a" presStyleCnt="0"/>
      <dgm:spPr/>
    </dgm:pt>
    <dgm:pt modelId="{24AF3568-EA9A-417F-85FF-ECE63689C776}" type="pres">
      <dgm:prSet presAssocID="{CC6B1024-E19F-4D76-9005-192066D918C3}" presName="horz2" presStyleCnt="0"/>
      <dgm:spPr/>
    </dgm:pt>
    <dgm:pt modelId="{95608EF6-0212-4B54-ACB7-64CABDFA2ED0}" type="pres">
      <dgm:prSet presAssocID="{CC6B1024-E19F-4D76-9005-192066D918C3}" presName="horzSpace2" presStyleCnt="0"/>
      <dgm:spPr/>
    </dgm:pt>
    <dgm:pt modelId="{F4546B6A-C05D-436D-A29A-EA3B8F802B97}" type="pres">
      <dgm:prSet presAssocID="{CC6B1024-E19F-4D76-9005-192066D918C3}" presName="tx2" presStyleLbl="revTx" presStyleIdx="3" presStyleCnt="4" custScaleX="104036"/>
      <dgm:spPr/>
    </dgm:pt>
    <dgm:pt modelId="{37100CAA-6FAC-423E-85B0-B2A7C7F7A5C5}" type="pres">
      <dgm:prSet presAssocID="{CC6B1024-E19F-4D76-9005-192066D918C3}" presName="vert2" presStyleCnt="0"/>
      <dgm:spPr/>
    </dgm:pt>
    <dgm:pt modelId="{7D45CB62-D318-4B1E-829B-7B8E381F5B87}" type="pres">
      <dgm:prSet presAssocID="{CC6B1024-E19F-4D76-9005-192066D918C3}" presName="thinLine2b" presStyleLbl="callout" presStyleIdx="1" presStyleCnt="2"/>
      <dgm:spPr/>
    </dgm:pt>
    <dgm:pt modelId="{82BF2393-4CA0-4C78-9930-C66EC37E7344}" type="pres">
      <dgm:prSet presAssocID="{CC6B1024-E19F-4D76-9005-192066D918C3}" presName="vertSpace2b" presStyleCnt="0"/>
      <dgm:spPr/>
    </dgm:pt>
  </dgm:ptLst>
  <dgm:cxnLst>
    <dgm:cxn modelId="{8388C731-B5C0-4587-B96E-D82A0FBC559B}" type="presOf" srcId="{2A1E5229-04FA-41CB-A95E-5B4430DE54B0}" destId="{BFA6E34D-96C9-457A-952A-8F264B194931}" srcOrd="0" destOrd="0" presId="urn:microsoft.com/office/officeart/2008/layout/LinedList"/>
    <dgm:cxn modelId="{2B85AD3E-9A2A-4597-B629-F8CBB6A1415F}" type="presOf" srcId="{34298F79-BCCF-491E-8CFD-F1F018BFD4BA}" destId="{75C8FE4A-61FB-4B15-9775-3ADC3BE25D36}" srcOrd="0" destOrd="0" presId="urn:microsoft.com/office/officeart/2008/layout/LinedList"/>
    <dgm:cxn modelId="{845E7062-2ACF-4A4C-91E9-ABED893FF22E}" type="presOf" srcId="{4DB6A464-67A4-4D71-A3A3-60D832D76DF4}" destId="{654955B2-079E-4D38-88DE-03CDEABA41C6}" srcOrd="0" destOrd="0" presId="urn:microsoft.com/office/officeart/2008/layout/LinedList"/>
    <dgm:cxn modelId="{EE63F8BD-E6C9-4866-B9AD-E9F4E7CE286C}" srcId="{34298F79-BCCF-491E-8CFD-F1F018BFD4BA}" destId="{A6A5D405-AAD9-46D0-80C8-B9237EA6B000}" srcOrd="0" destOrd="0" parTransId="{FED88989-9D5D-4BFA-B1D3-DE09EBCDF4DC}" sibTransId="{6D6A0A44-4141-4F44-8EA4-2FEF87634BFE}"/>
    <dgm:cxn modelId="{1AC751D2-6D92-40FF-9EEB-5F00198C41A3}" srcId="{34298F79-BCCF-491E-8CFD-F1F018BFD4BA}" destId="{4DB6A464-67A4-4D71-A3A3-60D832D76DF4}" srcOrd="1" destOrd="0" parTransId="{5B9307C5-2C45-4148-82BA-0B8274956CD6}" sibTransId="{05DD967E-D10B-4ECF-9232-E378F4B8D8B3}"/>
    <dgm:cxn modelId="{7449B2E2-086D-4895-8D5C-C6FBC2B3FD9E}" srcId="{A6A5D405-AAD9-46D0-80C8-B9237EA6B000}" destId="{2A1E5229-04FA-41CB-A95E-5B4430DE54B0}" srcOrd="0" destOrd="0" parTransId="{4285BAD9-54E7-459B-A687-19335075A893}" sibTransId="{A5457E9E-F769-4884-A881-64246191681C}"/>
    <dgm:cxn modelId="{14C28CED-4BE8-46F3-97AD-2056D90A97C1}" srcId="{4DB6A464-67A4-4D71-A3A3-60D832D76DF4}" destId="{CC6B1024-E19F-4D76-9005-192066D918C3}" srcOrd="0" destOrd="0" parTransId="{7D97936B-A17B-466A-9E9B-1DCAF8316C62}" sibTransId="{85D720C5-84E1-419A-963B-EFB1D5868DDA}"/>
    <dgm:cxn modelId="{9EE165F6-0893-42CC-8D5A-15CC09286CC1}" type="presOf" srcId="{A6A5D405-AAD9-46D0-80C8-B9237EA6B000}" destId="{99CC0194-2B31-4EF2-A44D-BD0ECE6E4993}" srcOrd="0" destOrd="0" presId="urn:microsoft.com/office/officeart/2008/layout/LinedList"/>
    <dgm:cxn modelId="{4460B0F6-7841-4BEF-9779-6ADA74DE7AF0}" type="presOf" srcId="{CC6B1024-E19F-4D76-9005-192066D918C3}" destId="{F4546B6A-C05D-436D-A29A-EA3B8F802B97}" srcOrd="0" destOrd="0" presId="urn:microsoft.com/office/officeart/2008/layout/LinedList"/>
    <dgm:cxn modelId="{5B20E7A4-E257-4B22-95CE-613F83BFD3B9}" type="presParOf" srcId="{75C8FE4A-61FB-4B15-9775-3ADC3BE25D36}" destId="{4A42FC94-52EE-4E9E-9CA5-1DEB00661B1B}" srcOrd="0" destOrd="0" presId="urn:microsoft.com/office/officeart/2008/layout/LinedList"/>
    <dgm:cxn modelId="{6BE17166-C25A-4AF9-BB8E-DB965F751C6B}" type="presParOf" srcId="{75C8FE4A-61FB-4B15-9775-3ADC3BE25D36}" destId="{6B2EA91C-5AB1-45A0-9540-7A4C55DF66C8}" srcOrd="1" destOrd="0" presId="urn:microsoft.com/office/officeart/2008/layout/LinedList"/>
    <dgm:cxn modelId="{2DEFE4DB-C59F-498E-849F-7FC30EA8E411}" type="presParOf" srcId="{6B2EA91C-5AB1-45A0-9540-7A4C55DF66C8}" destId="{99CC0194-2B31-4EF2-A44D-BD0ECE6E4993}" srcOrd="0" destOrd="0" presId="urn:microsoft.com/office/officeart/2008/layout/LinedList"/>
    <dgm:cxn modelId="{5B4EC371-B3A2-42D7-913E-5BC137587012}" type="presParOf" srcId="{6B2EA91C-5AB1-45A0-9540-7A4C55DF66C8}" destId="{541E7A70-073F-42F8-B895-FBF74B3D816A}" srcOrd="1" destOrd="0" presId="urn:microsoft.com/office/officeart/2008/layout/LinedList"/>
    <dgm:cxn modelId="{E9F59729-3C3C-43A3-AFC8-5C5465B66563}" type="presParOf" srcId="{541E7A70-073F-42F8-B895-FBF74B3D816A}" destId="{A55D8165-AE14-4317-9956-BD8F00804D58}" srcOrd="0" destOrd="0" presId="urn:microsoft.com/office/officeart/2008/layout/LinedList"/>
    <dgm:cxn modelId="{7BAE7B1C-DCD5-479A-B763-FB30B5536AE3}" type="presParOf" srcId="{541E7A70-073F-42F8-B895-FBF74B3D816A}" destId="{164466AB-B79C-4165-9FAB-AA545CBBB04B}" srcOrd="1" destOrd="0" presId="urn:microsoft.com/office/officeart/2008/layout/LinedList"/>
    <dgm:cxn modelId="{A6D3506A-891F-4E1B-8797-B0E6D58F8CC8}" type="presParOf" srcId="{164466AB-B79C-4165-9FAB-AA545CBBB04B}" destId="{7F09A22F-82A7-453D-99B7-C60C95529CE8}" srcOrd="0" destOrd="0" presId="urn:microsoft.com/office/officeart/2008/layout/LinedList"/>
    <dgm:cxn modelId="{28458D41-A2D6-4270-A383-F0ABD2EE5957}" type="presParOf" srcId="{164466AB-B79C-4165-9FAB-AA545CBBB04B}" destId="{BFA6E34D-96C9-457A-952A-8F264B194931}" srcOrd="1" destOrd="0" presId="urn:microsoft.com/office/officeart/2008/layout/LinedList"/>
    <dgm:cxn modelId="{C593C599-8EEA-4A68-9004-ADAB4625EAFB}" type="presParOf" srcId="{164466AB-B79C-4165-9FAB-AA545CBBB04B}" destId="{5CDA2327-E4BC-467C-9898-7760BC6BA34F}" srcOrd="2" destOrd="0" presId="urn:microsoft.com/office/officeart/2008/layout/LinedList"/>
    <dgm:cxn modelId="{D296A57C-21A5-4E49-BAC1-DDF6E1E93706}" type="presParOf" srcId="{541E7A70-073F-42F8-B895-FBF74B3D816A}" destId="{34C94CB2-0F85-42D2-BB44-65930287D387}" srcOrd="2" destOrd="0" presId="urn:microsoft.com/office/officeart/2008/layout/LinedList"/>
    <dgm:cxn modelId="{F00A79DC-E8AB-43E5-A218-EC6CB73AEBC2}" type="presParOf" srcId="{541E7A70-073F-42F8-B895-FBF74B3D816A}" destId="{8D650A67-C201-4BD6-8AF6-CE36E60303F4}" srcOrd="3" destOrd="0" presId="urn:microsoft.com/office/officeart/2008/layout/LinedList"/>
    <dgm:cxn modelId="{19C883D7-D335-470E-BF40-EE33EF0ED56D}" type="presParOf" srcId="{75C8FE4A-61FB-4B15-9775-3ADC3BE25D36}" destId="{1658B01D-D64D-4A47-B70F-39885D426A5E}" srcOrd="2" destOrd="0" presId="urn:microsoft.com/office/officeart/2008/layout/LinedList"/>
    <dgm:cxn modelId="{84D1715E-5280-4401-B055-66D1EBA0102D}" type="presParOf" srcId="{75C8FE4A-61FB-4B15-9775-3ADC3BE25D36}" destId="{EECCD3EE-0B63-4B2E-AB7C-0D7389DC47CA}" srcOrd="3" destOrd="0" presId="urn:microsoft.com/office/officeart/2008/layout/LinedList"/>
    <dgm:cxn modelId="{0096FD14-EC43-4B06-BC79-91D7DC2A5636}" type="presParOf" srcId="{EECCD3EE-0B63-4B2E-AB7C-0D7389DC47CA}" destId="{654955B2-079E-4D38-88DE-03CDEABA41C6}" srcOrd="0" destOrd="0" presId="urn:microsoft.com/office/officeart/2008/layout/LinedList"/>
    <dgm:cxn modelId="{FDE348BA-2A4B-4A95-86BB-EAC26AC2F9F0}" type="presParOf" srcId="{EECCD3EE-0B63-4B2E-AB7C-0D7389DC47CA}" destId="{E8529C6C-DB14-490C-AC5B-B725798E88C9}" srcOrd="1" destOrd="0" presId="urn:microsoft.com/office/officeart/2008/layout/LinedList"/>
    <dgm:cxn modelId="{713F554C-F256-47B0-98CC-849F3B676232}" type="presParOf" srcId="{E8529C6C-DB14-490C-AC5B-B725798E88C9}" destId="{29453308-ED7D-4E8F-8FDC-8DEEEC33B7A6}" srcOrd="0" destOrd="0" presId="urn:microsoft.com/office/officeart/2008/layout/LinedList"/>
    <dgm:cxn modelId="{61AE6EB3-1F18-400D-B8C0-6D6FA4B918C5}" type="presParOf" srcId="{E8529C6C-DB14-490C-AC5B-B725798E88C9}" destId="{24AF3568-EA9A-417F-85FF-ECE63689C776}" srcOrd="1" destOrd="0" presId="urn:microsoft.com/office/officeart/2008/layout/LinedList"/>
    <dgm:cxn modelId="{AB062B55-F103-4058-B54D-928A6C626A5E}" type="presParOf" srcId="{24AF3568-EA9A-417F-85FF-ECE63689C776}" destId="{95608EF6-0212-4B54-ACB7-64CABDFA2ED0}" srcOrd="0" destOrd="0" presId="urn:microsoft.com/office/officeart/2008/layout/LinedList"/>
    <dgm:cxn modelId="{43639887-7ACA-4F63-93B3-69E370B63D96}" type="presParOf" srcId="{24AF3568-EA9A-417F-85FF-ECE63689C776}" destId="{F4546B6A-C05D-436D-A29A-EA3B8F802B97}" srcOrd="1" destOrd="0" presId="urn:microsoft.com/office/officeart/2008/layout/LinedList"/>
    <dgm:cxn modelId="{74B0F36A-691F-473C-840E-8011B7A639E5}" type="presParOf" srcId="{24AF3568-EA9A-417F-85FF-ECE63689C776}" destId="{37100CAA-6FAC-423E-85B0-B2A7C7F7A5C5}" srcOrd="2" destOrd="0" presId="urn:microsoft.com/office/officeart/2008/layout/LinedList"/>
    <dgm:cxn modelId="{766C2D05-ED4B-4315-87DA-EA0DA985860F}" type="presParOf" srcId="{E8529C6C-DB14-490C-AC5B-B725798E88C9}" destId="{7D45CB62-D318-4B1E-829B-7B8E381F5B87}" srcOrd="2" destOrd="0" presId="urn:microsoft.com/office/officeart/2008/layout/LinedList"/>
    <dgm:cxn modelId="{58EACE29-36E5-4075-9A52-9C59F5B65EBC}" type="presParOf" srcId="{E8529C6C-DB14-490C-AC5B-B725798E88C9}" destId="{82BF2393-4CA0-4C78-9930-C66EC37E73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98F79-BCCF-491E-8CFD-F1F018BFD4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5D405-AAD9-46D0-80C8-B9237EA6B000}">
      <dgm:prSet phldrT="[Текст]"/>
      <dgm:spPr/>
      <dgm:t>
        <a:bodyPr/>
        <a:lstStyle/>
        <a:p>
          <a:r>
            <a:rPr lang="ru-RU" dirty="0"/>
            <a:t>Целевой ориентир</a:t>
          </a:r>
        </a:p>
      </dgm:t>
    </dgm:pt>
    <dgm:pt modelId="{FED88989-9D5D-4BFA-B1D3-DE09EBCDF4DC}" type="parTrans" cxnId="{EE63F8BD-E6C9-4866-B9AD-E9F4E7CE286C}">
      <dgm:prSet/>
      <dgm:spPr/>
      <dgm:t>
        <a:bodyPr/>
        <a:lstStyle/>
        <a:p>
          <a:endParaRPr lang="ru-RU"/>
        </a:p>
      </dgm:t>
    </dgm:pt>
    <dgm:pt modelId="{6D6A0A44-4141-4F44-8EA4-2FEF87634BFE}" type="sibTrans" cxnId="{EE63F8BD-E6C9-4866-B9AD-E9F4E7CE286C}">
      <dgm:prSet/>
      <dgm:spPr/>
      <dgm:t>
        <a:bodyPr/>
        <a:lstStyle/>
        <a:p>
          <a:endParaRPr lang="ru-RU"/>
        </a:p>
      </dgm:t>
    </dgm:pt>
    <dgm:pt modelId="{2A1E5229-04FA-41CB-A95E-5B4430DE54B0}">
      <dgm:prSet phldrT="[Текст]"/>
      <dgm:spPr/>
      <dgm:t>
        <a:bodyPr lIns="36000" rIns="36000"/>
        <a:lstStyle/>
        <a:p>
          <a:r>
            <a:rPr lang="ru-RU" b="0" dirty="0"/>
            <a:t>Главный результат работы - </a:t>
          </a:r>
          <a:r>
            <a:rPr lang="ru-RU" b="1" dirty="0"/>
            <a:t>спроектированные стажёрами вариативные модели профессиональной деятельности, </a:t>
          </a:r>
          <a:r>
            <a:rPr lang="ru-RU" b="0" dirty="0"/>
            <a:t>которые они адаптируют и внедряют в своих образовательных организациях. </a:t>
          </a:r>
        </a:p>
        <a:p>
          <a:endParaRPr lang="ru-RU" dirty="0"/>
        </a:p>
      </dgm:t>
    </dgm:pt>
    <dgm:pt modelId="{4285BAD9-54E7-459B-A687-19335075A893}" type="parTrans" cxnId="{7449B2E2-086D-4895-8D5C-C6FBC2B3FD9E}">
      <dgm:prSet/>
      <dgm:spPr/>
      <dgm:t>
        <a:bodyPr/>
        <a:lstStyle/>
        <a:p>
          <a:endParaRPr lang="ru-RU"/>
        </a:p>
      </dgm:t>
    </dgm:pt>
    <dgm:pt modelId="{A5457E9E-F769-4884-A881-64246191681C}" type="sibTrans" cxnId="{7449B2E2-086D-4895-8D5C-C6FBC2B3FD9E}">
      <dgm:prSet/>
      <dgm:spPr/>
      <dgm:t>
        <a:bodyPr/>
        <a:lstStyle/>
        <a:p>
          <a:endParaRPr lang="ru-RU"/>
        </a:p>
      </dgm:t>
    </dgm:pt>
    <dgm:pt modelId="{4DB6A464-67A4-4D71-A3A3-60D832D76DF4}">
      <dgm:prSet phldrT="[Текст]"/>
      <dgm:spPr/>
      <dgm:t>
        <a:bodyPr/>
        <a:lstStyle/>
        <a:p>
          <a:r>
            <a:rPr lang="ru-RU" dirty="0"/>
            <a:t>Практический результат</a:t>
          </a:r>
        </a:p>
      </dgm:t>
    </dgm:pt>
    <dgm:pt modelId="{5B9307C5-2C45-4148-82BA-0B8274956CD6}" type="parTrans" cxnId="{1AC751D2-6D92-40FF-9EEB-5F00198C41A3}">
      <dgm:prSet/>
      <dgm:spPr/>
      <dgm:t>
        <a:bodyPr/>
        <a:lstStyle/>
        <a:p>
          <a:endParaRPr lang="ru-RU"/>
        </a:p>
      </dgm:t>
    </dgm:pt>
    <dgm:pt modelId="{05DD967E-D10B-4ECF-9232-E378F4B8D8B3}" type="sibTrans" cxnId="{1AC751D2-6D92-40FF-9EEB-5F00198C41A3}">
      <dgm:prSet/>
      <dgm:spPr/>
      <dgm:t>
        <a:bodyPr/>
        <a:lstStyle/>
        <a:p>
          <a:endParaRPr lang="ru-RU"/>
        </a:p>
      </dgm:t>
    </dgm:pt>
    <dgm:pt modelId="{CC6B1024-E19F-4D76-9005-192066D918C3}">
      <dgm:prSet phldrT="[Текст]"/>
      <dgm:spPr/>
      <dgm:t>
        <a:bodyPr lIns="36000" rIns="36000"/>
        <a:lstStyle/>
        <a:p>
          <a:r>
            <a:rPr lang="ru-RU" dirty="0"/>
            <a:t>Практический результат работы выражается в создании </a:t>
          </a:r>
          <a:r>
            <a:rPr lang="ru-RU" b="1" dirty="0"/>
            <a:t>инновационных педагогических продуктов и инструментов</a:t>
          </a:r>
        </a:p>
      </dgm:t>
    </dgm:pt>
    <dgm:pt modelId="{7D97936B-A17B-466A-9E9B-1DCAF8316C62}" type="parTrans" cxnId="{14C28CED-4BE8-46F3-97AD-2056D90A97C1}">
      <dgm:prSet/>
      <dgm:spPr/>
      <dgm:t>
        <a:bodyPr/>
        <a:lstStyle/>
        <a:p>
          <a:endParaRPr lang="ru-RU"/>
        </a:p>
      </dgm:t>
    </dgm:pt>
    <dgm:pt modelId="{85D720C5-84E1-419A-963B-EFB1D5868DDA}" type="sibTrans" cxnId="{14C28CED-4BE8-46F3-97AD-2056D90A97C1}">
      <dgm:prSet/>
      <dgm:spPr/>
      <dgm:t>
        <a:bodyPr/>
        <a:lstStyle/>
        <a:p>
          <a:endParaRPr lang="ru-RU"/>
        </a:p>
      </dgm:t>
    </dgm:pt>
    <dgm:pt modelId="{75C8FE4A-61FB-4B15-9775-3ADC3BE25D36}" type="pres">
      <dgm:prSet presAssocID="{34298F79-BCCF-491E-8CFD-F1F018BFD4BA}" presName="vert0" presStyleCnt="0">
        <dgm:presLayoutVars>
          <dgm:dir/>
          <dgm:animOne val="branch"/>
          <dgm:animLvl val="lvl"/>
        </dgm:presLayoutVars>
      </dgm:prSet>
      <dgm:spPr/>
    </dgm:pt>
    <dgm:pt modelId="{4A42FC94-52EE-4E9E-9CA5-1DEB00661B1B}" type="pres">
      <dgm:prSet presAssocID="{A6A5D405-AAD9-46D0-80C8-B9237EA6B000}" presName="thickLine" presStyleLbl="alignNode1" presStyleIdx="0" presStyleCnt="2"/>
      <dgm:spPr/>
    </dgm:pt>
    <dgm:pt modelId="{6B2EA91C-5AB1-45A0-9540-7A4C55DF66C8}" type="pres">
      <dgm:prSet presAssocID="{A6A5D405-AAD9-46D0-80C8-B9237EA6B000}" presName="horz1" presStyleCnt="0"/>
      <dgm:spPr/>
    </dgm:pt>
    <dgm:pt modelId="{99CC0194-2B31-4EF2-A44D-BD0ECE6E4993}" type="pres">
      <dgm:prSet presAssocID="{A6A5D405-AAD9-46D0-80C8-B9237EA6B000}" presName="tx1" presStyleLbl="revTx" presStyleIdx="0" presStyleCnt="4"/>
      <dgm:spPr/>
    </dgm:pt>
    <dgm:pt modelId="{541E7A70-073F-42F8-B895-FBF74B3D816A}" type="pres">
      <dgm:prSet presAssocID="{A6A5D405-AAD9-46D0-80C8-B9237EA6B000}" presName="vert1" presStyleCnt="0"/>
      <dgm:spPr/>
    </dgm:pt>
    <dgm:pt modelId="{A55D8165-AE14-4317-9956-BD8F00804D58}" type="pres">
      <dgm:prSet presAssocID="{2A1E5229-04FA-41CB-A95E-5B4430DE54B0}" presName="vertSpace2a" presStyleCnt="0"/>
      <dgm:spPr/>
    </dgm:pt>
    <dgm:pt modelId="{164466AB-B79C-4165-9FAB-AA545CBBB04B}" type="pres">
      <dgm:prSet presAssocID="{2A1E5229-04FA-41CB-A95E-5B4430DE54B0}" presName="horz2" presStyleCnt="0"/>
      <dgm:spPr/>
    </dgm:pt>
    <dgm:pt modelId="{7F09A22F-82A7-453D-99B7-C60C95529CE8}" type="pres">
      <dgm:prSet presAssocID="{2A1E5229-04FA-41CB-A95E-5B4430DE54B0}" presName="horzSpace2" presStyleCnt="0"/>
      <dgm:spPr/>
    </dgm:pt>
    <dgm:pt modelId="{BFA6E34D-96C9-457A-952A-8F264B194931}" type="pres">
      <dgm:prSet presAssocID="{2A1E5229-04FA-41CB-A95E-5B4430DE54B0}" presName="tx2" presStyleLbl="revTx" presStyleIdx="1" presStyleCnt="4" custScaleX="104036"/>
      <dgm:spPr/>
    </dgm:pt>
    <dgm:pt modelId="{5CDA2327-E4BC-467C-9898-7760BC6BA34F}" type="pres">
      <dgm:prSet presAssocID="{2A1E5229-04FA-41CB-A95E-5B4430DE54B0}" presName="vert2" presStyleCnt="0"/>
      <dgm:spPr/>
    </dgm:pt>
    <dgm:pt modelId="{34C94CB2-0F85-42D2-BB44-65930287D387}" type="pres">
      <dgm:prSet presAssocID="{2A1E5229-04FA-41CB-A95E-5B4430DE54B0}" presName="thinLine2b" presStyleLbl="callout" presStyleIdx="0" presStyleCnt="2"/>
      <dgm:spPr/>
    </dgm:pt>
    <dgm:pt modelId="{8D650A67-C201-4BD6-8AF6-CE36E60303F4}" type="pres">
      <dgm:prSet presAssocID="{2A1E5229-04FA-41CB-A95E-5B4430DE54B0}" presName="vertSpace2b" presStyleCnt="0"/>
      <dgm:spPr/>
    </dgm:pt>
    <dgm:pt modelId="{1658B01D-D64D-4A47-B70F-39885D426A5E}" type="pres">
      <dgm:prSet presAssocID="{4DB6A464-67A4-4D71-A3A3-60D832D76DF4}" presName="thickLine" presStyleLbl="alignNode1" presStyleIdx="1" presStyleCnt="2"/>
      <dgm:spPr/>
    </dgm:pt>
    <dgm:pt modelId="{EECCD3EE-0B63-4B2E-AB7C-0D7389DC47CA}" type="pres">
      <dgm:prSet presAssocID="{4DB6A464-67A4-4D71-A3A3-60D832D76DF4}" presName="horz1" presStyleCnt="0"/>
      <dgm:spPr/>
    </dgm:pt>
    <dgm:pt modelId="{654955B2-079E-4D38-88DE-03CDEABA41C6}" type="pres">
      <dgm:prSet presAssocID="{4DB6A464-67A4-4D71-A3A3-60D832D76DF4}" presName="tx1" presStyleLbl="revTx" presStyleIdx="2" presStyleCnt="4"/>
      <dgm:spPr/>
    </dgm:pt>
    <dgm:pt modelId="{E8529C6C-DB14-490C-AC5B-B725798E88C9}" type="pres">
      <dgm:prSet presAssocID="{4DB6A464-67A4-4D71-A3A3-60D832D76DF4}" presName="vert1" presStyleCnt="0"/>
      <dgm:spPr/>
    </dgm:pt>
    <dgm:pt modelId="{29453308-ED7D-4E8F-8FDC-8DEEEC33B7A6}" type="pres">
      <dgm:prSet presAssocID="{CC6B1024-E19F-4D76-9005-192066D918C3}" presName="vertSpace2a" presStyleCnt="0"/>
      <dgm:spPr/>
    </dgm:pt>
    <dgm:pt modelId="{24AF3568-EA9A-417F-85FF-ECE63689C776}" type="pres">
      <dgm:prSet presAssocID="{CC6B1024-E19F-4D76-9005-192066D918C3}" presName="horz2" presStyleCnt="0"/>
      <dgm:spPr/>
    </dgm:pt>
    <dgm:pt modelId="{95608EF6-0212-4B54-ACB7-64CABDFA2ED0}" type="pres">
      <dgm:prSet presAssocID="{CC6B1024-E19F-4D76-9005-192066D918C3}" presName="horzSpace2" presStyleCnt="0"/>
      <dgm:spPr/>
    </dgm:pt>
    <dgm:pt modelId="{F4546B6A-C05D-436D-A29A-EA3B8F802B97}" type="pres">
      <dgm:prSet presAssocID="{CC6B1024-E19F-4D76-9005-192066D918C3}" presName="tx2" presStyleLbl="revTx" presStyleIdx="3" presStyleCnt="4" custScaleX="104036"/>
      <dgm:spPr/>
    </dgm:pt>
    <dgm:pt modelId="{37100CAA-6FAC-423E-85B0-B2A7C7F7A5C5}" type="pres">
      <dgm:prSet presAssocID="{CC6B1024-E19F-4D76-9005-192066D918C3}" presName="vert2" presStyleCnt="0"/>
      <dgm:spPr/>
    </dgm:pt>
    <dgm:pt modelId="{7D45CB62-D318-4B1E-829B-7B8E381F5B87}" type="pres">
      <dgm:prSet presAssocID="{CC6B1024-E19F-4D76-9005-192066D918C3}" presName="thinLine2b" presStyleLbl="callout" presStyleIdx="1" presStyleCnt="2"/>
      <dgm:spPr/>
    </dgm:pt>
    <dgm:pt modelId="{82BF2393-4CA0-4C78-9930-C66EC37E7344}" type="pres">
      <dgm:prSet presAssocID="{CC6B1024-E19F-4D76-9005-192066D918C3}" presName="vertSpace2b" presStyleCnt="0"/>
      <dgm:spPr/>
    </dgm:pt>
  </dgm:ptLst>
  <dgm:cxnLst>
    <dgm:cxn modelId="{8388C731-B5C0-4587-B96E-D82A0FBC559B}" type="presOf" srcId="{2A1E5229-04FA-41CB-A95E-5B4430DE54B0}" destId="{BFA6E34D-96C9-457A-952A-8F264B194931}" srcOrd="0" destOrd="0" presId="urn:microsoft.com/office/officeart/2008/layout/LinedList"/>
    <dgm:cxn modelId="{2B85AD3E-9A2A-4597-B629-F8CBB6A1415F}" type="presOf" srcId="{34298F79-BCCF-491E-8CFD-F1F018BFD4BA}" destId="{75C8FE4A-61FB-4B15-9775-3ADC3BE25D36}" srcOrd="0" destOrd="0" presId="urn:microsoft.com/office/officeart/2008/layout/LinedList"/>
    <dgm:cxn modelId="{845E7062-2ACF-4A4C-91E9-ABED893FF22E}" type="presOf" srcId="{4DB6A464-67A4-4D71-A3A3-60D832D76DF4}" destId="{654955B2-079E-4D38-88DE-03CDEABA41C6}" srcOrd="0" destOrd="0" presId="urn:microsoft.com/office/officeart/2008/layout/LinedList"/>
    <dgm:cxn modelId="{EE63F8BD-E6C9-4866-B9AD-E9F4E7CE286C}" srcId="{34298F79-BCCF-491E-8CFD-F1F018BFD4BA}" destId="{A6A5D405-AAD9-46D0-80C8-B9237EA6B000}" srcOrd="0" destOrd="0" parTransId="{FED88989-9D5D-4BFA-B1D3-DE09EBCDF4DC}" sibTransId="{6D6A0A44-4141-4F44-8EA4-2FEF87634BFE}"/>
    <dgm:cxn modelId="{1AC751D2-6D92-40FF-9EEB-5F00198C41A3}" srcId="{34298F79-BCCF-491E-8CFD-F1F018BFD4BA}" destId="{4DB6A464-67A4-4D71-A3A3-60D832D76DF4}" srcOrd="1" destOrd="0" parTransId="{5B9307C5-2C45-4148-82BA-0B8274956CD6}" sibTransId="{05DD967E-D10B-4ECF-9232-E378F4B8D8B3}"/>
    <dgm:cxn modelId="{7449B2E2-086D-4895-8D5C-C6FBC2B3FD9E}" srcId="{A6A5D405-AAD9-46D0-80C8-B9237EA6B000}" destId="{2A1E5229-04FA-41CB-A95E-5B4430DE54B0}" srcOrd="0" destOrd="0" parTransId="{4285BAD9-54E7-459B-A687-19335075A893}" sibTransId="{A5457E9E-F769-4884-A881-64246191681C}"/>
    <dgm:cxn modelId="{14C28CED-4BE8-46F3-97AD-2056D90A97C1}" srcId="{4DB6A464-67A4-4D71-A3A3-60D832D76DF4}" destId="{CC6B1024-E19F-4D76-9005-192066D918C3}" srcOrd="0" destOrd="0" parTransId="{7D97936B-A17B-466A-9E9B-1DCAF8316C62}" sibTransId="{85D720C5-84E1-419A-963B-EFB1D5868DDA}"/>
    <dgm:cxn modelId="{9EE165F6-0893-42CC-8D5A-15CC09286CC1}" type="presOf" srcId="{A6A5D405-AAD9-46D0-80C8-B9237EA6B000}" destId="{99CC0194-2B31-4EF2-A44D-BD0ECE6E4993}" srcOrd="0" destOrd="0" presId="urn:microsoft.com/office/officeart/2008/layout/LinedList"/>
    <dgm:cxn modelId="{4460B0F6-7841-4BEF-9779-6ADA74DE7AF0}" type="presOf" srcId="{CC6B1024-E19F-4D76-9005-192066D918C3}" destId="{F4546B6A-C05D-436D-A29A-EA3B8F802B97}" srcOrd="0" destOrd="0" presId="urn:microsoft.com/office/officeart/2008/layout/LinedList"/>
    <dgm:cxn modelId="{5B20E7A4-E257-4B22-95CE-613F83BFD3B9}" type="presParOf" srcId="{75C8FE4A-61FB-4B15-9775-3ADC3BE25D36}" destId="{4A42FC94-52EE-4E9E-9CA5-1DEB00661B1B}" srcOrd="0" destOrd="0" presId="urn:microsoft.com/office/officeart/2008/layout/LinedList"/>
    <dgm:cxn modelId="{6BE17166-C25A-4AF9-BB8E-DB965F751C6B}" type="presParOf" srcId="{75C8FE4A-61FB-4B15-9775-3ADC3BE25D36}" destId="{6B2EA91C-5AB1-45A0-9540-7A4C55DF66C8}" srcOrd="1" destOrd="0" presId="urn:microsoft.com/office/officeart/2008/layout/LinedList"/>
    <dgm:cxn modelId="{2DEFE4DB-C59F-498E-849F-7FC30EA8E411}" type="presParOf" srcId="{6B2EA91C-5AB1-45A0-9540-7A4C55DF66C8}" destId="{99CC0194-2B31-4EF2-A44D-BD0ECE6E4993}" srcOrd="0" destOrd="0" presId="urn:microsoft.com/office/officeart/2008/layout/LinedList"/>
    <dgm:cxn modelId="{5B4EC371-B3A2-42D7-913E-5BC137587012}" type="presParOf" srcId="{6B2EA91C-5AB1-45A0-9540-7A4C55DF66C8}" destId="{541E7A70-073F-42F8-B895-FBF74B3D816A}" srcOrd="1" destOrd="0" presId="urn:microsoft.com/office/officeart/2008/layout/LinedList"/>
    <dgm:cxn modelId="{E9F59729-3C3C-43A3-AFC8-5C5465B66563}" type="presParOf" srcId="{541E7A70-073F-42F8-B895-FBF74B3D816A}" destId="{A55D8165-AE14-4317-9956-BD8F00804D58}" srcOrd="0" destOrd="0" presId="urn:microsoft.com/office/officeart/2008/layout/LinedList"/>
    <dgm:cxn modelId="{7BAE7B1C-DCD5-479A-B763-FB30B5536AE3}" type="presParOf" srcId="{541E7A70-073F-42F8-B895-FBF74B3D816A}" destId="{164466AB-B79C-4165-9FAB-AA545CBBB04B}" srcOrd="1" destOrd="0" presId="urn:microsoft.com/office/officeart/2008/layout/LinedList"/>
    <dgm:cxn modelId="{A6D3506A-891F-4E1B-8797-B0E6D58F8CC8}" type="presParOf" srcId="{164466AB-B79C-4165-9FAB-AA545CBBB04B}" destId="{7F09A22F-82A7-453D-99B7-C60C95529CE8}" srcOrd="0" destOrd="0" presId="urn:microsoft.com/office/officeart/2008/layout/LinedList"/>
    <dgm:cxn modelId="{28458D41-A2D6-4270-A383-F0ABD2EE5957}" type="presParOf" srcId="{164466AB-B79C-4165-9FAB-AA545CBBB04B}" destId="{BFA6E34D-96C9-457A-952A-8F264B194931}" srcOrd="1" destOrd="0" presId="urn:microsoft.com/office/officeart/2008/layout/LinedList"/>
    <dgm:cxn modelId="{C593C599-8EEA-4A68-9004-ADAB4625EAFB}" type="presParOf" srcId="{164466AB-B79C-4165-9FAB-AA545CBBB04B}" destId="{5CDA2327-E4BC-467C-9898-7760BC6BA34F}" srcOrd="2" destOrd="0" presId="urn:microsoft.com/office/officeart/2008/layout/LinedList"/>
    <dgm:cxn modelId="{D296A57C-21A5-4E49-BAC1-DDF6E1E93706}" type="presParOf" srcId="{541E7A70-073F-42F8-B895-FBF74B3D816A}" destId="{34C94CB2-0F85-42D2-BB44-65930287D387}" srcOrd="2" destOrd="0" presId="urn:microsoft.com/office/officeart/2008/layout/LinedList"/>
    <dgm:cxn modelId="{F00A79DC-E8AB-43E5-A218-EC6CB73AEBC2}" type="presParOf" srcId="{541E7A70-073F-42F8-B895-FBF74B3D816A}" destId="{8D650A67-C201-4BD6-8AF6-CE36E60303F4}" srcOrd="3" destOrd="0" presId="urn:microsoft.com/office/officeart/2008/layout/LinedList"/>
    <dgm:cxn modelId="{19C883D7-D335-470E-BF40-EE33EF0ED56D}" type="presParOf" srcId="{75C8FE4A-61FB-4B15-9775-3ADC3BE25D36}" destId="{1658B01D-D64D-4A47-B70F-39885D426A5E}" srcOrd="2" destOrd="0" presId="urn:microsoft.com/office/officeart/2008/layout/LinedList"/>
    <dgm:cxn modelId="{84D1715E-5280-4401-B055-66D1EBA0102D}" type="presParOf" srcId="{75C8FE4A-61FB-4B15-9775-3ADC3BE25D36}" destId="{EECCD3EE-0B63-4B2E-AB7C-0D7389DC47CA}" srcOrd="3" destOrd="0" presId="urn:microsoft.com/office/officeart/2008/layout/LinedList"/>
    <dgm:cxn modelId="{0096FD14-EC43-4B06-BC79-91D7DC2A5636}" type="presParOf" srcId="{EECCD3EE-0B63-4B2E-AB7C-0D7389DC47CA}" destId="{654955B2-079E-4D38-88DE-03CDEABA41C6}" srcOrd="0" destOrd="0" presId="urn:microsoft.com/office/officeart/2008/layout/LinedList"/>
    <dgm:cxn modelId="{FDE348BA-2A4B-4A95-86BB-EAC26AC2F9F0}" type="presParOf" srcId="{EECCD3EE-0B63-4B2E-AB7C-0D7389DC47CA}" destId="{E8529C6C-DB14-490C-AC5B-B725798E88C9}" srcOrd="1" destOrd="0" presId="urn:microsoft.com/office/officeart/2008/layout/LinedList"/>
    <dgm:cxn modelId="{713F554C-F256-47B0-98CC-849F3B676232}" type="presParOf" srcId="{E8529C6C-DB14-490C-AC5B-B725798E88C9}" destId="{29453308-ED7D-4E8F-8FDC-8DEEEC33B7A6}" srcOrd="0" destOrd="0" presId="urn:microsoft.com/office/officeart/2008/layout/LinedList"/>
    <dgm:cxn modelId="{61AE6EB3-1F18-400D-B8C0-6D6FA4B918C5}" type="presParOf" srcId="{E8529C6C-DB14-490C-AC5B-B725798E88C9}" destId="{24AF3568-EA9A-417F-85FF-ECE63689C776}" srcOrd="1" destOrd="0" presId="urn:microsoft.com/office/officeart/2008/layout/LinedList"/>
    <dgm:cxn modelId="{AB062B55-F103-4058-B54D-928A6C626A5E}" type="presParOf" srcId="{24AF3568-EA9A-417F-85FF-ECE63689C776}" destId="{95608EF6-0212-4B54-ACB7-64CABDFA2ED0}" srcOrd="0" destOrd="0" presId="urn:microsoft.com/office/officeart/2008/layout/LinedList"/>
    <dgm:cxn modelId="{43639887-7ACA-4F63-93B3-69E370B63D96}" type="presParOf" srcId="{24AF3568-EA9A-417F-85FF-ECE63689C776}" destId="{F4546B6A-C05D-436D-A29A-EA3B8F802B97}" srcOrd="1" destOrd="0" presId="urn:microsoft.com/office/officeart/2008/layout/LinedList"/>
    <dgm:cxn modelId="{74B0F36A-691F-473C-840E-8011B7A639E5}" type="presParOf" srcId="{24AF3568-EA9A-417F-85FF-ECE63689C776}" destId="{37100CAA-6FAC-423E-85B0-B2A7C7F7A5C5}" srcOrd="2" destOrd="0" presId="urn:microsoft.com/office/officeart/2008/layout/LinedList"/>
    <dgm:cxn modelId="{766C2D05-ED4B-4315-87DA-EA0DA985860F}" type="presParOf" srcId="{E8529C6C-DB14-490C-AC5B-B725798E88C9}" destId="{7D45CB62-D318-4B1E-829B-7B8E381F5B87}" srcOrd="2" destOrd="0" presId="urn:microsoft.com/office/officeart/2008/layout/LinedList"/>
    <dgm:cxn modelId="{58EACE29-36E5-4075-9A52-9C59F5B65EBC}" type="presParOf" srcId="{E8529C6C-DB14-490C-AC5B-B725798E88C9}" destId="{82BF2393-4CA0-4C78-9930-C66EC37E73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98F79-BCCF-491E-8CFD-F1F018BFD4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5D405-AAD9-46D0-80C8-B9237EA6B000}">
      <dgm:prSet phldrT="[Текст]"/>
      <dgm:spPr/>
      <dgm:t>
        <a:bodyPr/>
        <a:lstStyle/>
        <a:p>
          <a:r>
            <a:rPr lang="ru-RU" dirty="0"/>
            <a:t>Целевой ориентир</a:t>
          </a:r>
        </a:p>
      </dgm:t>
    </dgm:pt>
    <dgm:pt modelId="{FED88989-9D5D-4BFA-B1D3-DE09EBCDF4DC}" type="parTrans" cxnId="{EE63F8BD-E6C9-4866-B9AD-E9F4E7CE286C}">
      <dgm:prSet/>
      <dgm:spPr/>
      <dgm:t>
        <a:bodyPr/>
        <a:lstStyle/>
        <a:p>
          <a:endParaRPr lang="ru-RU"/>
        </a:p>
      </dgm:t>
    </dgm:pt>
    <dgm:pt modelId="{6D6A0A44-4141-4F44-8EA4-2FEF87634BFE}" type="sibTrans" cxnId="{EE63F8BD-E6C9-4866-B9AD-E9F4E7CE286C}">
      <dgm:prSet/>
      <dgm:spPr/>
      <dgm:t>
        <a:bodyPr/>
        <a:lstStyle/>
        <a:p>
          <a:endParaRPr lang="ru-RU"/>
        </a:p>
      </dgm:t>
    </dgm:pt>
    <dgm:pt modelId="{2A1E5229-04FA-41CB-A95E-5B4430DE54B0}">
      <dgm:prSet phldrT="[Текст]"/>
      <dgm:spPr/>
      <dgm:t>
        <a:bodyPr lIns="36000" rIns="36000"/>
        <a:lstStyle/>
        <a:p>
          <a:r>
            <a:rPr lang="ru-RU" b="0" dirty="0"/>
            <a:t>Ориентирована на конкретную, воспроизводимую эффективную практику (а не на общие темы)</a:t>
          </a:r>
        </a:p>
      </dgm:t>
    </dgm:pt>
    <dgm:pt modelId="{4285BAD9-54E7-459B-A687-19335075A893}" type="parTrans" cxnId="{7449B2E2-086D-4895-8D5C-C6FBC2B3FD9E}">
      <dgm:prSet/>
      <dgm:spPr/>
      <dgm:t>
        <a:bodyPr/>
        <a:lstStyle/>
        <a:p>
          <a:endParaRPr lang="ru-RU"/>
        </a:p>
      </dgm:t>
    </dgm:pt>
    <dgm:pt modelId="{A5457E9E-F769-4884-A881-64246191681C}" type="sibTrans" cxnId="{7449B2E2-086D-4895-8D5C-C6FBC2B3FD9E}">
      <dgm:prSet/>
      <dgm:spPr/>
      <dgm:t>
        <a:bodyPr/>
        <a:lstStyle/>
        <a:p>
          <a:endParaRPr lang="ru-RU"/>
        </a:p>
      </dgm:t>
    </dgm:pt>
    <dgm:pt modelId="{4DB6A464-67A4-4D71-A3A3-60D832D76DF4}">
      <dgm:prSet phldrT="[Текст]"/>
      <dgm:spPr/>
      <dgm:t>
        <a:bodyPr/>
        <a:lstStyle/>
        <a:p>
          <a:r>
            <a:rPr lang="ru-RU" dirty="0"/>
            <a:t>Обязательные элементы</a:t>
          </a:r>
        </a:p>
      </dgm:t>
    </dgm:pt>
    <dgm:pt modelId="{5B9307C5-2C45-4148-82BA-0B8274956CD6}" type="parTrans" cxnId="{1AC751D2-6D92-40FF-9EEB-5F00198C41A3}">
      <dgm:prSet/>
      <dgm:spPr/>
      <dgm:t>
        <a:bodyPr/>
        <a:lstStyle/>
        <a:p>
          <a:endParaRPr lang="ru-RU"/>
        </a:p>
      </dgm:t>
    </dgm:pt>
    <dgm:pt modelId="{05DD967E-D10B-4ECF-9232-E378F4B8D8B3}" type="sibTrans" cxnId="{1AC751D2-6D92-40FF-9EEB-5F00198C41A3}">
      <dgm:prSet/>
      <dgm:spPr/>
      <dgm:t>
        <a:bodyPr/>
        <a:lstStyle/>
        <a:p>
          <a:endParaRPr lang="ru-RU"/>
        </a:p>
      </dgm:t>
    </dgm:pt>
    <dgm:pt modelId="{CC6B1024-E19F-4D76-9005-192066D918C3}">
      <dgm:prSet phldrT="[Текст]"/>
      <dgm:spPr/>
      <dgm:t>
        <a:bodyPr lIns="36000" rIns="36000"/>
        <a:lstStyle/>
        <a:p>
          <a:r>
            <a:rPr lang="ru-RU" dirty="0"/>
            <a:t>Обязательно включает «дорожную карту» с тремя ключевыми элементами: демонстрация практики, обеспечение понимания, проба воспроизведения стажёрами</a:t>
          </a:r>
          <a:endParaRPr lang="ru-RU" b="1" dirty="0"/>
        </a:p>
      </dgm:t>
    </dgm:pt>
    <dgm:pt modelId="{7D97936B-A17B-466A-9E9B-1DCAF8316C62}" type="parTrans" cxnId="{14C28CED-4BE8-46F3-97AD-2056D90A97C1}">
      <dgm:prSet/>
      <dgm:spPr/>
      <dgm:t>
        <a:bodyPr/>
        <a:lstStyle/>
        <a:p>
          <a:endParaRPr lang="ru-RU"/>
        </a:p>
      </dgm:t>
    </dgm:pt>
    <dgm:pt modelId="{85D720C5-84E1-419A-963B-EFB1D5868DDA}" type="sibTrans" cxnId="{14C28CED-4BE8-46F3-97AD-2056D90A97C1}">
      <dgm:prSet/>
      <dgm:spPr/>
      <dgm:t>
        <a:bodyPr/>
        <a:lstStyle/>
        <a:p>
          <a:endParaRPr lang="ru-RU"/>
        </a:p>
      </dgm:t>
    </dgm:pt>
    <dgm:pt modelId="{90A1942F-8C4F-41AC-91BC-09552EAF95C4}">
      <dgm:prSet/>
      <dgm:spPr/>
      <dgm:t>
        <a:bodyPr/>
        <a:lstStyle/>
        <a:p>
          <a:r>
            <a:rPr lang="ru-RU" dirty="0"/>
            <a:t>Ресурсы и результаты</a:t>
          </a:r>
        </a:p>
      </dgm:t>
    </dgm:pt>
    <dgm:pt modelId="{9E6EEA4E-9612-4B61-B7D6-A5488AF090BC}" type="parTrans" cxnId="{260C31D9-21BC-4A71-867E-C5E1CC2D5055}">
      <dgm:prSet/>
      <dgm:spPr/>
      <dgm:t>
        <a:bodyPr/>
        <a:lstStyle/>
        <a:p>
          <a:endParaRPr lang="ru-RU"/>
        </a:p>
      </dgm:t>
    </dgm:pt>
    <dgm:pt modelId="{647DFAEA-4494-4393-9888-F095B4952996}" type="sibTrans" cxnId="{260C31D9-21BC-4A71-867E-C5E1CC2D5055}">
      <dgm:prSet/>
      <dgm:spPr/>
      <dgm:t>
        <a:bodyPr/>
        <a:lstStyle/>
        <a:p>
          <a:endParaRPr lang="ru-RU"/>
        </a:p>
      </dgm:t>
    </dgm:pt>
    <dgm:pt modelId="{BBE8B3DF-0A9F-4261-8AAD-74F9E9DC022C}">
      <dgm:prSet phldrT="[Текст]"/>
      <dgm:spPr/>
      <dgm:t>
        <a:bodyPr/>
        <a:lstStyle/>
        <a:p>
          <a:r>
            <a:rPr lang="ru-RU" dirty="0"/>
            <a:t>Чётко определяет планируемые результаты, контингент, требования и ресурсы</a:t>
          </a:r>
        </a:p>
      </dgm:t>
    </dgm:pt>
    <dgm:pt modelId="{A5FC93FD-5D7B-4E6A-876B-BA0D72CEB4E0}" type="parTrans" cxnId="{5333A99B-43AD-4443-A124-BD6124A45331}">
      <dgm:prSet/>
      <dgm:spPr/>
      <dgm:t>
        <a:bodyPr/>
        <a:lstStyle/>
        <a:p>
          <a:endParaRPr lang="ru-RU"/>
        </a:p>
      </dgm:t>
    </dgm:pt>
    <dgm:pt modelId="{AD0D567D-1809-404A-9252-F7A7BACC96F4}" type="sibTrans" cxnId="{5333A99B-43AD-4443-A124-BD6124A45331}">
      <dgm:prSet/>
      <dgm:spPr/>
      <dgm:t>
        <a:bodyPr/>
        <a:lstStyle/>
        <a:p>
          <a:endParaRPr lang="ru-RU"/>
        </a:p>
      </dgm:t>
    </dgm:pt>
    <dgm:pt modelId="{75C8FE4A-61FB-4B15-9775-3ADC3BE25D36}" type="pres">
      <dgm:prSet presAssocID="{34298F79-BCCF-491E-8CFD-F1F018BFD4BA}" presName="vert0" presStyleCnt="0">
        <dgm:presLayoutVars>
          <dgm:dir/>
          <dgm:animOne val="branch"/>
          <dgm:animLvl val="lvl"/>
        </dgm:presLayoutVars>
      </dgm:prSet>
      <dgm:spPr/>
    </dgm:pt>
    <dgm:pt modelId="{4A42FC94-52EE-4E9E-9CA5-1DEB00661B1B}" type="pres">
      <dgm:prSet presAssocID="{A6A5D405-AAD9-46D0-80C8-B9237EA6B000}" presName="thickLine" presStyleLbl="alignNode1" presStyleIdx="0" presStyleCnt="3"/>
      <dgm:spPr/>
    </dgm:pt>
    <dgm:pt modelId="{6B2EA91C-5AB1-45A0-9540-7A4C55DF66C8}" type="pres">
      <dgm:prSet presAssocID="{A6A5D405-AAD9-46D0-80C8-B9237EA6B000}" presName="horz1" presStyleCnt="0"/>
      <dgm:spPr/>
    </dgm:pt>
    <dgm:pt modelId="{99CC0194-2B31-4EF2-A44D-BD0ECE6E4993}" type="pres">
      <dgm:prSet presAssocID="{A6A5D405-AAD9-46D0-80C8-B9237EA6B000}" presName="tx1" presStyleLbl="revTx" presStyleIdx="0" presStyleCnt="6"/>
      <dgm:spPr/>
    </dgm:pt>
    <dgm:pt modelId="{541E7A70-073F-42F8-B895-FBF74B3D816A}" type="pres">
      <dgm:prSet presAssocID="{A6A5D405-AAD9-46D0-80C8-B9237EA6B000}" presName="vert1" presStyleCnt="0"/>
      <dgm:spPr/>
    </dgm:pt>
    <dgm:pt modelId="{A55D8165-AE14-4317-9956-BD8F00804D58}" type="pres">
      <dgm:prSet presAssocID="{2A1E5229-04FA-41CB-A95E-5B4430DE54B0}" presName="vertSpace2a" presStyleCnt="0"/>
      <dgm:spPr/>
    </dgm:pt>
    <dgm:pt modelId="{164466AB-B79C-4165-9FAB-AA545CBBB04B}" type="pres">
      <dgm:prSet presAssocID="{2A1E5229-04FA-41CB-A95E-5B4430DE54B0}" presName="horz2" presStyleCnt="0"/>
      <dgm:spPr/>
    </dgm:pt>
    <dgm:pt modelId="{7F09A22F-82A7-453D-99B7-C60C95529CE8}" type="pres">
      <dgm:prSet presAssocID="{2A1E5229-04FA-41CB-A95E-5B4430DE54B0}" presName="horzSpace2" presStyleCnt="0"/>
      <dgm:spPr/>
    </dgm:pt>
    <dgm:pt modelId="{BFA6E34D-96C9-457A-952A-8F264B194931}" type="pres">
      <dgm:prSet presAssocID="{2A1E5229-04FA-41CB-A95E-5B4430DE54B0}" presName="tx2" presStyleLbl="revTx" presStyleIdx="1" presStyleCnt="6" custScaleX="104036"/>
      <dgm:spPr/>
    </dgm:pt>
    <dgm:pt modelId="{5CDA2327-E4BC-467C-9898-7760BC6BA34F}" type="pres">
      <dgm:prSet presAssocID="{2A1E5229-04FA-41CB-A95E-5B4430DE54B0}" presName="vert2" presStyleCnt="0"/>
      <dgm:spPr/>
    </dgm:pt>
    <dgm:pt modelId="{34C94CB2-0F85-42D2-BB44-65930287D387}" type="pres">
      <dgm:prSet presAssocID="{2A1E5229-04FA-41CB-A95E-5B4430DE54B0}" presName="thinLine2b" presStyleLbl="callout" presStyleIdx="0" presStyleCnt="3"/>
      <dgm:spPr/>
    </dgm:pt>
    <dgm:pt modelId="{8D650A67-C201-4BD6-8AF6-CE36E60303F4}" type="pres">
      <dgm:prSet presAssocID="{2A1E5229-04FA-41CB-A95E-5B4430DE54B0}" presName="vertSpace2b" presStyleCnt="0"/>
      <dgm:spPr/>
    </dgm:pt>
    <dgm:pt modelId="{1658B01D-D64D-4A47-B70F-39885D426A5E}" type="pres">
      <dgm:prSet presAssocID="{4DB6A464-67A4-4D71-A3A3-60D832D76DF4}" presName="thickLine" presStyleLbl="alignNode1" presStyleIdx="1" presStyleCnt="3"/>
      <dgm:spPr/>
    </dgm:pt>
    <dgm:pt modelId="{EECCD3EE-0B63-4B2E-AB7C-0D7389DC47CA}" type="pres">
      <dgm:prSet presAssocID="{4DB6A464-67A4-4D71-A3A3-60D832D76DF4}" presName="horz1" presStyleCnt="0"/>
      <dgm:spPr/>
    </dgm:pt>
    <dgm:pt modelId="{654955B2-079E-4D38-88DE-03CDEABA41C6}" type="pres">
      <dgm:prSet presAssocID="{4DB6A464-67A4-4D71-A3A3-60D832D76DF4}" presName="tx1" presStyleLbl="revTx" presStyleIdx="2" presStyleCnt="6"/>
      <dgm:spPr/>
    </dgm:pt>
    <dgm:pt modelId="{E8529C6C-DB14-490C-AC5B-B725798E88C9}" type="pres">
      <dgm:prSet presAssocID="{4DB6A464-67A4-4D71-A3A3-60D832D76DF4}" presName="vert1" presStyleCnt="0"/>
      <dgm:spPr/>
    </dgm:pt>
    <dgm:pt modelId="{29453308-ED7D-4E8F-8FDC-8DEEEC33B7A6}" type="pres">
      <dgm:prSet presAssocID="{CC6B1024-E19F-4D76-9005-192066D918C3}" presName="vertSpace2a" presStyleCnt="0"/>
      <dgm:spPr/>
    </dgm:pt>
    <dgm:pt modelId="{24AF3568-EA9A-417F-85FF-ECE63689C776}" type="pres">
      <dgm:prSet presAssocID="{CC6B1024-E19F-4D76-9005-192066D918C3}" presName="horz2" presStyleCnt="0"/>
      <dgm:spPr/>
    </dgm:pt>
    <dgm:pt modelId="{95608EF6-0212-4B54-ACB7-64CABDFA2ED0}" type="pres">
      <dgm:prSet presAssocID="{CC6B1024-E19F-4D76-9005-192066D918C3}" presName="horzSpace2" presStyleCnt="0"/>
      <dgm:spPr/>
    </dgm:pt>
    <dgm:pt modelId="{F4546B6A-C05D-436D-A29A-EA3B8F802B97}" type="pres">
      <dgm:prSet presAssocID="{CC6B1024-E19F-4D76-9005-192066D918C3}" presName="tx2" presStyleLbl="revTx" presStyleIdx="3" presStyleCnt="6" custScaleX="104036"/>
      <dgm:spPr/>
    </dgm:pt>
    <dgm:pt modelId="{37100CAA-6FAC-423E-85B0-B2A7C7F7A5C5}" type="pres">
      <dgm:prSet presAssocID="{CC6B1024-E19F-4D76-9005-192066D918C3}" presName="vert2" presStyleCnt="0"/>
      <dgm:spPr/>
    </dgm:pt>
    <dgm:pt modelId="{7D45CB62-D318-4B1E-829B-7B8E381F5B87}" type="pres">
      <dgm:prSet presAssocID="{CC6B1024-E19F-4D76-9005-192066D918C3}" presName="thinLine2b" presStyleLbl="callout" presStyleIdx="1" presStyleCnt="3"/>
      <dgm:spPr/>
    </dgm:pt>
    <dgm:pt modelId="{82BF2393-4CA0-4C78-9930-C66EC37E7344}" type="pres">
      <dgm:prSet presAssocID="{CC6B1024-E19F-4D76-9005-192066D918C3}" presName="vertSpace2b" presStyleCnt="0"/>
      <dgm:spPr/>
    </dgm:pt>
    <dgm:pt modelId="{61265572-B969-4988-B79E-08858C74E2E0}" type="pres">
      <dgm:prSet presAssocID="{90A1942F-8C4F-41AC-91BC-09552EAF95C4}" presName="thickLine" presStyleLbl="alignNode1" presStyleIdx="2" presStyleCnt="3"/>
      <dgm:spPr/>
    </dgm:pt>
    <dgm:pt modelId="{F314B575-2010-4DEC-8E3D-AF01DB71605C}" type="pres">
      <dgm:prSet presAssocID="{90A1942F-8C4F-41AC-91BC-09552EAF95C4}" presName="horz1" presStyleCnt="0"/>
      <dgm:spPr/>
    </dgm:pt>
    <dgm:pt modelId="{2A8009BA-BBE2-4F76-81CA-52555E3297DD}" type="pres">
      <dgm:prSet presAssocID="{90A1942F-8C4F-41AC-91BC-09552EAF95C4}" presName="tx1" presStyleLbl="revTx" presStyleIdx="4" presStyleCnt="6"/>
      <dgm:spPr/>
    </dgm:pt>
    <dgm:pt modelId="{CCA69498-0190-41F6-B180-5C2D6CB9519E}" type="pres">
      <dgm:prSet presAssocID="{90A1942F-8C4F-41AC-91BC-09552EAF95C4}" presName="vert1" presStyleCnt="0"/>
      <dgm:spPr/>
    </dgm:pt>
    <dgm:pt modelId="{7D8330D4-7DE2-4C85-8D4E-FE6D92C8BE6D}" type="pres">
      <dgm:prSet presAssocID="{BBE8B3DF-0A9F-4261-8AAD-74F9E9DC022C}" presName="vertSpace2a" presStyleCnt="0"/>
      <dgm:spPr/>
    </dgm:pt>
    <dgm:pt modelId="{47735409-1EF0-43CD-9D8A-B195F5478E14}" type="pres">
      <dgm:prSet presAssocID="{BBE8B3DF-0A9F-4261-8AAD-74F9E9DC022C}" presName="horz2" presStyleCnt="0"/>
      <dgm:spPr/>
    </dgm:pt>
    <dgm:pt modelId="{D9F56F1B-D4D6-4B08-8F7C-02455550595F}" type="pres">
      <dgm:prSet presAssocID="{BBE8B3DF-0A9F-4261-8AAD-74F9E9DC022C}" presName="horzSpace2" presStyleCnt="0"/>
      <dgm:spPr/>
    </dgm:pt>
    <dgm:pt modelId="{1A1BECC6-6FA6-4B96-AE6B-8DFF6228A40D}" type="pres">
      <dgm:prSet presAssocID="{BBE8B3DF-0A9F-4261-8AAD-74F9E9DC022C}" presName="tx2" presStyleLbl="revTx" presStyleIdx="5" presStyleCnt="6"/>
      <dgm:spPr/>
    </dgm:pt>
    <dgm:pt modelId="{2FA3C4AC-1170-422C-8A9D-66D7DAF1E426}" type="pres">
      <dgm:prSet presAssocID="{BBE8B3DF-0A9F-4261-8AAD-74F9E9DC022C}" presName="vert2" presStyleCnt="0"/>
      <dgm:spPr/>
    </dgm:pt>
    <dgm:pt modelId="{F7DF3D3A-8751-4B3B-AF9A-B7B81850FDF8}" type="pres">
      <dgm:prSet presAssocID="{BBE8B3DF-0A9F-4261-8AAD-74F9E9DC022C}" presName="thinLine2b" presStyleLbl="callout" presStyleIdx="2" presStyleCnt="3"/>
      <dgm:spPr/>
    </dgm:pt>
    <dgm:pt modelId="{4706847A-F167-4CD1-BCF0-9B37A258AB3C}" type="pres">
      <dgm:prSet presAssocID="{BBE8B3DF-0A9F-4261-8AAD-74F9E9DC022C}" presName="vertSpace2b" presStyleCnt="0"/>
      <dgm:spPr/>
    </dgm:pt>
  </dgm:ptLst>
  <dgm:cxnLst>
    <dgm:cxn modelId="{8388C731-B5C0-4587-B96E-D82A0FBC559B}" type="presOf" srcId="{2A1E5229-04FA-41CB-A95E-5B4430DE54B0}" destId="{BFA6E34D-96C9-457A-952A-8F264B194931}" srcOrd="0" destOrd="0" presId="urn:microsoft.com/office/officeart/2008/layout/LinedList"/>
    <dgm:cxn modelId="{2B85AD3E-9A2A-4597-B629-F8CBB6A1415F}" type="presOf" srcId="{34298F79-BCCF-491E-8CFD-F1F018BFD4BA}" destId="{75C8FE4A-61FB-4B15-9775-3ADC3BE25D36}" srcOrd="0" destOrd="0" presId="urn:microsoft.com/office/officeart/2008/layout/LinedList"/>
    <dgm:cxn modelId="{845E7062-2ACF-4A4C-91E9-ABED893FF22E}" type="presOf" srcId="{4DB6A464-67A4-4D71-A3A3-60D832D76DF4}" destId="{654955B2-079E-4D38-88DE-03CDEABA41C6}" srcOrd="0" destOrd="0" presId="urn:microsoft.com/office/officeart/2008/layout/LinedList"/>
    <dgm:cxn modelId="{09150A6C-692D-4745-94B5-07A30671A715}" type="presOf" srcId="{BBE8B3DF-0A9F-4261-8AAD-74F9E9DC022C}" destId="{1A1BECC6-6FA6-4B96-AE6B-8DFF6228A40D}" srcOrd="0" destOrd="0" presId="urn:microsoft.com/office/officeart/2008/layout/LinedList"/>
    <dgm:cxn modelId="{5333A99B-43AD-4443-A124-BD6124A45331}" srcId="{90A1942F-8C4F-41AC-91BC-09552EAF95C4}" destId="{BBE8B3DF-0A9F-4261-8AAD-74F9E9DC022C}" srcOrd="0" destOrd="0" parTransId="{A5FC93FD-5D7B-4E6A-876B-BA0D72CEB4E0}" sibTransId="{AD0D567D-1809-404A-9252-F7A7BACC96F4}"/>
    <dgm:cxn modelId="{EE63F8BD-E6C9-4866-B9AD-E9F4E7CE286C}" srcId="{34298F79-BCCF-491E-8CFD-F1F018BFD4BA}" destId="{A6A5D405-AAD9-46D0-80C8-B9237EA6B000}" srcOrd="0" destOrd="0" parTransId="{FED88989-9D5D-4BFA-B1D3-DE09EBCDF4DC}" sibTransId="{6D6A0A44-4141-4F44-8EA4-2FEF87634BFE}"/>
    <dgm:cxn modelId="{1AC751D2-6D92-40FF-9EEB-5F00198C41A3}" srcId="{34298F79-BCCF-491E-8CFD-F1F018BFD4BA}" destId="{4DB6A464-67A4-4D71-A3A3-60D832D76DF4}" srcOrd="1" destOrd="0" parTransId="{5B9307C5-2C45-4148-82BA-0B8274956CD6}" sibTransId="{05DD967E-D10B-4ECF-9232-E378F4B8D8B3}"/>
    <dgm:cxn modelId="{260C31D9-21BC-4A71-867E-C5E1CC2D5055}" srcId="{34298F79-BCCF-491E-8CFD-F1F018BFD4BA}" destId="{90A1942F-8C4F-41AC-91BC-09552EAF95C4}" srcOrd="2" destOrd="0" parTransId="{9E6EEA4E-9612-4B61-B7D6-A5488AF090BC}" sibTransId="{647DFAEA-4494-4393-9888-F095B4952996}"/>
    <dgm:cxn modelId="{3975F0DC-F9D4-432F-8615-B4BA087D678D}" type="presOf" srcId="{90A1942F-8C4F-41AC-91BC-09552EAF95C4}" destId="{2A8009BA-BBE2-4F76-81CA-52555E3297DD}" srcOrd="0" destOrd="0" presId="urn:microsoft.com/office/officeart/2008/layout/LinedList"/>
    <dgm:cxn modelId="{7449B2E2-086D-4895-8D5C-C6FBC2B3FD9E}" srcId="{A6A5D405-AAD9-46D0-80C8-B9237EA6B000}" destId="{2A1E5229-04FA-41CB-A95E-5B4430DE54B0}" srcOrd="0" destOrd="0" parTransId="{4285BAD9-54E7-459B-A687-19335075A893}" sibTransId="{A5457E9E-F769-4884-A881-64246191681C}"/>
    <dgm:cxn modelId="{14C28CED-4BE8-46F3-97AD-2056D90A97C1}" srcId="{4DB6A464-67A4-4D71-A3A3-60D832D76DF4}" destId="{CC6B1024-E19F-4D76-9005-192066D918C3}" srcOrd="0" destOrd="0" parTransId="{7D97936B-A17B-466A-9E9B-1DCAF8316C62}" sibTransId="{85D720C5-84E1-419A-963B-EFB1D5868DDA}"/>
    <dgm:cxn modelId="{9EE165F6-0893-42CC-8D5A-15CC09286CC1}" type="presOf" srcId="{A6A5D405-AAD9-46D0-80C8-B9237EA6B000}" destId="{99CC0194-2B31-4EF2-A44D-BD0ECE6E4993}" srcOrd="0" destOrd="0" presId="urn:microsoft.com/office/officeart/2008/layout/LinedList"/>
    <dgm:cxn modelId="{4460B0F6-7841-4BEF-9779-6ADA74DE7AF0}" type="presOf" srcId="{CC6B1024-E19F-4D76-9005-192066D918C3}" destId="{F4546B6A-C05D-436D-A29A-EA3B8F802B97}" srcOrd="0" destOrd="0" presId="urn:microsoft.com/office/officeart/2008/layout/LinedList"/>
    <dgm:cxn modelId="{5B20E7A4-E257-4B22-95CE-613F83BFD3B9}" type="presParOf" srcId="{75C8FE4A-61FB-4B15-9775-3ADC3BE25D36}" destId="{4A42FC94-52EE-4E9E-9CA5-1DEB00661B1B}" srcOrd="0" destOrd="0" presId="urn:microsoft.com/office/officeart/2008/layout/LinedList"/>
    <dgm:cxn modelId="{6BE17166-C25A-4AF9-BB8E-DB965F751C6B}" type="presParOf" srcId="{75C8FE4A-61FB-4B15-9775-3ADC3BE25D36}" destId="{6B2EA91C-5AB1-45A0-9540-7A4C55DF66C8}" srcOrd="1" destOrd="0" presId="urn:microsoft.com/office/officeart/2008/layout/LinedList"/>
    <dgm:cxn modelId="{2DEFE4DB-C59F-498E-849F-7FC30EA8E411}" type="presParOf" srcId="{6B2EA91C-5AB1-45A0-9540-7A4C55DF66C8}" destId="{99CC0194-2B31-4EF2-A44D-BD0ECE6E4993}" srcOrd="0" destOrd="0" presId="urn:microsoft.com/office/officeart/2008/layout/LinedList"/>
    <dgm:cxn modelId="{5B4EC371-B3A2-42D7-913E-5BC137587012}" type="presParOf" srcId="{6B2EA91C-5AB1-45A0-9540-7A4C55DF66C8}" destId="{541E7A70-073F-42F8-B895-FBF74B3D816A}" srcOrd="1" destOrd="0" presId="urn:microsoft.com/office/officeart/2008/layout/LinedList"/>
    <dgm:cxn modelId="{E9F59729-3C3C-43A3-AFC8-5C5465B66563}" type="presParOf" srcId="{541E7A70-073F-42F8-B895-FBF74B3D816A}" destId="{A55D8165-AE14-4317-9956-BD8F00804D58}" srcOrd="0" destOrd="0" presId="urn:microsoft.com/office/officeart/2008/layout/LinedList"/>
    <dgm:cxn modelId="{7BAE7B1C-DCD5-479A-B763-FB30B5536AE3}" type="presParOf" srcId="{541E7A70-073F-42F8-B895-FBF74B3D816A}" destId="{164466AB-B79C-4165-9FAB-AA545CBBB04B}" srcOrd="1" destOrd="0" presId="urn:microsoft.com/office/officeart/2008/layout/LinedList"/>
    <dgm:cxn modelId="{A6D3506A-891F-4E1B-8797-B0E6D58F8CC8}" type="presParOf" srcId="{164466AB-B79C-4165-9FAB-AA545CBBB04B}" destId="{7F09A22F-82A7-453D-99B7-C60C95529CE8}" srcOrd="0" destOrd="0" presId="urn:microsoft.com/office/officeart/2008/layout/LinedList"/>
    <dgm:cxn modelId="{28458D41-A2D6-4270-A383-F0ABD2EE5957}" type="presParOf" srcId="{164466AB-B79C-4165-9FAB-AA545CBBB04B}" destId="{BFA6E34D-96C9-457A-952A-8F264B194931}" srcOrd="1" destOrd="0" presId="urn:microsoft.com/office/officeart/2008/layout/LinedList"/>
    <dgm:cxn modelId="{C593C599-8EEA-4A68-9004-ADAB4625EAFB}" type="presParOf" srcId="{164466AB-B79C-4165-9FAB-AA545CBBB04B}" destId="{5CDA2327-E4BC-467C-9898-7760BC6BA34F}" srcOrd="2" destOrd="0" presId="urn:microsoft.com/office/officeart/2008/layout/LinedList"/>
    <dgm:cxn modelId="{D296A57C-21A5-4E49-BAC1-DDF6E1E93706}" type="presParOf" srcId="{541E7A70-073F-42F8-B895-FBF74B3D816A}" destId="{34C94CB2-0F85-42D2-BB44-65930287D387}" srcOrd="2" destOrd="0" presId="urn:microsoft.com/office/officeart/2008/layout/LinedList"/>
    <dgm:cxn modelId="{F00A79DC-E8AB-43E5-A218-EC6CB73AEBC2}" type="presParOf" srcId="{541E7A70-073F-42F8-B895-FBF74B3D816A}" destId="{8D650A67-C201-4BD6-8AF6-CE36E60303F4}" srcOrd="3" destOrd="0" presId="urn:microsoft.com/office/officeart/2008/layout/LinedList"/>
    <dgm:cxn modelId="{19C883D7-D335-470E-BF40-EE33EF0ED56D}" type="presParOf" srcId="{75C8FE4A-61FB-4B15-9775-3ADC3BE25D36}" destId="{1658B01D-D64D-4A47-B70F-39885D426A5E}" srcOrd="2" destOrd="0" presId="urn:microsoft.com/office/officeart/2008/layout/LinedList"/>
    <dgm:cxn modelId="{84D1715E-5280-4401-B055-66D1EBA0102D}" type="presParOf" srcId="{75C8FE4A-61FB-4B15-9775-3ADC3BE25D36}" destId="{EECCD3EE-0B63-4B2E-AB7C-0D7389DC47CA}" srcOrd="3" destOrd="0" presId="urn:microsoft.com/office/officeart/2008/layout/LinedList"/>
    <dgm:cxn modelId="{0096FD14-EC43-4B06-BC79-91D7DC2A5636}" type="presParOf" srcId="{EECCD3EE-0B63-4B2E-AB7C-0D7389DC47CA}" destId="{654955B2-079E-4D38-88DE-03CDEABA41C6}" srcOrd="0" destOrd="0" presId="urn:microsoft.com/office/officeart/2008/layout/LinedList"/>
    <dgm:cxn modelId="{FDE348BA-2A4B-4A95-86BB-EAC26AC2F9F0}" type="presParOf" srcId="{EECCD3EE-0B63-4B2E-AB7C-0D7389DC47CA}" destId="{E8529C6C-DB14-490C-AC5B-B725798E88C9}" srcOrd="1" destOrd="0" presId="urn:microsoft.com/office/officeart/2008/layout/LinedList"/>
    <dgm:cxn modelId="{713F554C-F256-47B0-98CC-849F3B676232}" type="presParOf" srcId="{E8529C6C-DB14-490C-AC5B-B725798E88C9}" destId="{29453308-ED7D-4E8F-8FDC-8DEEEC33B7A6}" srcOrd="0" destOrd="0" presId="urn:microsoft.com/office/officeart/2008/layout/LinedList"/>
    <dgm:cxn modelId="{61AE6EB3-1F18-400D-B8C0-6D6FA4B918C5}" type="presParOf" srcId="{E8529C6C-DB14-490C-AC5B-B725798E88C9}" destId="{24AF3568-EA9A-417F-85FF-ECE63689C776}" srcOrd="1" destOrd="0" presId="urn:microsoft.com/office/officeart/2008/layout/LinedList"/>
    <dgm:cxn modelId="{AB062B55-F103-4058-B54D-928A6C626A5E}" type="presParOf" srcId="{24AF3568-EA9A-417F-85FF-ECE63689C776}" destId="{95608EF6-0212-4B54-ACB7-64CABDFA2ED0}" srcOrd="0" destOrd="0" presId="urn:microsoft.com/office/officeart/2008/layout/LinedList"/>
    <dgm:cxn modelId="{43639887-7ACA-4F63-93B3-69E370B63D96}" type="presParOf" srcId="{24AF3568-EA9A-417F-85FF-ECE63689C776}" destId="{F4546B6A-C05D-436D-A29A-EA3B8F802B97}" srcOrd="1" destOrd="0" presId="urn:microsoft.com/office/officeart/2008/layout/LinedList"/>
    <dgm:cxn modelId="{74B0F36A-691F-473C-840E-8011B7A639E5}" type="presParOf" srcId="{24AF3568-EA9A-417F-85FF-ECE63689C776}" destId="{37100CAA-6FAC-423E-85B0-B2A7C7F7A5C5}" srcOrd="2" destOrd="0" presId="urn:microsoft.com/office/officeart/2008/layout/LinedList"/>
    <dgm:cxn modelId="{766C2D05-ED4B-4315-87DA-EA0DA985860F}" type="presParOf" srcId="{E8529C6C-DB14-490C-AC5B-B725798E88C9}" destId="{7D45CB62-D318-4B1E-829B-7B8E381F5B87}" srcOrd="2" destOrd="0" presId="urn:microsoft.com/office/officeart/2008/layout/LinedList"/>
    <dgm:cxn modelId="{58EACE29-36E5-4075-9A52-9C59F5B65EBC}" type="presParOf" srcId="{E8529C6C-DB14-490C-AC5B-B725798E88C9}" destId="{82BF2393-4CA0-4C78-9930-C66EC37E7344}" srcOrd="3" destOrd="0" presId="urn:microsoft.com/office/officeart/2008/layout/LinedList"/>
    <dgm:cxn modelId="{D969E5AB-A04F-420E-80D5-53F214E3BEDD}" type="presParOf" srcId="{75C8FE4A-61FB-4B15-9775-3ADC3BE25D36}" destId="{61265572-B969-4988-B79E-08858C74E2E0}" srcOrd="4" destOrd="0" presId="urn:microsoft.com/office/officeart/2008/layout/LinedList"/>
    <dgm:cxn modelId="{C84253DF-6308-4254-92A9-F09A4D10BA4D}" type="presParOf" srcId="{75C8FE4A-61FB-4B15-9775-3ADC3BE25D36}" destId="{F314B575-2010-4DEC-8E3D-AF01DB71605C}" srcOrd="5" destOrd="0" presId="urn:microsoft.com/office/officeart/2008/layout/LinedList"/>
    <dgm:cxn modelId="{0F583770-B510-4A58-975F-82E0AAB1F3C3}" type="presParOf" srcId="{F314B575-2010-4DEC-8E3D-AF01DB71605C}" destId="{2A8009BA-BBE2-4F76-81CA-52555E3297DD}" srcOrd="0" destOrd="0" presId="urn:microsoft.com/office/officeart/2008/layout/LinedList"/>
    <dgm:cxn modelId="{26F63399-8FA6-4FD7-9FFF-4D84AA6EF9DD}" type="presParOf" srcId="{F314B575-2010-4DEC-8E3D-AF01DB71605C}" destId="{CCA69498-0190-41F6-B180-5C2D6CB9519E}" srcOrd="1" destOrd="0" presId="urn:microsoft.com/office/officeart/2008/layout/LinedList"/>
    <dgm:cxn modelId="{C69A93E9-2CBF-4FEA-A70B-AE2B5661F529}" type="presParOf" srcId="{CCA69498-0190-41F6-B180-5C2D6CB9519E}" destId="{7D8330D4-7DE2-4C85-8D4E-FE6D92C8BE6D}" srcOrd="0" destOrd="0" presId="urn:microsoft.com/office/officeart/2008/layout/LinedList"/>
    <dgm:cxn modelId="{F354A078-6E38-42D2-8984-FA7E99192A46}" type="presParOf" srcId="{CCA69498-0190-41F6-B180-5C2D6CB9519E}" destId="{47735409-1EF0-43CD-9D8A-B195F5478E14}" srcOrd="1" destOrd="0" presId="urn:microsoft.com/office/officeart/2008/layout/LinedList"/>
    <dgm:cxn modelId="{A9A33D67-4862-450E-9B8B-94AE2C731115}" type="presParOf" srcId="{47735409-1EF0-43CD-9D8A-B195F5478E14}" destId="{D9F56F1B-D4D6-4B08-8F7C-02455550595F}" srcOrd="0" destOrd="0" presId="urn:microsoft.com/office/officeart/2008/layout/LinedList"/>
    <dgm:cxn modelId="{8C8DD674-1240-4D69-8EDA-A68D3B445C92}" type="presParOf" srcId="{47735409-1EF0-43CD-9D8A-B195F5478E14}" destId="{1A1BECC6-6FA6-4B96-AE6B-8DFF6228A40D}" srcOrd="1" destOrd="0" presId="urn:microsoft.com/office/officeart/2008/layout/LinedList"/>
    <dgm:cxn modelId="{5AE722CB-4AD5-4927-A5B9-C15A8E97990C}" type="presParOf" srcId="{47735409-1EF0-43CD-9D8A-B195F5478E14}" destId="{2FA3C4AC-1170-422C-8A9D-66D7DAF1E426}" srcOrd="2" destOrd="0" presId="urn:microsoft.com/office/officeart/2008/layout/LinedList"/>
    <dgm:cxn modelId="{0F6C399A-5022-440E-BEC2-2829CD05C653}" type="presParOf" srcId="{CCA69498-0190-41F6-B180-5C2D6CB9519E}" destId="{F7DF3D3A-8751-4B3B-AF9A-B7B81850FDF8}" srcOrd="2" destOrd="0" presId="urn:microsoft.com/office/officeart/2008/layout/LinedList"/>
    <dgm:cxn modelId="{675D5936-4B3F-4C51-BA2F-7605107D0D30}" type="presParOf" srcId="{CCA69498-0190-41F6-B180-5C2D6CB9519E}" destId="{4706847A-F167-4CD1-BCF0-9B37A258AB3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98F79-BCCF-491E-8CFD-F1F018BFD4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5D405-AAD9-46D0-80C8-B9237EA6B000}">
      <dgm:prSet phldrT="[Текст]"/>
      <dgm:spPr/>
      <dgm:t>
        <a:bodyPr/>
        <a:lstStyle/>
        <a:p>
          <a:r>
            <a:rPr lang="ru-RU" dirty="0"/>
            <a:t>Руководитель площадки</a:t>
          </a:r>
        </a:p>
      </dgm:t>
    </dgm:pt>
    <dgm:pt modelId="{FED88989-9D5D-4BFA-B1D3-DE09EBCDF4DC}" type="parTrans" cxnId="{EE63F8BD-E6C9-4866-B9AD-E9F4E7CE286C}">
      <dgm:prSet/>
      <dgm:spPr/>
      <dgm:t>
        <a:bodyPr/>
        <a:lstStyle/>
        <a:p>
          <a:endParaRPr lang="ru-RU"/>
        </a:p>
      </dgm:t>
    </dgm:pt>
    <dgm:pt modelId="{6D6A0A44-4141-4F44-8EA4-2FEF87634BFE}" type="sibTrans" cxnId="{EE63F8BD-E6C9-4866-B9AD-E9F4E7CE286C}">
      <dgm:prSet/>
      <dgm:spPr/>
      <dgm:t>
        <a:bodyPr/>
        <a:lstStyle/>
        <a:p>
          <a:endParaRPr lang="ru-RU"/>
        </a:p>
      </dgm:t>
    </dgm:pt>
    <dgm:pt modelId="{2A1E5229-04FA-41CB-A95E-5B4430DE54B0}">
      <dgm:prSet phldrT="[Текст]"/>
      <dgm:spPr/>
      <dgm:t>
        <a:bodyPr lIns="36000" rIns="36000"/>
        <a:lstStyle/>
        <a:p>
          <a:r>
            <a:rPr lang="ru-RU" b="0" dirty="0"/>
            <a:t>стратег, отвечает за координацию с ЦНППМ, информационную открытость, отчётность и ресурсы.</a:t>
          </a:r>
        </a:p>
      </dgm:t>
    </dgm:pt>
    <dgm:pt modelId="{4285BAD9-54E7-459B-A687-19335075A893}" type="parTrans" cxnId="{7449B2E2-086D-4895-8D5C-C6FBC2B3FD9E}">
      <dgm:prSet/>
      <dgm:spPr/>
      <dgm:t>
        <a:bodyPr/>
        <a:lstStyle/>
        <a:p>
          <a:endParaRPr lang="ru-RU"/>
        </a:p>
      </dgm:t>
    </dgm:pt>
    <dgm:pt modelId="{A5457E9E-F769-4884-A881-64246191681C}" type="sibTrans" cxnId="{7449B2E2-086D-4895-8D5C-C6FBC2B3FD9E}">
      <dgm:prSet/>
      <dgm:spPr/>
      <dgm:t>
        <a:bodyPr/>
        <a:lstStyle/>
        <a:p>
          <a:endParaRPr lang="ru-RU"/>
        </a:p>
      </dgm:t>
    </dgm:pt>
    <dgm:pt modelId="{4DB6A464-67A4-4D71-A3A3-60D832D76DF4}">
      <dgm:prSet phldrT="[Текст]"/>
      <dgm:spPr/>
      <dgm:t>
        <a:bodyPr/>
        <a:lstStyle/>
        <a:p>
          <a:r>
            <a:rPr lang="ru-RU" dirty="0"/>
            <a:t>Куратор стажировки</a:t>
          </a:r>
        </a:p>
      </dgm:t>
    </dgm:pt>
    <dgm:pt modelId="{5B9307C5-2C45-4148-82BA-0B8274956CD6}" type="parTrans" cxnId="{1AC751D2-6D92-40FF-9EEB-5F00198C41A3}">
      <dgm:prSet/>
      <dgm:spPr/>
      <dgm:t>
        <a:bodyPr/>
        <a:lstStyle/>
        <a:p>
          <a:endParaRPr lang="ru-RU"/>
        </a:p>
      </dgm:t>
    </dgm:pt>
    <dgm:pt modelId="{05DD967E-D10B-4ECF-9232-E378F4B8D8B3}" type="sibTrans" cxnId="{1AC751D2-6D92-40FF-9EEB-5F00198C41A3}">
      <dgm:prSet/>
      <dgm:spPr/>
      <dgm:t>
        <a:bodyPr/>
        <a:lstStyle/>
        <a:p>
          <a:endParaRPr lang="ru-RU"/>
        </a:p>
      </dgm:t>
    </dgm:pt>
    <dgm:pt modelId="{CC6B1024-E19F-4D76-9005-192066D918C3}">
      <dgm:prSet phldrT="[Текст]"/>
      <dgm:spPr/>
      <dgm:t>
        <a:bodyPr lIns="36000" rIns="36000"/>
        <a:lstStyle/>
        <a:p>
          <a:r>
            <a:rPr lang="ru-RU" dirty="0"/>
            <a:t>оперативный руководитель (тактик), логист, координатор работы группы и сопровождения стажёров.</a:t>
          </a:r>
          <a:endParaRPr lang="ru-RU" b="1" dirty="0"/>
        </a:p>
      </dgm:t>
    </dgm:pt>
    <dgm:pt modelId="{7D97936B-A17B-466A-9E9B-1DCAF8316C62}" type="parTrans" cxnId="{14C28CED-4BE8-46F3-97AD-2056D90A97C1}">
      <dgm:prSet/>
      <dgm:spPr/>
      <dgm:t>
        <a:bodyPr/>
        <a:lstStyle/>
        <a:p>
          <a:endParaRPr lang="ru-RU"/>
        </a:p>
      </dgm:t>
    </dgm:pt>
    <dgm:pt modelId="{85D720C5-84E1-419A-963B-EFB1D5868DDA}" type="sibTrans" cxnId="{14C28CED-4BE8-46F3-97AD-2056D90A97C1}">
      <dgm:prSet/>
      <dgm:spPr/>
      <dgm:t>
        <a:bodyPr/>
        <a:lstStyle/>
        <a:p>
          <a:endParaRPr lang="ru-RU"/>
        </a:p>
      </dgm:t>
    </dgm:pt>
    <dgm:pt modelId="{90A1942F-8C4F-41AC-91BC-09552EAF95C4}">
      <dgm:prSet/>
      <dgm:spPr/>
      <dgm:t>
        <a:bodyPr/>
        <a:lstStyle/>
        <a:p>
          <a:r>
            <a:rPr lang="ru-RU" dirty="0"/>
            <a:t>Рабочая группа</a:t>
          </a:r>
        </a:p>
      </dgm:t>
    </dgm:pt>
    <dgm:pt modelId="{9E6EEA4E-9612-4B61-B7D6-A5488AF090BC}" type="parTrans" cxnId="{260C31D9-21BC-4A71-867E-C5E1CC2D5055}">
      <dgm:prSet/>
      <dgm:spPr/>
      <dgm:t>
        <a:bodyPr/>
        <a:lstStyle/>
        <a:p>
          <a:endParaRPr lang="ru-RU"/>
        </a:p>
      </dgm:t>
    </dgm:pt>
    <dgm:pt modelId="{647DFAEA-4494-4393-9888-F095B4952996}" type="sibTrans" cxnId="{260C31D9-21BC-4A71-867E-C5E1CC2D5055}">
      <dgm:prSet/>
      <dgm:spPr/>
      <dgm:t>
        <a:bodyPr/>
        <a:lstStyle/>
        <a:p>
          <a:endParaRPr lang="ru-RU"/>
        </a:p>
      </dgm:t>
    </dgm:pt>
    <dgm:pt modelId="{BBE8B3DF-0A9F-4261-8AAD-74F9E9DC022C}">
      <dgm:prSet phldrT="[Текст]"/>
      <dgm:spPr/>
      <dgm:t>
        <a:bodyPr/>
        <a:lstStyle/>
        <a:p>
          <a:r>
            <a:rPr lang="ru-RU" dirty="0"/>
            <a:t>ключевые исполнители, которые непосредственно обучают, диагностируют и дают обратную связь стажёрам.</a:t>
          </a:r>
        </a:p>
      </dgm:t>
    </dgm:pt>
    <dgm:pt modelId="{A5FC93FD-5D7B-4E6A-876B-BA0D72CEB4E0}" type="parTrans" cxnId="{5333A99B-43AD-4443-A124-BD6124A45331}">
      <dgm:prSet/>
      <dgm:spPr/>
      <dgm:t>
        <a:bodyPr/>
        <a:lstStyle/>
        <a:p>
          <a:endParaRPr lang="ru-RU"/>
        </a:p>
      </dgm:t>
    </dgm:pt>
    <dgm:pt modelId="{AD0D567D-1809-404A-9252-F7A7BACC96F4}" type="sibTrans" cxnId="{5333A99B-43AD-4443-A124-BD6124A45331}">
      <dgm:prSet/>
      <dgm:spPr/>
      <dgm:t>
        <a:bodyPr/>
        <a:lstStyle/>
        <a:p>
          <a:endParaRPr lang="ru-RU"/>
        </a:p>
      </dgm:t>
    </dgm:pt>
    <dgm:pt modelId="{75C8FE4A-61FB-4B15-9775-3ADC3BE25D36}" type="pres">
      <dgm:prSet presAssocID="{34298F79-BCCF-491E-8CFD-F1F018BFD4BA}" presName="vert0" presStyleCnt="0">
        <dgm:presLayoutVars>
          <dgm:dir/>
          <dgm:animOne val="branch"/>
          <dgm:animLvl val="lvl"/>
        </dgm:presLayoutVars>
      </dgm:prSet>
      <dgm:spPr/>
    </dgm:pt>
    <dgm:pt modelId="{4A42FC94-52EE-4E9E-9CA5-1DEB00661B1B}" type="pres">
      <dgm:prSet presAssocID="{A6A5D405-AAD9-46D0-80C8-B9237EA6B000}" presName="thickLine" presStyleLbl="alignNode1" presStyleIdx="0" presStyleCnt="3"/>
      <dgm:spPr/>
    </dgm:pt>
    <dgm:pt modelId="{6B2EA91C-5AB1-45A0-9540-7A4C55DF66C8}" type="pres">
      <dgm:prSet presAssocID="{A6A5D405-AAD9-46D0-80C8-B9237EA6B000}" presName="horz1" presStyleCnt="0"/>
      <dgm:spPr/>
    </dgm:pt>
    <dgm:pt modelId="{99CC0194-2B31-4EF2-A44D-BD0ECE6E4993}" type="pres">
      <dgm:prSet presAssocID="{A6A5D405-AAD9-46D0-80C8-B9237EA6B000}" presName="tx1" presStyleLbl="revTx" presStyleIdx="0" presStyleCnt="6"/>
      <dgm:spPr/>
    </dgm:pt>
    <dgm:pt modelId="{541E7A70-073F-42F8-B895-FBF74B3D816A}" type="pres">
      <dgm:prSet presAssocID="{A6A5D405-AAD9-46D0-80C8-B9237EA6B000}" presName="vert1" presStyleCnt="0"/>
      <dgm:spPr/>
    </dgm:pt>
    <dgm:pt modelId="{A55D8165-AE14-4317-9956-BD8F00804D58}" type="pres">
      <dgm:prSet presAssocID="{2A1E5229-04FA-41CB-A95E-5B4430DE54B0}" presName="vertSpace2a" presStyleCnt="0"/>
      <dgm:spPr/>
    </dgm:pt>
    <dgm:pt modelId="{164466AB-B79C-4165-9FAB-AA545CBBB04B}" type="pres">
      <dgm:prSet presAssocID="{2A1E5229-04FA-41CB-A95E-5B4430DE54B0}" presName="horz2" presStyleCnt="0"/>
      <dgm:spPr/>
    </dgm:pt>
    <dgm:pt modelId="{7F09A22F-82A7-453D-99B7-C60C95529CE8}" type="pres">
      <dgm:prSet presAssocID="{2A1E5229-04FA-41CB-A95E-5B4430DE54B0}" presName="horzSpace2" presStyleCnt="0"/>
      <dgm:spPr/>
    </dgm:pt>
    <dgm:pt modelId="{BFA6E34D-96C9-457A-952A-8F264B194931}" type="pres">
      <dgm:prSet presAssocID="{2A1E5229-04FA-41CB-A95E-5B4430DE54B0}" presName="tx2" presStyleLbl="revTx" presStyleIdx="1" presStyleCnt="6" custScaleX="104036"/>
      <dgm:spPr/>
    </dgm:pt>
    <dgm:pt modelId="{5CDA2327-E4BC-467C-9898-7760BC6BA34F}" type="pres">
      <dgm:prSet presAssocID="{2A1E5229-04FA-41CB-A95E-5B4430DE54B0}" presName="vert2" presStyleCnt="0"/>
      <dgm:spPr/>
    </dgm:pt>
    <dgm:pt modelId="{34C94CB2-0F85-42D2-BB44-65930287D387}" type="pres">
      <dgm:prSet presAssocID="{2A1E5229-04FA-41CB-A95E-5B4430DE54B0}" presName="thinLine2b" presStyleLbl="callout" presStyleIdx="0" presStyleCnt="3"/>
      <dgm:spPr/>
    </dgm:pt>
    <dgm:pt modelId="{8D650A67-C201-4BD6-8AF6-CE36E60303F4}" type="pres">
      <dgm:prSet presAssocID="{2A1E5229-04FA-41CB-A95E-5B4430DE54B0}" presName="vertSpace2b" presStyleCnt="0"/>
      <dgm:spPr/>
    </dgm:pt>
    <dgm:pt modelId="{1658B01D-D64D-4A47-B70F-39885D426A5E}" type="pres">
      <dgm:prSet presAssocID="{4DB6A464-67A4-4D71-A3A3-60D832D76DF4}" presName="thickLine" presStyleLbl="alignNode1" presStyleIdx="1" presStyleCnt="3"/>
      <dgm:spPr/>
    </dgm:pt>
    <dgm:pt modelId="{EECCD3EE-0B63-4B2E-AB7C-0D7389DC47CA}" type="pres">
      <dgm:prSet presAssocID="{4DB6A464-67A4-4D71-A3A3-60D832D76DF4}" presName="horz1" presStyleCnt="0"/>
      <dgm:spPr/>
    </dgm:pt>
    <dgm:pt modelId="{654955B2-079E-4D38-88DE-03CDEABA41C6}" type="pres">
      <dgm:prSet presAssocID="{4DB6A464-67A4-4D71-A3A3-60D832D76DF4}" presName="tx1" presStyleLbl="revTx" presStyleIdx="2" presStyleCnt="6"/>
      <dgm:spPr/>
    </dgm:pt>
    <dgm:pt modelId="{E8529C6C-DB14-490C-AC5B-B725798E88C9}" type="pres">
      <dgm:prSet presAssocID="{4DB6A464-67A4-4D71-A3A3-60D832D76DF4}" presName="vert1" presStyleCnt="0"/>
      <dgm:spPr/>
    </dgm:pt>
    <dgm:pt modelId="{29453308-ED7D-4E8F-8FDC-8DEEEC33B7A6}" type="pres">
      <dgm:prSet presAssocID="{CC6B1024-E19F-4D76-9005-192066D918C3}" presName="vertSpace2a" presStyleCnt="0"/>
      <dgm:spPr/>
    </dgm:pt>
    <dgm:pt modelId="{24AF3568-EA9A-417F-85FF-ECE63689C776}" type="pres">
      <dgm:prSet presAssocID="{CC6B1024-E19F-4D76-9005-192066D918C3}" presName="horz2" presStyleCnt="0"/>
      <dgm:spPr/>
    </dgm:pt>
    <dgm:pt modelId="{95608EF6-0212-4B54-ACB7-64CABDFA2ED0}" type="pres">
      <dgm:prSet presAssocID="{CC6B1024-E19F-4D76-9005-192066D918C3}" presName="horzSpace2" presStyleCnt="0"/>
      <dgm:spPr/>
    </dgm:pt>
    <dgm:pt modelId="{F4546B6A-C05D-436D-A29A-EA3B8F802B97}" type="pres">
      <dgm:prSet presAssocID="{CC6B1024-E19F-4D76-9005-192066D918C3}" presName="tx2" presStyleLbl="revTx" presStyleIdx="3" presStyleCnt="6" custScaleX="104036"/>
      <dgm:spPr/>
    </dgm:pt>
    <dgm:pt modelId="{37100CAA-6FAC-423E-85B0-B2A7C7F7A5C5}" type="pres">
      <dgm:prSet presAssocID="{CC6B1024-E19F-4D76-9005-192066D918C3}" presName="vert2" presStyleCnt="0"/>
      <dgm:spPr/>
    </dgm:pt>
    <dgm:pt modelId="{7D45CB62-D318-4B1E-829B-7B8E381F5B87}" type="pres">
      <dgm:prSet presAssocID="{CC6B1024-E19F-4D76-9005-192066D918C3}" presName="thinLine2b" presStyleLbl="callout" presStyleIdx="1" presStyleCnt="3"/>
      <dgm:spPr/>
    </dgm:pt>
    <dgm:pt modelId="{82BF2393-4CA0-4C78-9930-C66EC37E7344}" type="pres">
      <dgm:prSet presAssocID="{CC6B1024-E19F-4D76-9005-192066D918C3}" presName="vertSpace2b" presStyleCnt="0"/>
      <dgm:spPr/>
    </dgm:pt>
    <dgm:pt modelId="{61265572-B969-4988-B79E-08858C74E2E0}" type="pres">
      <dgm:prSet presAssocID="{90A1942F-8C4F-41AC-91BC-09552EAF95C4}" presName="thickLine" presStyleLbl="alignNode1" presStyleIdx="2" presStyleCnt="3"/>
      <dgm:spPr/>
    </dgm:pt>
    <dgm:pt modelId="{F314B575-2010-4DEC-8E3D-AF01DB71605C}" type="pres">
      <dgm:prSet presAssocID="{90A1942F-8C4F-41AC-91BC-09552EAF95C4}" presName="horz1" presStyleCnt="0"/>
      <dgm:spPr/>
    </dgm:pt>
    <dgm:pt modelId="{2A8009BA-BBE2-4F76-81CA-52555E3297DD}" type="pres">
      <dgm:prSet presAssocID="{90A1942F-8C4F-41AC-91BC-09552EAF95C4}" presName="tx1" presStyleLbl="revTx" presStyleIdx="4" presStyleCnt="6"/>
      <dgm:spPr/>
    </dgm:pt>
    <dgm:pt modelId="{CCA69498-0190-41F6-B180-5C2D6CB9519E}" type="pres">
      <dgm:prSet presAssocID="{90A1942F-8C4F-41AC-91BC-09552EAF95C4}" presName="vert1" presStyleCnt="0"/>
      <dgm:spPr/>
    </dgm:pt>
    <dgm:pt modelId="{7D8330D4-7DE2-4C85-8D4E-FE6D92C8BE6D}" type="pres">
      <dgm:prSet presAssocID="{BBE8B3DF-0A9F-4261-8AAD-74F9E9DC022C}" presName="vertSpace2a" presStyleCnt="0"/>
      <dgm:spPr/>
    </dgm:pt>
    <dgm:pt modelId="{47735409-1EF0-43CD-9D8A-B195F5478E14}" type="pres">
      <dgm:prSet presAssocID="{BBE8B3DF-0A9F-4261-8AAD-74F9E9DC022C}" presName="horz2" presStyleCnt="0"/>
      <dgm:spPr/>
    </dgm:pt>
    <dgm:pt modelId="{D9F56F1B-D4D6-4B08-8F7C-02455550595F}" type="pres">
      <dgm:prSet presAssocID="{BBE8B3DF-0A9F-4261-8AAD-74F9E9DC022C}" presName="horzSpace2" presStyleCnt="0"/>
      <dgm:spPr/>
    </dgm:pt>
    <dgm:pt modelId="{1A1BECC6-6FA6-4B96-AE6B-8DFF6228A40D}" type="pres">
      <dgm:prSet presAssocID="{BBE8B3DF-0A9F-4261-8AAD-74F9E9DC022C}" presName="tx2" presStyleLbl="revTx" presStyleIdx="5" presStyleCnt="6"/>
      <dgm:spPr/>
    </dgm:pt>
    <dgm:pt modelId="{2FA3C4AC-1170-422C-8A9D-66D7DAF1E426}" type="pres">
      <dgm:prSet presAssocID="{BBE8B3DF-0A9F-4261-8AAD-74F9E9DC022C}" presName="vert2" presStyleCnt="0"/>
      <dgm:spPr/>
    </dgm:pt>
    <dgm:pt modelId="{F7DF3D3A-8751-4B3B-AF9A-B7B81850FDF8}" type="pres">
      <dgm:prSet presAssocID="{BBE8B3DF-0A9F-4261-8AAD-74F9E9DC022C}" presName="thinLine2b" presStyleLbl="callout" presStyleIdx="2" presStyleCnt="3"/>
      <dgm:spPr/>
    </dgm:pt>
    <dgm:pt modelId="{4706847A-F167-4CD1-BCF0-9B37A258AB3C}" type="pres">
      <dgm:prSet presAssocID="{BBE8B3DF-0A9F-4261-8AAD-74F9E9DC022C}" presName="vertSpace2b" presStyleCnt="0"/>
      <dgm:spPr/>
    </dgm:pt>
  </dgm:ptLst>
  <dgm:cxnLst>
    <dgm:cxn modelId="{8388C731-B5C0-4587-B96E-D82A0FBC559B}" type="presOf" srcId="{2A1E5229-04FA-41CB-A95E-5B4430DE54B0}" destId="{BFA6E34D-96C9-457A-952A-8F264B194931}" srcOrd="0" destOrd="0" presId="urn:microsoft.com/office/officeart/2008/layout/LinedList"/>
    <dgm:cxn modelId="{2B85AD3E-9A2A-4597-B629-F8CBB6A1415F}" type="presOf" srcId="{34298F79-BCCF-491E-8CFD-F1F018BFD4BA}" destId="{75C8FE4A-61FB-4B15-9775-3ADC3BE25D36}" srcOrd="0" destOrd="0" presId="urn:microsoft.com/office/officeart/2008/layout/LinedList"/>
    <dgm:cxn modelId="{845E7062-2ACF-4A4C-91E9-ABED893FF22E}" type="presOf" srcId="{4DB6A464-67A4-4D71-A3A3-60D832D76DF4}" destId="{654955B2-079E-4D38-88DE-03CDEABA41C6}" srcOrd="0" destOrd="0" presId="urn:microsoft.com/office/officeart/2008/layout/LinedList"/>
    <dgm:cxn modelId="{09150A6C-692D-4745-94B5-07A30671A715}" type="presOf" srcId="{BBE8B3DF-0A9F-4261-8AAD-74F9E9DC022C}" destId="{1A1BECC6-6FA6-4B96-AE6B-8DFF6228A40D}" srcOrd="0" destOrd="0" presId="urn:microsoft.com/office/officeart/2008/layout/LinedList"/>
    <dgm:cxn modelId="{5333A99B-43AD-4443-A124-BD6124A45331}" srcId="{90A1942F-8C4F-41AC-91BC-09552EAF95C4}" destId="{BBE8B3DF-0A9F-4261-8AAD-74F9E9DC022C}" srcOrd="0" destOrd="0" parTransId="{A5FC93FD-5D7B-4E6A-876B-BA0D72CEB4E0}" sibTransId="{AD0D567D-1809-404A-9252-F7A7BACC96F4}"/>
    <dgm:cxn modelId="{EE63F8BD-E6C9-4866-B9AD-E9F4E7CE286C}" srcId="{34298F79-BCCF-491E-8CFD-F1F018BFD4BA}" destId="{A6A5D405-AAD9-46D0-80C8-B9237EA6B000}" srcOrd="0" destOrd="0" parTransId="{FED88989-9D5D-4BFA-B1D3-DE09EBCDF4DC}" sibTransId="{6D6A0A44-4141-4F44-8EA4-2FEF87634BFE}"/>
    <dgm:cxn modelId="{1AC751D2-6D92-40FF-9EEB-5F00198C41A3}" srcId="{34298F79-BCCF-491E-8CFD-F1F018BFD4BA}" destId="{4DB6A464-67A4-4D71-A3A3-60D832D76DF4}" srcOrd="1" destOrd="0" parTransId="{5B9307C5-2C45-4148-82BA-0B8274956CD6}" sibTransId="{05DD967E-D10B-4ECF-9232-E378F4B8D8B3}"/>
    <dgm:cxn modelId="{260C31D9-21BC-4A71-867E-C5E1CC2D5055}" srcId="{34298F79-BCCF-491E-8CFD-F1F018BFD4BA}" destId="{90A1942F-8C4F-41AC-91BC-09552EAF95C4}" srcOrd="2" destOrd="0" parTransId="{9E6EEA4E-9612-4B61-B7D6-A5488AF090BC}" sibTransId="{647DFAEA-4494-4393-9888-F095B4952996}"/>
    <dgm:cxn modelId="{3975F0DC-F9D4-432F-8615-B4BA087D678D}" type="presOf" srcId="{90A1942F-8C4F-41AC-91BC-09552EAF95C4}" destId="{2A8009BA-BBE2-4F76-81CA-52555E3297DD}" srcOrd="0" destOrd="0" presId="urn:microsoft.com/office/officeart/2008/layout/LinedList"/>
    <dgm:cxn modelId="{7449B2E2-086D-4895-8D5C-C6FBC2B3FD9E}" srcId="{A6A5D405-AAD9-46D0-80C8-B9237EA6B000}" destId="{2A1E5229-04FA-41CB-A95E-5B4430DE54B0}" srcOrd="0" destOrd="0" parTransId="{4285BAD9-54E7-459B-A687-19335075A893}" sibTransId="{A5457E9E-F769-4884-A881-64246191681C}"/>
    <dgm:cxn modelId="{14C28CED-4BE8-46F3-97AD-2056D90A97C1}" srcId="{4DB6A464-67A4-4D71-A3A3-60D832D76DF4}" destId="{CC6B1024-E19F-4D76-9005-192066D918C3}" srcOrd="0" destOrd="0" parTransId="{7D97936B-A17B-466A-9E9B-1DCAF8316C62}" sibTransId="{85D720C5-84E1-419A-963B-EFB1D5868DDA}"/>
    <dgm:cxn modelId="{9EE165F6-0893-42CC-8D5A-15CC09286CC1}" type="presOf" srcId="{A6A5D405-AAD9-46D0-80C8-B9237EA6B000}" destId="{99CC0194-2B31-4EF2-A44D-BD0ECE6E4993}" srcOrd="0" destOrd="0" presId="urn:microsoft.com/office/officeart/2008/layout/LinedList"/>
    <dgm:cxn modelId="{4460B0F6-7841-4BEF-9779-6ADA74DE7AF0}" type="presOf" srcId="{CC6B1024-E19F-4D76-9005-192066D918C3}" destId="{F4546B6A-C05D-436D-A29A-EA3B8F802B97}" srcOrd="0" destOrd="0" presId="urn:microsoft.com/office/officeart/2008/layout/LinedList"/>
    <dgm:cxn modelId="{5B20E7A4-E257-4B22-95CE-613F83BFD3B9}" type="presParOf" srcId="{75C8FE4A-61FB-4B15-9775-3ADC3BE25D36}" destId="{4A42FC94-52EE-4E9E-9CA5-1DEB00661B1B}" srcOrd="0" destOrd="0" presId="urn:microsoft.com/office/officeart/2008/layout/LinedList"/>
    <dgm:cxn modelId="{6BE17166-C25A-4AF9-BB8E-DB965F751C6B}" type="presParOf" srcId="{75C8FE4A-61FB-4B15-9775-3ADC3BE25D36}" destId="{6B2EA91C-5AB1-45A0-9540-7A4C55DF66C8}" srcOrd="1" destOrd="0" presId="urn:microsoft.com/office/officeart/2008/layout/LinedList"/>
    <dgm:cxn modelId="{2DEFE4DB-C59F-498E-849F-7FC30EA8E411}" type="presParOf" srcId="{6B2EA91C-5AB1-45A0-9540-7A4C55DF66C8}" destId="{99CC0194-2B31-4EF2-A44D-BD0ECE6E4993}" srcOrd="0" destOrd="0" presId="urn:microsoft.com/office/officeart/2008/layout/LinedList"/>
    <dgm:cxn modelId="{5B4EC371-B3A2-42D7-913E-5BC137587012}" type="presParOf" srcId="{6B2EA91C-5AB1-45A0-9540-7A4C55DF66C8}" destId="{541E7A70-073F-42F8-B895-FBF74B3D816A}" srcOrd="1" destOrd="0" presId="urn:microsoft.com/office/officeart/2008/layout/LinedList"/>
    <dgm:cxn modelId="{E9F59729-3C3C-43A3-AFC8-5C5465B66563}" type="presParOf" srcId="{541E7A70-073F-42F8-B895-FBF74B3D816A}" destId="{A55D8165-AE14-4317-9956-BD8F00804D58}" srcOrd="0" destOrd="0" presId="urn:microsoft.com/office/officeart/2008/layout/LinedList"/>
    <dgm:cxn modelId="{7BAE7B1C-DCD5-479A-B763-FB30B5536AE3}" type="presParOf" srcId="{541E7A70-073F-42F8-B895-FBF74B3D816A}" destId="{164466AB-B79C-4165-9FAB-AA545CBBB04B}" srcOrd="1" destOrd="0" presId="urn:microsoft.com/office/officeart/2008/layout/LinedList"/>
    <dgm:cxn modelId="{A6D3506A-891F-4E1B-8797-B0E6D58F8CC8}" type="presParOf" srcId="{164466AB-B79C-4165-9FAB-AA545CBBB04B}" destId="{7F09A22F-82A7-453D-99B7-C60C95529CE8}" srcOrd="0" destOrd="0" presId="urn:microsoft.com/office/officeart/2008/layout/LinedList"/>
    <dgm:cxn modelId="{28458D41-A2D6-4270-A383-F0ABD2EE5957}" type="presParOf" srcId="{164466AB-B79C-4165-9FAB-AA545CBBB04B}" destId="{BFA6E34D-96C9-457A-952A-8F264B194931}" srcOrd="1" destOrd="0" presId="urn:microsoft.com/office/officeart/2008/layout/LinedList"/>
    <dgm:cxn modelId="{C593C599-8EEA-4A68-9004-ADAB4625EAFB}" type="presParOf" srcId="{164466AB-B79C-4165-9FAB-AA545CBBB04B}" destId="{5CDA2327-E4BC-467C-9898-7760BC6BA34F}" srcOrd="2" destOrd="0" presId="urn:microsoft.com/office/officeart/2008/layout/LinedList"/>
    <dgm:cxn modelId="{D296A57C-21A5-4E49-BAC1-DDF6E1E93706}" type="presParOf" srcId="{541E7A70-073F-42F8-B895-FBF74B3D816A}" destId="{34C94CB2-0F85-42D2-BB44-65930287D387}" srcOrd="2" destOrd="0" presId="urn:microsoft.com/office/officeart/2008/layout/LinedList"/>
    <dgm:cxn modelId="{F00A79DC-E8AB-43E5-A218-EC6CB73AEBC2}" type="presParOf" srcId="{541E7A70-073F-42F8-B895-FBF74B3D816A}" destId="{8D650A67-C201-4BD6-8AF6-CE36E60303F4}" srcOrd="3" destOrd="0" presId="urn:microsoft.com/office/officeart/2008/layout/LinedList"/>
    <dgm:cxn modelId="{19C883D7-D335-470E-BF40-EE33EF0ED56D}" type="presParOf" srcId="{75C8FE4A-61FB-4B15-9775-3ADC3BE25D36}" destId="{1658B01D-D64D-4A47-B70F-39885D426A5E}" srcOrd="2" destOrd="0" presId="urn:microsoft.com/office/officeart/2008/layout/LinedList"/>
    <dgm:cxn modelId="{84D1715E-5280-4401-B055-66D1EBA0102D}" type="presParOf" srcId="{75C8FE4A-61FB-4B15-9775-3ADC3BE25D36}" destId="{EECCD3EE-0B63-4B2E-AB7C-0D7389DC47CA}" srcOrd="3" destOrd="0" presId="urn:microsoft.com/office/officeart/2008/layout/LinedList"/>
    <dgm:cxn modelId="{0096FD14-EC43-4B06-BC79-91D7DC2A5636}" type="presParOf" srcId="{EECCD3EE-0B63-4B2E-AB7C-0D7389DC47CA}" destId="{654955B2-079E-4D38-88DE-03CDEABA41C6}" srcOrd="0" destOrd="0" presId="urn:microsoft.com/office/officeart/2008/layout/LinedList"/>
    <dgm:cxn modelId="{FDE348BA-2A4B-4A95-86BB-EAC26AC2F9F0}" type="presParOf" srcId="{EECCD3EE-0B63-4B2E-AB7C-0D7389DC47CA}" destId="{E8529C6C-DB14-490C-AC5B-B725798E88C9}" srcOrd="1" destOrd="0" presId="urn:microsoft.com/office/officeart/2008/layout/LinedList"/>
    <dgm:cxn modelId="{713F554C-F256-47B0-98CC-849F3B676232}" type="presParOf" srcId="{E8529C6C-DB14-490C-AC5B-B725798E88C9}" destId="{29453308-ED7D-4E8F-8FDC-8DEEEC33B7A6}" srcOrd="0" destOrd="0" presId="urn:microsoft.com/office/officeart/2008/layout/LinedList"/>
    <dgm:cxn modelId="{61AE6EB3-1F18-400D-B8C0-6D6FA4B918C5}" type="presParOf" srcId="{E8529C6C-DB14-490C-AC5B-B725798E88C9}" destId="{24AF3568-EA9A-417F-85FF-ECE63689C776}" srcOrd="1" destOrd="0" presId="urn:microsoft.com/office/officeart/2008/layout/LinedList"/>
    <dgm:cxn modelId="{AB062B55-F103-4058-B54D-928A6C626A5E}" type="presParOf" srcId="{24AF3568-EA9A-417F-85FF-ECE63689C776}" destId="{95608EF6-0212-4B54-ACB7-64CABDFA2ED0}" srcOrd="0" destOrd="0" presId="urn:microsoft.com/office/officeart/2008/layout/LinedList"/>
    <dgm:cxn modelId="{43639887-7ACA-4F63-93B3-69E370B63D96}" type="presParOf" srcId="{24AF3568-EA9A-417F-85FF-ECE63689C776}" destId="{F4546B6A-C05D-436D-A29A-EA3B8F802B97}" srcOrd="1" destOrd="0" presId="urn:microsoft.com/office/officeart/2008/layout/LinedList"/>
    <dgm:cxn modelId="{74B0F36A-691F-473C-840E-8011B7A639E5}" type="presParOf" srcId="{24AF3568-EA9A-417F-85FF-ECE63689C776}" destId="{37100CAA-6FAC-423E-85B0-B2A7C7F7A5C5}" srcOrd="2" destOrd="0" presId="urn:microsoft.com/office/officeart/2008/layout/LinedList"/>
    <dgm:cxn modelId="{766C2D05-ED4B-4315-87DA-EA0DA985860F}" type="presParOf" srcId="{E8529C6C-DB14-490C-AC5B-B725798E88C9}" destId="{7D45CB62-D318-4B1E-829B-7B8E381F5B87}" srcOrd="2" destOrd="0" presId="urn:microsoft.com/office/officeart/2008/layout/LinedList"/>
    <dgm:cxn modelId="{58EACE29-36E5-4075-9A52-9C59F5B65EBC}" type="presParOf" srcId="{E8529C6C-DB14-490C-AC5B-B725798E88C9}" destId="{82BF2393-4CA0-4C78-9930-C66EC37E7344}" srcOrd="3" destOrd="0" presId="urn:microsoft.com/office/officeart/2008/layout/LinedList"/>
    <dgm:cxn modelId="{D969E5AB-A04F-420E-80D5-53F214E3BEDD}" type="presParOf" srcId="{75C8FE4A-61FB-4B15-9775-3ADC3BE25D36}" destId="{61265572-B969-4988-B79E-08858C74E2E0}" srcOrd="4" destOrd="0" presId="urn:microsoft.com/office/officeart/2008/layout/LinedList"/>
    <dgm:cxn modelId="{C84253DF-6308-4254-92A9-F09A4D10BA4D}" type="presParOf" srcId="{75C8FE4A-61FB-4B15-9775-3ADC3BE25D36}" destId="{F314B575-2010-4DEC-8E3D-AF01DB71605C}" srcOrd="5" destOrd="0" presId="urn:microsoft.com/office/officeart/2008/layout/LinedList"/>
    <dgm:cxn modelId="{0F583770-B510-4A58-975F-82E0AAB1F3C3}" type="presParOf" srcId="{F314B575-2010-4DEC-8E3D-AF01DB71605C}" destId="{2A8009BA-BBE2-4F76-81CA-52555E3297DD}" srcOrd="0" destOrd="0" presId="urn:microsoft.com/office/officeart/2008/layout/LinedList"/>
    <dgm:cxn modelId="{26F63399-8FA6-4FD7-9FFF-4D84AA6EF9DD}" type="presParOf" srcId="{F314B575-2010-4DEC-8E3D-AF01DB71605C}" destId="{CCA69498-0190-41F6-B180-5C2D6CB9519E}" srcOrd="1" destOrd="0" presId="urn:microsoft.com/office/officeart/2008/layout/LinedList"/>
    <dgm:cxn modelId="{C69A93E9-2CBF-4FEA-A70B-AE2B5661F529}" type="presParOf" srcId="{CCA69498-0190-41F6-B180-5C2D6CB9519E}" destId="{7D8330D4-7DE2-4C85-8D4E-FE6D92C8BE6D}" srcOrd="0" destOrd="0" presId="urn:microsoft.com/office/officeart/2008/layout/LinedList"/>
    <dgm:cxn modelId="{F354A078-6E38-42D2-8984-FA7E99192A46}" type="presParOf" srcId="{CCA69498-0190-41F6-B180-5C2D6CB9519E}" destId="{47735409-1EF0-43CD-9D8A-B195F5478E14}" srcOrd="1" destOrd="0" presId="urn:microsoft.com/office/officeart/2008/layout/LinedList"/>
    <dgm:cxn modelId="{A9A33D67-4862-450E-9B8B-94AE2C731115}" type="presParOf" srcId="{47735409-1EF0-43CD-9D8A-B195F5478E14}" destId="{D9F56F1B-D4D6-4B08-8F7C-02455550595F}" srcOrd="0" destOrd="0" presId="urn:microsoft.com/office/officeart/2008/layout/LinedList"/>
    <dgm:cxn modelId="{8C8DD674-1240-4D69-8EDA-A68D3B445C92}" type="presParOf" srcId="{47735409-1EF0-43CD-9D8A-B195F5478E14}" destId="{1A1BECC6-6FA6-4B96-AE6B-8DFF6228A40D}" srcOrd="1" destOrd="0" presId="urn:microsoft.com/office/officeart/2008/layout/LinedList"/>
    <dgm:cxn modelId="{5AE722CB-4AD5-4927-A5B9-C15A8E97990C}" type="presParOf" srcId="{47735409-1EF0-43CD-9D8A-B195F5478E14}" destId="{2FA3C4AC-1170-422C-8A9D-66D7DAF1E426}" srcOrd="2" destOrd="0" presId="urn:microsoft.com/office/officeart/2008/layout/LinedList"/>
    <dgm:cxn modelId="{0F6C399A-5022-440E-BEC2-2829CD05C653}" type="presParOf" srcId="{CCA69498-0190-41F6-B180-5C2D6CB9519E}" destId="{F7DF3D3A-8751-4B3B-AF9A-B7B81850FDF8}" srcOrd="2" destOrd="0" presId="urn:microsoft.com/office/officeart/2008/layout/LinedList"/>
    <dgm:cxn modelId="{675D5936-4B3F-4C51-BA2F-7605107D0D30}" type="presParOf" srcId="{CCA69498-0190-41F6-B180-5C2D6CB9519E}" destId="{4706847A-F167-4CD1-BCF0-9B37A258AB3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98F79-BCCF-491E-8CFD-F1F018BFD4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5D405-AAD9-46D0-80C8-B9237EA6B000}">
      <dgm:prSet phldrT="[Текст]"/>
      <dgm:spPr/>
      <dgm:t>
        <a:bodyPr/>
        <a:lstStyle/>
        <a:p>
          <a:r>
            <a:rPr lang="ru-RU" dirty="0"/>
            <a:t>Срок действия</a:t>
          </a:r>
        </a:p>
      </dgm:t>
    </dgm:pt>
    <dgm:pt modelId="{FED88989-9D5D-4BFA-B1D3-DE09EBCDF4DC}" type="parTrans" cxnId="{EE63F8BD-E6C9-4866-B9AD-E9F4E7CE286C}">
      <dgm:prSet/>
      <dgm:spPr/>
      <dgm:t>
        <a:bodyPr/>
        <a:lstStyle/>
        <a:p>
          <a:endParaRPr lang="ru-RU"/>
        </a:p>
      </dgm:t>
    </dgm:pt>
    <dgm:pt modelId="{6D6A0A44-4141-4F44-8EA4-2FEF87634BFE}" type="sibTrans" cxnId="{EE63F8BD-E6C9-4866-B9AD-E9F4E7CE286C}">
      <dgm:prSet/>
      <dgm:spPr/>
      <dgm:t>
        <a:bodyPr/>
        <a:lstStyle/>
        <a:p>
          <a:endParaRPr lang="ru-RU"/>
        </a:p>
      </dgm:t>
    </dgm:pt>
    <dgm:pt modelId="{2A1E5229-04FA-41CB-A95E-5B4430DE54B0}">
      <dgm:prSet phldrT="[Текст]"/>
      <dgm:spPr/>
      <dgm:t>
        <a:bodyPr lIns="36000" rIns="36000"/>
        <a:lstStyle/>
        <a:p>
          <a:r>
            <a:rPr lang="ru-RU" b="0" dirty="0"/>
            <a:t>статус присваивается только на один учебный год</a:t>
          </a:r>
        </a:p>
        <a:p>
          <a:r>
            <a:rPr lang="ru-RU" b="0" dirty="0"/>
            <a:t>(может быть отозван досрочно при неудовлетворительном качестве работы площадки)</a:t>
          </a:r>
        </a:p>
      </dgm:t>
    </dgm:pt>
    <dgm:pt modelId="{4285BAD9-54E7-459B-A687-19335075A893}" type="parTrans" cxnId="{7449B2E2-086D-4895-8D5C-C6FBC2B3FD9E}">
      <dgm:prSet/>
      <dgm:spPr/>
      <dgm:t>
        <a:bodyPr/>
        <a:lstStyle/>
        <a:p>
          <a:endParaRPr lang="ru-RU"/>
        </a:p>
      </dgm:t>
    </dgm:pt>
    <dgm:pt modelId="{A5457E9E-F769-4884-A881-64246191681C}" type="sibTrans" cxnId="{7449B2E2-086D-4895-8D5C-C6FBC2B3FD9E}">
      <dgm:prSet/>
      <dgm:spPr/>
      <dgm:t>
        <a:bodyPr/>
        <a:lstStyle/>
        <a:p>
          <a:endParaRPr lang="ru-RU"/>
        </a:p>
      </dgm:t>
    </dgm:pt>
    <dgm:pt modelId="{4DB6A464-67A4-4D71-A3A3-60D832D76DF4}">
      <dgm:prSet phldrT="[Текст]"/>
      <dgm:spPr/>
      <dgm:t>
        <a:bodyPr/>
        <a:lstStyle/>
        <a:p>
          <a:r>
            <a:rPr lang="ru-RU" dirty="0"/>
            <a:t>Активность площадки</a:t>
          </a:r>
        </a:p>
      </dgm:t>
    </dgm:pt>
    <dgm:pt modelId="{5B9307C5-2C45-4148-82BA-0B8274956CD6}" type="parTrans" cxnId="{1AC751D2-6D92-40FF-9EEB-5F00198C41A3}">
      <dgm:prSet/>
      <dgm:spPr/>
      <dgm:t>
        <a:bodyPr/>
        <a:lstStyle/>
        <a:p>
          <a:endParaRPr lang="ru-RU"/>
        </a:p>
      </dgm:t>
    </dgm:pt>
    <dgm:pt modelId="{05DD967E-D10B-4ECF-9232-E378F4B8D8B3}" type="sibTrans" cxnId="{1AC751D2-6D92-40FF-9EEB-5F00198C41A3}">
      <dgm:prSet/>
      <dgm:spPr/>
      <dgm:t>
        <a:bodyPr/>
        <a:lstStyle/>
        <a:p>
          <a:endParaRPr lang="ru-RU"/>
        </a:p>
      </dgm:t>
    </dgm:pt>
    <dgm:pt modelId="{CC6B1024-E19F-4D76-9005-192066D918C3}">
      <dgm:prSet phldrT="[Текст]"/>
      <dgm:spPr/>
      <dgm:t>
        <a:bodyPr lIns="36000" rIns="36000"/>
        <a:lstStyle/>
        <a:p>
          <a:r>
            <a:rPr lang="ru-RU" dirty="0"/>
            <a:t>необходимо провести не менее двух стажировок по 16 часов каждая</a:t>
          </a:r>
        </a:p>
      </dgm:t>
    </dgm:pt>
    <dgm:pt modelId="{7D97936B-A17B-466A-9E9B-1DCAF8316C62}" type="parTrans" cxnId="{14C28CED-4BE8-46F3-97AD-2056D90A97C1}">
      <dgm:prSet/>
      <dgm:spPr/>
      <dgm:t>
        <a:bodyPr/>
        <a:lstStyle/>
        <a:p>
          <a:endParaRPr lang="ru-RU"/>
        </a:p>
      </dgm:t>
    </dgm:pt>
    <dgm:pt modelId="{85D720C5-84E1-419A-963B-EFB1D5868DDA}" type="sibTrans" cxnId="{14C28CED-4BE8-46F3-97AD-2056D90A97C1}">
      <dgm:prSet/>
      <dgm:spPr/>
      <dgm:t>
        <a:bodyPr/>
        <a:lstStyle/>
        <a:p>
          <a:endParaRPr lang="ru-RU"/>
        </a:p>
      </dgm:t>
    </dgm:pt>
    <dgm:pt modelId="{75C8FE4A-61FB-4B15-9775-3ADC3BE25D36}" type="pres">
      <dgm:prSet presAssocID="{34298F79-BCCF-491E-8CFD-F1F018BFD4BA}" presName="vert0" presStyleCnt="0">
        <dgm:presLayoutVars>
          <dgm:dir/>
          <dgm:animOne val="branch"/>
          <dgm:animLvl val="lvl"/>
        </dgm:presLayoutVars>
      </dgm:prSet>
      <dgm:spPr/>
    </dgm:pt>
    <dgm:pt modelId="{4A42FC94-52EE-4E9E-9CA5-1DEB00661B1B}" type="pres">
      <dgm:prSet presAssocID="{A6A5D405-AAD9-46D0-80C8-B9237EA6B000}" presName="thickLine" presStyleLbl="alignNode1" presStyleIdx="0" presStyleCnt="2"/>
      <dgm:spPr/>
    </dgm:pt>
    <dgm:pt modelId="{6B2EA91C-5AB1-45A0-9540-7A4C55DF66C8}" type="pres">
      <dgm:prSet presAssocID="{A6A5D405-AAD9-46D0-80C8-B9237EA6B000}" presName="horz1" presStyleCnt="0"/>
      <dgm:spPr/>
    </dgm:pt>
    <dgm:pt modelId="{99CC0194-2B31-4EF2-A44D-BD0ECE6E4993}" type="pres">
      <dgm:prSet presAssocID="{A6A5D405-AAD9-46D0-80C8-B9237EA6B000}" presName="tx1" presStyleLbl="revTx" presStyleIdx="0" presStyleCnt="4"/>
      <dgm:spPr/>
    </dgm:pt>
    <dgm:pt modelId="{541E7A70-073F-42F8-B895-FBF74B3D816A}" type="pres">
      <dgm:prSet presAssocID="{A6A5D405-AAD9-46D0-80C8-B9237EA6B000}" presName="vert1" presStyleCnt="0"/>
      <dgm:spPr/>
    </dgm:pt>
    <dgm:pt modelId="{A55D8165-AE14-4317-9956-BD8F00804D58}" type="pres">
      <dgm:prSet presAssocID="{2A1E5229-04FA-41CB-A95E-5B4430DE54B0}" presName="vertSpace2a" presStyleCnt="0"/>
      <dgm:spPr/>
    </dgm:pt>
    <dgm:pt modelId="{164466AB-B79C-4165-9FAB-AA545CBBB04B}" type="pres">
      <dgm:prSet presAssocID="{2A1E5229-04FA-41CB-A95E-5B4430DE54B0}" presName="horz2" presStyleCnt="0"/>
      <dgm:spPr/>
    </dgm:pt>
    <dgm:pt modelId="{7F09A22F-82A7-453D-99B7-C60C95529CE8}" type="pres">
      <dgm:prSet presAssocID="{2A1E5229-04FA-41CB-A95E-5B4430DE54B0}" presName="horzSpace2" presStyleCnt="0"/>
      <dgm:spPr/>
    </dgm:pt>
    <dgm:pt modelId="{BFA6E34D-96C9-457A-952A-8F264B194931}" type="pres">
      <dgm:prSet presAssocID="{2A1E5229-04FA-41CB-A95E-5B4430DE54B0}" presName="tx2" presStyleLbl="revTx" presStyleIdx="1" presStyleCnt="4" custScaleX="104036"/>
      <dgm:spPr/>
    </dgm:pt>
    <dgm:pt modelId="{5CDA2327-E4BC-467C-9898-7760BC6BA34F}" type="pres">
      <dgm:prSet presAssocID="{2A1E5229-04FA-41CB-A95E-5B4430DE54B0}" presName="vert2" presStyleCnt="0"/>
      <dgm:spPr/>
    </dgm:pt>
    <dgm:pt modelId="{34C94CB2-0F85-42D2-BB44-65930287D387}" type="pres">
      <dgm:prSet presAssocID="{2A1E5229-04FA-41CB-A95E-5B4430DE54B0}" presName="thinLine2b" presStyleLbl="callout" presStyleIdx="0" presStyleCnt="2"/>
      <dgm:spPr/>
    </dgm:pt>
    <dgm:pt modelId="{8D650A67-C201-4BD6-8AF6-CE36E60303F4}" type="pres">
      <dgm:prSet presAssocID="{2A1E5229-04FA-41CB-A95E-5B4430DE54B0}" presName="vertSpace2b" presStyleCnt="0"/>
      <dgm:spPr/>
    </dgm:pt>
    <dgm:pt modelId="{1658B01D-D64D-4A47-B70F-39885D426A5E}" type="pres">
      <dgm:prSet presAssocID="{4DB6A464-67A4-4D71-A3A3-60D832D76DF4}" presName="thickLine" presStyleLbl="alignNode1" presStyleIdx="1" presStyleCnt="2"/>
      <dgm:spPr/>
    </dgm:pt>
    <dgm:pt modelId="{EECCD3EE-0B63-4B2E-AB7C-0D7389DC47CA}" type="pres">
      <dgm:prSet presAssocID="{4DB6A464-67A4-4D71-A3A3-60D832D76DF4}" presName="horz1" presStyleCnt="0"/>
      <dgm:spPr/>
    </dgm:pt>
    <dgm:pt modelId="{654955B2-079E-4D38-88DE-03CDEABA41C6}" type="pres">
      <dgm:prSet presAssocID="{4DB6A464-67A4-4D71-A3A3-60D832D76DF4}" presName="tx1" presStyleLbl="revTx" presStyleIdx="2" presStyleCnt="4"/>
      <dgm:spPr/>
    </dgm:pt>
    <dgm:pt modelId="{E8529C6C-DB14-490C-AC5B-B725798E88C9}" type="pres">
      <dgm:prSet presAssocID="{4DB6A464-67A4-4D71-A3A3-60D832D76DF4}" presName="vert1" presStyleCnt="0"/>
      <dgm:spPr/>
    </dgm:pt>
    <dgm:pt modelId="{29453308-ED7D-4E8F-8FDC-8DEEEC33B7A6}" type="pres">
      <dgm:prSet presAssocID="{CC6B1024-E19F-4D76-9005-192066D918C3}" presName="vertSpace2a" presStyleCnt="0"/>
      <dgm:spPr/>
    </dgm:pt>
    <dgm:pt modelId="{24AF3568-EA9A-417F-85FF-ECE63689C776}" type="pres">
      <dgm:prSet presAssocID="{CC6B1024-E19F-4D76-9005-192066D918C3}" presName="horz2" presStyleCnt="0"/>
      <dgm:spPr/>
    </dgm:pt>
    <dgm:pt modelId="{95608EF6-0212-4B54-ACB7-64CABDFA2ED0}" type="pres">
      <dgm:prSet presAssocID="{CC6B1024-E19F-4D76-9005-192066D918C3}" presName="horzSpace2" presStyleCnt="0"/>
      <dgm:spPr/>
    </dgm:pt>
    <dgm:pt modelId="{F4546B6A-C05D-436D-A29A-EA3B8F802B97}" type="pres">
      <dgm:prSet presAssocID="{CC6B1024-E19F-4D76-9005-192066D918C3}" presName="tx2" presStyleLbl="revTx" presStyleIdx="3" presStyleCnt="4" custScaleX="104036"/>
      <dgm:spPr/>
    </dgm:pt>
    <dgm:pt modelId="{37100CAA-6FAC-423E-85B0-B2A7C7F7A5C5}" type="pres">
      <dgm:prSet presAssocID="{CC6B1024-E19F-4D76-9005-192066D918C3}" presName="vert2" presStyleCnt="0"/>
      <dgm:spPr/>
    </dgm:pt>
    <dgm:pt modelId="{7D45CB62-D318-4B1E-829B-7B8E381F5B87}" type="pres">
      <dgm:prSet presAssocID="{CC6B1024-E19F-4D76-9005-192066D918C3}" presName="thinLine2b" presStyleLbl="callout" presStyleIdx="1" presStyleCnt="2"/>
      <dgm:spPr/>
    </dgm:pt>
    <dgm:pt modelId="{82BF2393-4CA0-4C78-9930-C66EC37E7344}" type="pres">
      <dgm:prSet presAssocID="{CC6B1024-E19F-4D76-9005-192066D918C3}" presName="vertSpace2b" presStyleCnt="0"/>
      <dgm:spPr/>
    </dgm:pt>
  </dgm:ptLst>
  <dgm:cxnLst>
    <dgm:cxn modelId="{8388C731-B5C0-4587-B96E-D82A0FBC559B}" type="presOf" srcId="{2A1E5229-04FA-41CB-A95E-5B4430DE54B0}" destId="{BFA6E34D-96C9-457A-952A-8F264B194931}" srcOrd="0" destOrd="0" presId="urn:microsoft.com/office/officeart/2008/layout/LinedList"/>
    <dgm:cxn modelId="{2B85AD3E-9A2A-4597-B629-F8CBB6A1415F}" type="presOf" srcId="{34298F79-BCCF-491E-8CFD-F1F018BFD4BA}" destId="{75C8FE4A-61FB-4B15-9775-3ADC3BE25D36}" srcOrd="0" destOrd="0" presId="urn:microsoft.com/office/officeart/2008/layout/LinedList"/>
    <dgm:cxn modelId="{845E7062-2ACF-4A4C-91E9-ABED893FF22E}" type="presOf" srcId="{4DB6A464-67A4-4D71-A3A3-60D832D76DF4}" destId="{654955B2-079E-4D38-88DE-03CDEABA41C6}" srcOrd="0" destOrd="0" presId="urn:microsoft.com/office/officeart/2008/layout/LinedList"/>
    <dgm:cxn modelId="{EE63F8BD-E6C9-4866-B9AD-E9F4E7CE286C}" srcId="{34298F79-BCCF-491E-8CFD-F1F018BFD4BA}" destId="{A6A5D405-AAD9-46D0-80C8-B9237EA6B000}" srcOrd="0" destOrd="0" parTransId="{FED88989-9D5D-4BFA-B1D3-DE09EBCDF4DC}" sibTransId="{6D6A0A44-4141-4F44-8EA4-2FEF87634BFE}"/>
    <dgm:cxn modelId="{1AC751D2-6D92-40FF-9EEB-5F00198C41A3}" srcId="{34298F79-BCCF-491E-8CFD-F1F018BFD4BA}" destId="{4DB6A464-67A4-4D71-A3A3-60D832D76DF4}" srcOrd="1" destOrd="0" parTransId="{5B9307C5-2C45-4148-82BA-0B8274956CD6}" sibTransId="{05DD967E-D10B-4ECF-9232-E378F4B8D8B3}"/>
    <dgm:cxn modelId="{7449B2E2-086D-4895-8D5C-C6FBC2B3FD9E}" srcId="{A6A5D405-AAD9-46D0-80C8-B9237EA6B000}" destId="{2A1E5229-04FA-41CB-A95E-5B4430DE54B0}" srcOrd="0" destOrd="0" parTransId="{4285BAD9-54E7-459B-A687-19335075A893}" sibTransId="{A5457E9E-F769-4884-A881-64246191681C}"/>
    <dgm:cxn modelId="{14C28CED-4BE8-46F3-97AD-2056D90A97C1}" srcId="{4DB6A464-67A4-4D71-A3A3-60D832D76DF4}" destId="{CC6B1024-E19F-4D76-9005-192066D918C3}" srcOrd="0" destOrd="0" parTransId="{7D97936B-A17B-466A-9E9B-1DCAF8316C62}" sibTransId="{85D720C5-84E1-419A-963B-EFB1D5868DDA}"/>
    <dgm:cxn modelId="{9EE165F6-0893-42CC-8D5A-15CC09286CC1}" type="presOf" srcId="{A6A5D405-AAD9-46D0-80C8-B9237EA6B000}" destId="{99CC0194-2B31-4EF2-A44D-BD0ECE6E4993}" srcOrd="0" destOrd="0" presId="urn:microsoft.com/office/officeart/2008/layout/LinedList"/>
    <dgm:cxn modelId="{4460B0F6-7841-4BEF-9779-6ADA74DE7AF0}" type="presOf" srcId="{CC6B1024-E19F-4D76-9005-192066D918C3}" destId="{F4546B6A-C05D-436D-A29A-EA3B8F802B97}" srcOrd="0" destOrd="0" presId="urn:microsoft.com/office/officeart/2008/layout/LinedList"/>
    <dgm:cxn modelId="{5B20E7A4-E257-4B22-95CE-613F83BFD3B9}" type="presParOf" srcId="{75C8FE4A-61FB-4B15-9775-3ADC3BE25D36}" destId="{4A42FC94-52EE-4E9E-9CA5-1DEB00661B1B}" srcOrd="0" destOrd="0" presId="urn:microsoft.com/office/officeart/2008/layout/LinedList"/>
    <dgm:cxn modelId="{6BE17166-C25A-4AF9-BB8E-DB965F751C6B}" type="presParOf" srcId="{75C8FE4A-61FB-4B15-9775-3ADC3BE25D36}" destId="{6B2EA91C-5AB1-45A0-9540-7A4C55DF66C8}" srcOrd="1" destOrd="0" presId="urn:microsoft.com/office/officeart/2008/layout/LinedList"/>
    <dgm:cxn modelId="{2DEFE4DB-C59F-498E-849F-7FC30EA8E411}" type="presParOf" srcId="{6B2EA91C-5AB1-45A0-9540-7A4C55DF66C8}" destId="{99CC0194-2B31-4EF2-A44D-BD0ECE6E4993}" srcOrd="0" destOrd="0" presId="urn:microsoft.com/office/officeart/2008/layout/LinedList"/>
    <dgm:cxn modelId="{5B4EC371-B3A2-42D7-913E-5BC137587012}" type="presParOf" srcId="{6B2EA91C-5AB1-45A0-9540-7A4C55DF66C8}" destId="{541E7A70-073F-42F8-B895-FBF74B3D816A}" srcOrd="1" destOrd="0" presId="urn:microsoft.com/office/officeart/2008/layout/LinedList"/>
    <dgm:cxn modelId="{E9F59729-3C3C-43A3-AFC8-5C5465B66563}" type="presParOf" srcId="{541E7A70-073F-42F8-B895-FBF74B3D816A}" destId="{A55D8165-AE14-4317-9956-BD8F00804D58}" srcOrd="0" destOrd="0" presId="urn:microsoft.com/office/officeart/2008/layout/LinedList"/>
    <dgm:cxn modelId="{7BAE7B1C-DCD5-479A-B763-FB30B5536AE3}" type="presParOf" srcId="{541E7A70-073F-42F8-B895-FBF74B3D816A}" destId="{164466AB-B79C-4165-9FAB-AA545CBBB04B}" srcOrd="1" destOrd="0" presId="urn:microsoft.com/office/officeart/2008/layout/LinedList"/>
    <dgm:cxn modelId="{A6D3506A-891F-4E1B-8797-B0E6D58F8CC8}" type="presParOf" srcId="{164466AB-B79C-4165-9FAB-AA545CBBB04B}" destId="{7F09A22F-82A7-453D-99B7-C60C95529CE8}" srcOrd="0" destOrd="0" presId="urn:microsoft.com/office/officeart/2008/layout/LinedList"/>
    <dgm:cxn modelId="{28458D41-A2D6-4270-A383-F0ABD2EE5957}" type="presParOf" srcId="{164466AB-B79C-4165-9FAB-AA545CBBB04B}" destId="{BFA6E34D-96C9-457A-952A-8F264B194931}" srcOrd="1" destOrd="0" presId="urn:microsoft.com/office/officeart/2008/layout/LinedList"/>
    <dgm:cxn modelId="{C593C599-8EEA-4A68-9004-ADAB4625EAFB}" type="presParOf" srcId="{164466AB-B79C-4165-9FAB-AA545CBBB04B}" destId="{5CDA2327-E4BC-467C-9898-7760BC6BA34F}" srcOrd="2" destOrd="0" presId="urn:microsoft.com/office/officeart/2008/layout/LinedList"/>
    <dgm:cxn modelId="{D296A57C-21A5-4E49-BAC1-DDF6E1E93706}" type="presParOf" srcId="{541E7A70-073F-42F8-B895-FBF74B3D816A}" destId="{34C94CB2-0F85-42D2-BB44-65930287D387}" srcOrd="2" destOrd="0" presId="urn:microsoft.com/office/officeart/2008/layout/LinedList"/>
    <dgm:cxn modelId="{F00A79DC-E8AB-43E5-A218-EC6CB73AEBC2}" type="presParOf" srcId="{541E7A70-073F-42F8-B895-FBF74B3D816A}" destId="{8D650A67-C201-4BD6-8AF6-CE36E60303F4}" srcOrd="3" destOrd="0" presId="urn:microsoft.com/office/officeart/2008/layout/LinedList"/>
    <dgm:cxn modelId="{19C883D7-D335-470E-BF40-EE33EF0ED56D}" type="presParOf" srcId="{75C8FE4A-61FB-4B15-9775-3ADC3BE25D36}" destId="{1658B01D-D64D-4A47-B70F-39885D426A5E}" srcOrd="2" destOrd="0" presId="urn:microsoft.com/office/officeart/2008/layout/LinedList"/>
    <dgm:cxn modelId="{84D1715E-5280-4401-B055-66D1EBA0102D}" type="presParOf" srcId="{75C8FE4A-61FB-4B15-9775-3ADC3BE25D36}" destId="{EECCD3EE-0B63-4B2E-AB7C-0D7389DC47CA}" srcOrd="3" destOrd="0" presId="urn:microsoft.com/office/officeart/2008/layout/LinedList"/>
    <dgm:cxn modelId="{0096FD14-EC43-4B06-BC79-91D7DC2A5636}" type="presParOf" srcId="{EECCD3EE-0B63-4B2E-AB7C-0D7389DC47CA}" destId="{654955B2-079E-4D38-88DE-03CDEABA41C6}" srcOrd="0" destOrd="0" presId="urn:microsoft.com/office/officeart/2008/layout/LinedList"/>
    <dgm:cxn modelId="{FDE348BA-2A4B-4A95-86BB-EAC26AC2F9F0}" type="presParOf" srcId="{EECCD3EE-0B63-4B2E-AB7C-0D7389DC47CA}" destId="{E8529C6C-DB14-490C-AC5B-B725798E88C9}" srcOrd="1" destOrd="0" presId="urn:microsoft.com/office/officeart/2008/layout/LinedList"/>
    <dgm:cxn modelId="{713F554C-F256-47B0-98CC-849F3B676232}" type="presParOf" srcId="{E8529C6C-DB14-490C-AC5B-B725798E88C9}" destId="{29453308-ED7D-4E8F-8FDC-8DEEEC33B7A6}" srcOrd="0" destOrd="0" presId="urn:microsoft.com/office/officeart/2008/layout/LinedList"/>
    <dgm:cxn modelId="{61AE6EB3-1F18-400D-B8C0-6D6FA4B918C5}" type="presParOf" srcId="{E8529C6C-DB14-490C-AC5B-B725798E88C9}" destId="{24AF3568-EA9A-417F-85FF-ECE63689C776}" srcOrd="1" destOrd="0" presId="urn:microsoft.com/office/officeart/2008/layout/LinedList"/>
    <dgm:cxn modelId="{AB062B55-F103-4058-B54D-928A6C626A5E}" type="presParOf" srcId="{24AF3568-EA9A-417F-85FF-ECE63689C776}" destId="{95608EF6-0212-4B54-ACB7-64CABDFA2ED0}" srcOrd="0" destOrd="0" presId="urn:microsoft.com/office/officeart/2008/layout/LinedList"/>
    <dgm:cxn modelId="{43639887-7ACA-4F63-93B3-69E370B63D96}" type="presParOf" srcId="{24AF3568-EA9A-417F-85FF-ECE63689C776}" destId="{F4546B6A-C05D-436D-A29A-EA3B8F802B97}" srcOrd="1" destOrd="0" presId="urn:microsoft.com/office/officeart/2008/layout/LinedList"/>
    <dgm:cxn modelId="{74B0F36A-691F-473C-840E-8011B7A639E5}" type="presParOf" srcId="{24AF3568-EA9A-417F-85FF-ECE63689C776}" destId="{37100CAA-6FAC-423E-85B0-B2A7C7F7A5C5}" srcOrd="2" destOrd="0" presId="urn:microsoft.com/office/officeart/2008/layout/LinedList"/>
    <dgm:cxn modelId="{766C2D05-ED4B-4315-87DA-EA0DA985860F}" type="presParOf" srcId="{E8529C6C-DB14-490C-AC5B-B725798E88C9}" destId="{7D45CB62-D318-4B1E-829B-7B8E381F5B87}" srcOrd="2" destOrd="0" presId="urn:microsoft.com/office/officeart/2008/layout/LinedList"/>
    <dgm:cxn modelId="{58EACE29-36E5-4075-9A52-9C59F5B65EBC}" type="presParOf" srcId="{E8529C6C-DB14-490C-AC5B-B725798E88C9}" destId="{82BF2393-4CA0-4C78-9930-C66EC37E734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AE9C75-1686-493F-9C44-DCB57E8BA0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862A8-A59D-49B3-B2FF-259D4A4C5CEB}">
      <dgm:prSet phldrT="[Текст]"/>
      <dgm:spPr/>
      <dgm:t>
        <a:bodyPr/>
        <a:lstStyle/>
        <a:p>
          <a:r>
            <a:rPr lang="ru-RU" dirty="0"/>
            <a:t> Ключевые пункты</a:t>
          </a:r>
        </a:p>
      </dgm:t>
    </dgm:pt>
    <dgm:pt modelId="{E6567E65-A18E-4518-B3B7-787728A1763B}" type="parTrans" cxnId="{9A94A02B-4572-4513-BAB1-2DC782ECCA7B}">
      <dgm:prSet/>
      <dgm:spPr/>
      <dgm:t>
        <a:bodyPr/>
        <a:lstStyle/>
        <a:p>
          <a:endParaRPr lang="ru-RU"/>
        </a:p>
      </dgm:t>
    </dgm:pt>
    <dgm:pt modelId="{83673FEB-EE1B-471A-B062-EB021BCE12BA}" type="sibTrans" cxnId="{9A94A02B-4572-4513-BAB1-2DC782ECCA7B}">
      <dgm:prSet/>
      <dgm:spPr/>
      <dgm:t>
        <a:bodyPr/>
        <a:lstStyle/>
        <a:p>
          <a:endParaRPr lang="ru-RU"/>
        </a:p>
      </dgm:t>
    </dgm:pt>
    <dgm:pt modelId="{580079B4-55CA-4190-AA92-6CD9AF2A433D}">
      <dgm:prSet phldrT="[Текст]"/>
      <dgm:spPr/>
      <dgm:t>
        <a:bodyPr/>
        <a:lstStyle/>
        <a:p>
          <a:r>
            <a:rPr lang="ru-RU" dirty="0"/>
            <a:t>Тема стажировки</a:t>
          </a:r>
        </a:p>
      </dgm:t>
    </dgm:pt>
    <dgm:pt modelId="{4F8F84F2-5CC8-4E34-8F28-93FC54E3ECA5}" type="parTrans" cxnId="{22D6F468-8DAC-48A0-95EE-1DC8B070F8A9}">
      <dgm:prSet/>
      <dgm:spPr/>
      <dgm:t>
        <a:bodyPr/>
        <a:lstStyle/>
        <a:p>
          <a:endParaRPr lang="ru-RU"/>
        </a:p>
      </dgm:t>
    </dgm:pt>
    <dgm:pt modelId="{A5293891-AEE7-4653-8C0F-176C12B6798D}" type="sibTrans" cxnId="{22D6F468-8DAC-48A0-95EE-1DC8B070F8A9}">
      <dgm:prSet/>
      <dgm:spPr/>
      <dgm:t>
        <a:bodyPr/>
        <a:lstStyle/>
        <a:p>
          <a:endParaRPr lang="ru-RU"/>
        </a:p>
      </dgm:t>
    </dgm:pt>
    <dgm:pt modelId="{422BB23D-6FD6-4568-9FA1-BFE651D53C71}">
      <dgm:prSet/>
      <dgm:spPr/>
      <dgm:t>
        <a:bodyPr/>
        <a:lstStyle/>
        <a:p>
          <a:r>
            <a:rPr lang="ru-RU" dirty="0"/>
            <a:t>Цель стажировки</a:t>
          </a:r>
        </a:p>
      </dgm:t>
    </dgm:pt>
    <dgm:pt modelId="{0F16A848-22AB-49CC-A9A8-E8FAB1A5B250}" type="parTrans" cxnId="{11E7D975-6FF1-4B6F-922B-21286548BD2E}">
      <dgm:prSet/>
      <dgm:spPr/>
      <dgm:t>
        <a:bodyPr/>
        <a:lstStyle/>
        <a:p>
          <a:endParaRPr lang="ru-RU"/>
        </a:p>
      </dgm:t>
    </dgm:pt>
    <dgm:pt modelId="{0A0BFF03-490F-4477-ADDA-79606DA24B49}" type="sibTrans" cxnId="{11E7D975-6FF1-4B6F-922B-21286548BD2E}">
      <dgm:prSet/>
      <dgm:spPr/>
      <dgm:t>
        <a:bodyPr/>
        <a:lstStyle/>
        <a:p>
          <a:endParaRPr lang="ru-RU"/>
        </a:p>
      </dgm:t>
    </dgm:pt>
    <dgm:pt modelId="{F43E5837-3FB9-46C9-8D9E-C4E09DD353F0}">
      <dgm:prSet/>
      <dgm:spPr/>
      <dgm:t>
        <a:bodyPr/>
        <a:lstStyle/>
        <a:p>
          <a:r>
            <a:rPr lang="ru-RU" dirty="0"/>
            <a:t>Содержание (теоретическая и практическая часть)</a:t>
          </a:r>
        </a:p>
      </dgm:t>
    </dgm:pt>
    <dgm:pt modelId="{89796AF2-7B47-4621-BCE3-205B01C885F7}" type="parTrans" cxnId="{6B150000-FFBC-442A-80B1-24135C87926E}">
      <dgm:prSet/>
      <dgm:spPr/>
      <dgm:t>
        <a:bodyPr/>
        <a:lstStyle/>
        <a:p>
          <a:endParaRPr lang="ru-RU"/>
        </a:p>
      </dgm:t>
    </dgm:pt>
    <dgm:pt modelId="{9EDBA101-A7F6-4838-A3FB-4F0763CA91B0}" type="sibTrans" cxnId="{6B150000-FFBC-442A-80B1-24135C87926E}">
      <dgm:prSet/>
      <dgm:spPr/>
      <dgm:t>
        <a:bodyPr/>
        <a:lstStyle/>
        <a:p>
          <a:endParaRPr lang="ru-RU"/>
        </a:p>
      </dgm:t>
    </dgm:pt>
    <dgm:pt modelId="{15E8E62E-828C-44CA-9694-7986963862BF}">
      <dgm:prSet/>
      <dgm:spPr/>
      <dgm:t>
        <a:bodyPr/>
        <a:lstStyle/>
        <a:p>
          <a:r>
            <a:rPr lang="ru-RU" dirty="0"/>
            <a:t>Продолжительность стажировки</a:t>
          </a:r>
        </a:p>
      </dgm:t>
    </dgm:pt>
    <dgm:pt modelId="{573AEDB1-656B-42BB-81D1-3127C9C99115}" type="parTrans" cxnId="{0FEBB7A4-D16A-4CFB-BF8C-A962283B1C40}">
      <dgm:prSet/>
      <dgm:spPr/>
      <dgm:t>
        <a:bodyPr/>
        <a:lstStyle/>
        <a:p>
          <a:endParaRPr lang="ru-RU"/>
        </a:p>
      </dgm:t>
    </dgm:pt>
    <dgm:pt modelId="{D2F776C7-E788-4D7F-8511-DD74A2AA9CA5}" type="sibTrans" cxnId="{0FEBB7A4-D16A-4CFB-BF8C-A962283B1C40}">
      <dgm:prSet/>
      <dgm:spPr/>
      <dgm:t>
        <a:bodyPr/>
        <a:lstStyle/>
        <a:p>
          <a:endParaRPr lang="ru-RU"/>
        </a:p>
      </dgm:t>
    </dgm:pt>
    <dgm:pt modelId="{69A1945A-92FF-4A70-86D4-40B594AAE738}">
      <dgm:prSet/>
      <dgm:spPr/>
      <dgm:t>
        <a:bodyPr/>
        <a:lstStyle/>
        <a:p>
          <a:r>
            <a:rPr lang="ru-RU" dirty="0"/>
            <a:t>Ожидаемый результат </a:t>
          </a:r>
          <a:br>
            <a:rPr lang="ru-RU" dirty="0"/>
          </a:br>
          <a:r>
            <a:rPr lang="ru-RU" dirty="0"/>
            <a:t>(перечислить что конкретно смогут осуществлять после прохождения стажировки)</a:t>
          </a:r>
        </a:p>
      </dgm:t>
    </dgm:pt>
    <dgm:pt modelId="{27B69DDF-AAFE-42BC-82B4-15F6FB3FD272}" type="parTrans" cxnId="{937B069E-D66E-44C1-9376-1BD4CF5FCC4E}">
      <dgm:prSet/>
      <dgm:spPr/>
      <dgm:t>
        <a:bodyPr/>
        <a:lstStyle/>
        <a:p>
          <a:endParaRPr lang="ru-RU"/>
        </a:p>
      </dgm:t>
    </dgm:pt>
    <dgm:pt modelId="{34B88B60-6864-4189-B367-AA1B9ECC88FF}" type="sibTrans" cxnId="{937B069E-D66E-44C1-9376-1BD4CF5FCC4E}">
      <dgm:prSet/>
      <dgm:spPr/>
      <dgm:t>
        <a:bodyPr/>
        <a:lstStyle/>
        <a:p>
          <a:endParaRPr lang="ru-RU"/>
        </a:p>
      </dgm:t>
    </dgm:pt>
    <dgm:pt modelId="{2628D2B5-1413-48C1-BA97-81AB3D3AFB22}">
      <dgm:prSet phldrT="[Текст]"/>
      <dgm:spPr/>
      <dgm:t>
        <a:bodyPr/>
        <a:lstStyle/>
        <a:p>
          <a:r>
            <a:rPr lang="ru-RU" dirty="0"/>
            <a:t>Участники стажировки</a:t>
          </a:r>
        </a:p>
      </dgm:t>
    </dgm:pt>
    <dgm:pt modelId="{7A940184-56AA-4093-A168-189724664506}" type="parTrans" cxnId="{95009198-2C65-49D2-AA6D-F6C3CC6E9923}">
      <dgm:prSet/>
      <dgm:spPr/>
      <dgm:t>
        <a:bodyPr/>
        <a:lstStyle/>
        <a:p>
          <a:endParaRPr lang="ru-RU"/>
        </a:p>
      </dgm:t>
    </dgm:pt>
    <dgm:pt modelId="{D59333E2-C7B7-4A20-9067-49ACEAA5FC5E}" type="sibTrans" cxnId="{95009198-2C65-49D2-AA6D-F6C3CC6E9923}">
      <dgm:prSet/>
      <dgm:spPr/>
      <dgm:t>
        <a:bodyPr/>
        <a:lstStyle/>
        <a:p>
          <a:endParaRPr lang="ru-RU"/>
        </a:p>
      </dgm:t>
    </dgm:pt>
    <dgm:pt modelId="{620D402E-46F4-4696-8B0C-60D4183E939C}">
      <dgm:prSet/>
      <dgm:spPr>
        <a:solidFill>
          <a:schemeClr val="bg1"/>
        </a:solidFill>
      </dgm:spPr>
      <dgm:t>
        <a:bodyPr/>
        <a:lstStyle/>
        <a:p>
          <a:r>
            <a:rPr lang="ru-RU" dirty="0"/>
            <a:t>Ключевые аспекты стажировки</a:t>
          </a:r>
        </a:p>
      </dgm:t>
    </dgm:pt>
    <dgm:pt modelId="{8F9D8952-37DA-43F4-8BAC-98D2BC6736AA}" type="sibTrans" cxnId="{A0F13E2C-8CCC-4C05-9CF3-509EF8C0726D}">
      <dgm:prSet/>
      <dgm:spPr/>
      <dgm:t>
        <a:bodyPr/>
        <a:lstStyle/>
        <a:p>
          <a:endParaRPr lang="ru-RU"/>
        </a:p>
      </dgm:t>
    </dgm:pt>
    <dgm:pt modelId="{9210C8F6-BC5B-40DB-9C5F-EF7FFBC7EBB9}" type="parTrans" cxnId="{A0F13E2C-8CCC-4C05-9CF3-509EF8C0726D}">
      <dgm:prSet/>
      <dgm:spPr/>
      <dgm:t>
        <a:bodyPr/>
        <a:lstStyle/>
        <a:p>
          <a:endParaRPr lang="ru-RU"/>
        </a:p>
      </dgm:t>
    </dgm:pt>
    <dgm:pt modelId="{A0A53642-5D9C-4782-9A63-CD377D5E4671}" type="pres">
      <dgm:prSet presAssocID="{F2AE9C75-1686-493F-9C44-DCB57E8BA08E}" presName="vert0" presStyleCnt="0">
        <dgm:presLayoutVars>
          <dgm:dir/>
          <dgm:animOne val="branch"/>
          <dgm:animLvl val="lvl"/>
        </dgm:presLayoutVars>
      </dgm:prSet>
      <dgm:spPr/>
    </dgm:pt>
    <dgm:pt modelId="{E9EF6DE0-593C-42F6-A2CE-534157C717E9}" type="pres">
      <dgm:prSet presAssocID="{1B2862A8-A59D-49B3-B2FF-259D4A4C5CEB}" presName="thickLine" presStyleLbl="alignNode1" presStyleIdx="0" presStyleCnt="1"/>
      <dgm:spPr/>
    </dgm:pt>
    <dgm:pt modelId="{EB1645E7-41E1-463D-A389-9B4770D3B641}" type="pres">
      <dgm:prSet presAssocID="{1B2862A8-A59D-49B3-B2FF-259D4A4C5CEB}" presName="horz1" presStyleCnt="0"/>
      <dgm:spPr/>
    </dgm:pt>
    <dgm:pt modelId="{D5A21A19-5A4A-43EF-8E5F-FEFC10A46621}" type="pres">
      <dgm:prSet presAssocID="{1B2862A8-A59D-49B3-B2FF-259D4A4C5CEB}" presName="tx1" presStyleLbl="revTx" presStyleIdx="0" presStyleCnt="8"/>
      <dgm:spPr/>
    </dgm:pt>
    <dgm:pt modelId="{90B56D09-8AF9-419B-950D-F83704801C7D}" type="pres">
      <dgm:prSet presAssocID="{1B2862A8-A59D-49B3-B2FF-259D4A4C5CEB}" presName="vert1" presStyleCnt="0"/>
      <dgm:spPr/>
    </dgm:pt>
    <dgm:pt modelId="{3C55827F-5122-4F65-A0B9-1779177886A2}" type="pres">
      <dgm:prSet presAssocID="{580079B4-55CA-4190-AA92-6CD9AF2A433D}" presName="vertSpace2a" presStyleCnt="0"/>
      <dgm:spPr/>
    </dgm:pt>
    <dgm:pt modelId="{AAF0A2EB-C469-4F3F-84BE-4C99C1B13203}" type="pres">
      <dgm:prSet presAssocID="{580079B4-55CA-4190-AA92-6CD9AF2A433D}" presName="horz2" presStyleCnt="0"/>
      <dgm:spPr/>
    </dgm:pt>
    <dgm:pt modelId="{3902DE1E-C4AC-49CF-BB2C-5B261469E37E}" type="pres">
      <dgm:prSet presAssocID="{580079B4-55CA-4190-AA92-6CD9AF2A433D}" presName="horzSpace2" presStyleCnt="0"/>
      <dgm:spPr/>
    </dgm:pt>
    <dgm:pt modelId="{B9DA3C81-9237-4200-9D2C-00A508D236EE}" type="pres">
      <dgm:prSet presAssocID="{580079B4-55CA-4190-AA92-6CD9AF2A433D}" presName="tx2" presStyleLbl="revTx" presStyleIdx="1" presStyleCnt="8"/>
      <dgm:spPr/>
    </dgm:pt>
    <dgm:pt modelId="{2C1561E2-56B6-468D-B4A3-86ED24F6214B}" type="pres">
      <dgm:prSet presAssocID="{580079B4-55CA-4190-AA92-6CD9AF2A433D}" presName="vert2" presStyleCnt="0"/>
      <dgm:spPr/>
    </dgm:pt>
    <dgm:pt modelId="{F544ECE4-A5BA-4682-B166-48D8E5C9EED4}" type="pres">
      <dgm:prSet presAssocID="{580079B4-55CA-4190-AA92-6CD9AF2A433D}" presName="thinLine2b" presStyleLbl="callout" presStyleIdx="0" presStyleCnt="7"/>
      <dgm:spPr/>
    </dgm:pt>
    <dgm:pt modelId="{2187AD7E-171D-4A55-8497-C502E657FA91}" type="pres">
      <dgm:prSet presAssocID="{580079B4-55CA-4190-AA92-6CD9AF2A433D}" presName="vertSpace2b" presStyleCnt="0"/>
      <dgm:spPr/>
    </dgm:pt>
    <dgm:pt modelId="{43A8DB0B-82E7-4373-9C96-3C2C709047A8}" type="pres">
      <dgm:prSet presAssocID="{2628D2B5-1413-48C1-BA97-81AB3D3AFB22}" presName="horz2" presStyleCnt="0"/>
      <dgm:spPr/>
    </dgm:pt>
    <dgm:pt modelId="{0A41208F-91D5-4461-83C7-0A3B961FEC4C}" type="pres">
      <dgm:prSet presAssocID="{2628D2B5-1413-48C1-BA97-81AB3D3AFB22}" presName="horzSpace2" presStyleCnt="0"/>
      <dgm:spPr/>
    </dgm:pt>
    <dgm:pt modelId="{641E2E16-4BB2-4157-BDE6-79C02CBB52BE}" type="pres">
      <dgm:prSet presAssocID="{2628D2B5-1413-48C1-BA97-81AB3D3AFB22}" presName="tx2" presStyleLbl="revTx" presStyleIdx="2" presStyleCnt="8"/>
      <dgm:spPr/>
    </dgm:pt>
    <dgm:pt modelId="{3E9D10BA-2C85-411F-94AD-6780359DFB61}" type="pres">
      <dgm:prSet presAssocID="{2628D2B5-1413-48C1-BA97-81AB3D3AFB22}" presName="vert2" presStyleCnt="0"/>
      <dgm:spPr/>
    </dgm:pt>
    <dgm:pt modelId="{FBDC4F1C-7EB8-41EF-9777-0F574D97E69A}" type="pres">
      <dgm:prSet presAssocID="{2628D2B5-1413-48C1-BA97-81AB3D3AFB22}" presName="thinLine2b" presStyleLbl="callout" presStyleIdx="1" presStyleCnt="7"/>
      <dgm:spPr/>
    </dgm:pt>
    <dgm:pt modelId="{A764561C-8541-4077-9AB9-859A2CE314F6}" type="pres">
      <dgm:prSet presAssocID="{2628D2B5-1413-48C1-BA97-81AB3D3AFB22}" presName="vertSpace2b" presStyleCnt="0"/>
      <dgm:spPr/>
    </dgm:pt>
    <dgm:pt modelId="{8DB51189-11F2-422C-802A-2A3E1DD139F6}" type="pres">
      <dgm:prSet presAssocID="{422BB23D-6FD6-4568-9FA1-BFE651D53C71}" presName="horz2" presStyleCnt="0"/>
      <dgm:spPr/>
    </dgm:pt>
    <dgm:pt modelId="{AC0D50ED-131B-4085-AFB3-9E69500684D3}" type="pres">
      <dgm:prSet presAssocID="{422BB23D-6FD6-4568-9FA1-BFE651D53C71}" presName="horzSpace2" presStyleCnt="0"/>
      <dgm:spPr/>
    </dgm:pt>
    <dgm:pt modelId="{A454CC9D-6B00-47AA-A888-5AF25504A155}" type="pres">
      <dgm:prSet presAssocID="{422BB23D-6FD6-4568-9FA1-BFE651D53C71}" presName="tx2" presStyleLbl="revTx" presStyleIdx="3" presStyleCnt="8"/>
      <dgm:spPr/>
    </dgm:pt>
    <dgm:pt modelId="{7C44B755-F0BC-436B-B546-6F795514C599}" type="pres">
      <dgm:prSet presAssocID="{422BB23D-6FD6-4568-9FA1-BFE651D53C71}" presName="vert2" presStyleCnt="0"/>
      <dgm:spPr/>
    </dgm:pt>
    <dgm:pt modelId="{895955F5-8E1F-48FC-8EC1-5FF170F8C90A}" type="pres">
      <dgm:prSet presAssocID="{422BB23D-6FD6-4568-9FA1-BFE651D53C71}" presName="thinLine2b" presStyleLbl="callout" presStyleIdx="2" presStyleCnt="7"/>
      <dgm:spPr/>
    </dgm:pt>
    <dgm:pt modelId="{43B03F45-3320-43FA-97F9-B5E868A31875}" type="pres">
      <dgm:prSet presAssocID="{422BB23D-6FD6-4568-9FA1-BFE651D53C71}" presName="vertSpace2b" presStyleCnt="0"/>
      <dgm:spPr/>
    </dgm:pt>
    <dgm:pt modelId="{D34E752A-B933-43DA-A59F-C02DCBEFDCCD}" type="pres">
      <dgm:prSet presAssocID="{F43E5837-3FB9-46C9-8D9E-C4E09DD353F0}" presName="horz2" presStyleCnt="0"/>
      <dgm:spPr/>
    </dgm:pt>
    <dgm:pt modelId="{423C85A1-3C75-4383-B704-5684FF0FA3B4}" type="pres">
      <dgm:prSet presAssocID="{F43E5837-3FB9-46C9-8D9E-C4E09DD353F0}" presName="horzSpace2" presStyleCnt="0"/>
      <dgm:spPr/>
    </dgm:pt>
    <dgm:pt modelId="{64FDCB04-4A95-4F6A-8259-440ADA422A15}" type="pres">
      <dgm:prSet presAssocID="{F43E5837-3FB9-46C9-8D9E-C4E09DD353F0}" presName="tx2" presStyleLbl="revTx" presStyleIdx="4" presStyleCnt="8"/>
      <dgm:spPr/>
    </dgm:pt>
    <dgm:pt modelId="{9B6B6B0F-0287-4369-813B-383ACB142C4B}" type="pres">
      <dgm:prSet presAssocID="{F43E5837-3FB9-46C9-8D9E-C4E09DD353F0}" presName="vert2" presStyleCnt="0"/>
      <dgm:spPr/>
    </dgm:pt>
    <dgm:pt modelId="{455264F0-C77A-4621-A3C7-C9AB5904AADC}" type="pres">
      <dgm:prSet presAssocID="{F43E5837-3FB9-46C9-8D9E-C4E09DD353F0}" presName="thinLine2b" presStyleLbl="callout" presStyleIdx="3" presStyleCnt="7"/>
      <dgm:spPr/>
    </dgm:pt>
    <dgm:pt modelId="{5080B2D0-BA85-4DFD-B9F0-2735439AF373}" type="pres">
      <dgm:prSet presAssocID="{F43E5837-3FB9-46C9-8D9E-C4E09DD353F0}" presName="vertSpace2b" presStyleCnt="0"/>
      <dgm:spPr/>
    </dgm:pt>
    <dgm:pt modelId="{1F8A1677-D88F-41E9-BE96-39204B451E71}" type="pres">
      <dgm:prSet presAssocID="{15E8E62E-828C-44CA-9694-7986963862BF}" presName="horz2" presStyleCnt="0"/>
      <dgm:spPr/>
    </dgm:pt>
    <dgm:pt modelId="{0F793EE5-D0F2-407F-858C-CF299E9CDDD4}" type="pres">
      <dgm:prSet presAssocID="{15E8E62E-828C-44CA-9694-7986963862BF}" presName="horzSpace2" presStyleCnt="0"/>
      <dgm:spPr/>
    </dgm:pt>
    <dgm:pt modelId="{1F2B29AD-9896-4E26-97A6-E18624B919C0}" type="pres">
      <dgm:prSet presAssocID="{15E8E62E-828C-44CA-9694-7986963862BF}" presName="tx2" presStyleLbl="revTx" presStyleIdx="5" presStyleCnt="8"/>
      <dgm:spPr/>
    </dgm:pt>
    <dgm:pt modelId="{E0B686F4-E301-4CCF-B423-71320A9107D6}" type="pres">
      <dgm:prSet presAssocID="{15E8E62E-828C-44CA-9694-7986963862BF}" presName="vert2" presStyleCnt="0"/>
      <dgm:spPr/>
    </dgm:pt>
    <dgm:pt modelId="{BA6E4E79-EE77-4E78-909B-97E3745405AB}" type="pres">
      <dgm:prSet presAssocID="{15E8E62E-828C-44CA-9694-7986963862BF}" presName="thinLine2b" presStyleLbl="callout" presStyleIdx="4" presStyleCnt="7"/>
      <dgm:spPr/>
    </dgm:pt>
    <dgm:pt modelId="{9176CECD-733C-4739-BCC2-568671E99E66}" type="pres">
      <dgm:prSet presAssocID="{15E8E62E-828C-44CA-9694-7986963862BF}" presName="vertSpace2b" presStyleCnt="0"/>
      <dgm:spPr/>
    </dgm:pt>
    <dgm:pt modelId="{ABCBA6A7-1A68-43A0-9907-93DB7B840785}" type="pres">
      <dgm:prSet presAssocID="{69A1945A-92FF-4A70-86D4-40B594AAE738}" presName="horz2" presStyleCnt="0"/>
      <dgm:spPr/>
    </dgm:pt>
    <dgm:pt modelId="{95D23BB5-8E4E-4709-BAB3-11D389AE8406}" type="pres">
      <dgm:prSet presAssocID="{69A1945A-92FF-4A70-86D4-40B594AAE738}" presName="horzSpace2" presStyleCnt="0"/>
      <dgm:spPr/>
    </dgm:pt>
    <dgm:pt modelId="{1B058A7A-CC96-4984-B6BD-886C5C8FDE47}" type="pres">
      <dgm:prSet presAssocID="{69A1945A-92FF-4A70-86D4-40B594AAE738}" presName="tx2" presStyleLbl="revTx" presStyleIdx="6" presStyleCnt="8"/>
      <dgm:spPr/>
    </dgm:pt>
    <dgm:pt modelId="{ADB7709A-9083-4CEF-8115-8C6517136FBA}" type="pres">
      <dgm:prSet presAssocID="{69A1945A-92FF-4A70-86D4-40B594AAE738}" presName="vert2" presStyleCnt="0"/>
      <dgm:spPr/>
    </dgm:pt>
    <dgm:pt modelId="{FB573F28-412A-4FCD-871A-C6B0ED239153}" type="pres">
      <dgm:prSet presAssocID="{69A1945A-92FF-4A70-86D4-40B594AAE738}" presName="thinLine2b" presStyleLbl="callout" presStyleIdx="5" presStyleCnt="7"/>
      <dgm:spPr/>
    </dgm:pt>
    <dgm:pt modelId="{23823F3E-4091-422C-AAEB-A9D2D60FDD56}" type="pres">
      <dgm:prSet presAssocID="{69A1945A-92FF-4A70-86D4-40B594AAE738}" presName="vertSpace2b" presStyleCnt="0"/>
      <dgm:spPr/>
    </dgm:pt>
    <dgm:pt modelId="{34B0F7B7-A819-49CD-BF54-4ACEABF583B8}" type="pres">
      <dgm:prSet presAssocID="{620D402E-46F4-4696-8B0C-60D4183E939C}" presName="horz2" presStyleCnt="0"/>
      <dgm:spPr/>
    </dgm:pt>
    <dgm:pt modelId="{2B2D57D2-C66D-4ACE-BCE4-BAFE239F5759}" type="pres">
      <dgm:prSet presAssocID="{620D402E-46F4-4696-8B0C-60D4183E939C}" presName="horzSpace2" presStyleCnt="0"/>
      <dgm:spPr/>
    </dgm:pt>
    <dgm:pt modelId="{658828B3-EF2F-4C28-BFE9-44D1715FDE98}" type="pres">
      <dgm:prSet presAssocID="{620D402E-46F4-4696-8B0C-60D4183E939C}" presName="tx2" presStyleLbl="revTx" presStyleIdx="7" presStyleCnt="8"/>
      <dgm:spPr/>
    </dgm:pt>
    <dgm:pt modelId="{457FD4BA-6BE2-430E-BF03-D2D7C00529E8}" type="pres">
      <dgm:prSet presAssocID="{620D402E-46F4-4696-8B0C-60D4183E939C}" presName="vert2" presStyleCnt="0"/>
      <dgm:spPr/>
    </dgm:pt>
    <dgm:pt modelId="{EB863381-1ECB-411C-BA43-51ADB56FABB3}" type="pres">
      <dgm:prSet presAssocID="{620D402E-46F4-4696-8B0C-60D4183E939C}" presName="thinLine2b" presStyleLbl="callout" presStyleIdx="6" presStyleCnt="7"/>
      <dgm:spPr/>
    </dgm:pt>
    <dgm:pt modelId="{7E507121-1D68-4DD9-9BB4-58161A24BC7D}" type="pres">
      <dgm:prSet presAssocID="{620D402E-46F4-4696-8B0C-60D4183E939C}" presName="vertSpace2b" presStyleCnt="0"/>
      <dgm:spPr/>
    </dgm:pt>
  </dgm:ptLst>
  <dgm:cxnLst>
    <dgm:cxn modelId="{6B150000-FFBC-442A-80B1-24135C87926E}" srcId="{1B2862A8-A59D-49B3-B2FF-259D4A4C5CEB}" destId="{F43E5837-3FB9-46C9-8D9E-C4E09DD353F0}" srcOrd="3" destOrd="0" parTransId="{89796AF2-7B47-4621-BCE3-205B01C885F7}" sibTransId="{9EDBA101-A7F6-4838-A3FB-4F0763CA91B0}"/>
    <dgm:cxn modelId="{0C3D9307-B52D-4B0E-B423-7449A3B418FF}" type="presOf" srcId="{69A1945A-92FF-4A70-86D4-40B594AAE738}" destId="{1B058A7A-CC96-4984-B6BD-886C5C8FDE47}" srcOrd="0" destOrd="0" presId="urn:microsoft.com/office/officeart/2008/layout/LinedList"/>
    <dgm:cxn modelId="{9E3FF50C-5647-4FC0-AA3A-37C5CA7AFE2B}" type="presOf" srcId="{2628D2B5-1413-48C1-BA97-81AB3D3AFB22}" destId="{641E2E16-4BB2-4157-BDE6-79C02CBB52BE}" srcOrd="0" destOrd="0" presId="urn:microsoft.com/office/officeart/2008/layout/LinedList"/>
    <dgm:cxn modelId="{9A94A02B-4572-4513-BAB1-2DC782ECCA7B}" srcId="{F2AE9C75-1686-493F-9C44-DCB57E8BA08E}" destId="{1B2862A8-A59D-49B3-B2FF-259D4A4C5CEB}" srcOrd="0" destOrd="0" parTransId="{E6567E65-A18E-4518-B3B7-787728A1763B}" sibTransId="{83673FEB-EE1B-471A-B062-EB021BCE12BA}"/>
    <dgm:cxn modelId="{A0F13E2C-8CCC-4C05-9CF3-509EF8C0726D}" srcId="{1B2862A8-A59D-49B3-B2FF-259D4A4C5CEB}" destId="{620D402E-46F4-4696-8B0C-60D4183E939C}" srcOrd="6" destOrd="0" parTransId="{9210C8F6-BC5B-40DB-9C5F-EF7FFBC7EBB9}" sibTransId="{8F9D8952-37DA-43F4-8BAC-98D2BC6736AA}"/>
    <dgm:cxn modelId="{17B5C944-485E-40B9-A8E2-01AD78E282A4}" type="presOf" srcId="{580079B4-55CA-4190-AA92-6CD9AF2A433D}" destId="{B9DA3C81-9237-4200-9D2C-00A508D236EE}" srcOrd="0" destOrd="0" presId="urn:microsoft.com/office/officeart/2008/layout/LinedList"/>
    <dgm:cxn modelId="{22D6F468-8DAC-48A0-95EE-1DC8B070F8A9}" srcId="{1B2862A8-A59D-49B3-B2FF-259D4A4C5CEB}" destId="{580079B4-55CA-4190-AA92-6CD9AF2A433D}" srcOrd="0" destOrd="0" parTransId="{4F8F84F2-5CC8-4E34-8F28-93FC54E3ECA5}" sibTransId="{A5293891-AEE7-4653-8C0F-176C12B6798D}"/>
    <dgm:cxn modelId="{11E7D975-6FF1-4B6F-922B-21286548BD2E}" srcId="{1B2862A8-A59D-49B3-B2FF-259D4A4C5CEB}" destId="{422BB23D-6FD6-4568-9FA1-BFE651D53C71}" srcOrd="2" destOrd="0" parTransId="{0F16A848-22AB-49CC-A9A8-E8FAB1A5B250}" sibTransId="{0A0BFF03-490F-4477-ADDA-79606DA24B49}"/>
    <dgm:cxn modelId="{0F0C1579-80DA-41A8-8D86-B9CD3697F8E9}" type="presOf" srcId="{422BB23D-6FD6-4568-9FA1-BFE651D53C71}" destId="{A454CC9D-6B00-47AA-A888-5AF25504A155}" srcOrd="0" destOrd="0" presId="urn:microsoft.com/office/officeart/2008/layout/LinedList"/>
    <dgm:cxn modelId="{B4EF7C87-B07F-42DB-8392-14D171191EDA}" type="presOf" srcId="{15E8E62E-828C-44CA-9694-7986963862BF}" destId="{1F2B29AD-9896-4E26-97A6-E18624B919C0}" srcOrd="0" destOrd="0" presId="urn:microsoft.com/office/officeart/2008/layout/LinedList"/>
    <dgm:cxn modelId="{95009198-2C65-49D2-AA6D-F6C3CC6E9923}" srcId="{1B2862A8-A59D-49B3-B2FF-259D4A4C5CEB}" destId="{2628D2B5-1413-48C1-BA97-81AB3D3AFB22}" srcOrd="1" destOrd="0" parTransId="{7A940184-56AA-4093-A168-189724664506}" sibTransId="{D59333E2-C7B7-4A20-9067-49ACEAA5FC5E}"/>
    <dgm:cxn modelId="{7A8E1D99-ADE2-4893-A974-9BC99307E6D9}" type="presOf" srcId="{1B2862A8-A59D-49B3-B2FF-259D4A4C5CEB}" destId="{D5A21A19-5A4A-43EF-8E5F-FEFC10A46621}" srcOrd="0" destOrd="0" presId="urn:microsoft.com/office/officeart/2008/layout/LinedList"/>
    <dgm:cxn modelId="{937B069E-D66E-44C1-9376-1BD4CF5FCC4E}" srcId="{1B2862A8-A59D-49B3-B2FF-259D4A4C5CEB}" destId="{69A1945A-92FF-4A70-86D4-40B594AAE738}" srcOrd="5" destOrd="0" parTransId="{27B69DDF-AAFE-42BC-82B4-15F6FB3FD272}" sibTransId="{34B88B60-6864-4189-B367-AA1B9ECC88FF}"/>
    <dgm:cxn modelId="{41391CA3-17BB-4B3D-969F-DBF8A2C149AA}" type="presOf" srcId="{F43E5837-3FB9-46C9-8D9E-C4E09DD353F0}" destId="{64FDCB04-4A95-4F6A-8259-440ADA422A15}" srcOrd="0" destOrd="0" presId="urn:microsoft.com/office/officeart/2008/layout/LinedList"/>
    <dgm:cxn modelId="{0FEBB7A4-D16A-4CFB-BF8C-A962283B1C40}" srcId="{1B2862A8-A59D-49B3-B2FF-259D4A4C5CEB}" destId="{15E8E62E-828C-44CA-9694-7986963862BF}" srcOrd="4" destOrd="0" parTransId="{573AEDB1-656B-42BB-81D1-3127C9C99115}" sibTransId="{D2F776C7-E788-4D7F-8511-DD74A2AA9CA5}"/>
    <dgm:cxn modelId="{3CBF20BF-4B0B-4C63-AE72-ADB5D6A8E2CB}" type="presOf" srcId="{620D402E-46F4-4696-8B0C-60D4183E939C}" destId="{658828B3-EF2F-4C28-BFE9-44D1715FDE98}" srcOrd="0" destOrd="0" presId="urn:microsoft.com/office/officeart/2008/layout/LinedList"/>
    <dgm:cxn modelId="{999DDCE3-A70E-4237-999C-C55E82BFE8E5}" type="presOf" srcId="{F2AE9C75-1686-493F-9C44-DCB57E8BA08E}" destId="{A0A53642-5D9C-4782-9A63-CD377D5E4671}" srcOrd="0" destOrd="0" presId="urn:microsoft.com/office/officeart/2008/layout/LinedList"/>
    <dgm:cxn modelId="{C5620BBD-F0B2-4B85-9A1F-FFF83A36DD2A}" type="presParOf" srcId="{A0A53642-5D9C-4782-9A63-CD377D5E4671}" destId="{E9EF6DE0-593C-42F6-A2CE-534157C717E9}" srcOrd="0" destOrd="0" presId="urn:microsoft.com/office/officeart/2008/layout/LinedList"/>
    <dgm:cxn modelId="{CD73213D-D0B5-40E2-94B6-ABF39FE8DD4A}" type="presParOf" srcId="{A0A53642-5D9C-4782-9A63-CD377D5E4671}" destId="{EB1645E7-41E1-463D-A389-9B4770D3B641}" srcOrd="1" destOrd="0" presId="urn:microsoft.com/office/officeart/2008/layout/LinedList"/>
    <dgm:cxn modelId="{153B051E-08F1-4905-A82D-0D3D5449ED2E}" type="presParOf" srcId="{EB1645E7-41E1-463D-A389-9B4770D3B641}" destId="{D5A21A19-5A4A-43EF-8E5F-FEFC10A46621}" srcOrd="0" destOrd="0" presId="urn:microsoft.com/office/officeart/2008/layout/LinedList"/>
    <dgm:cxn modelId="{FFE47100-C35B-404C-BBE7-FFC5D8C2216C}" type="presParOf" srcId="{EB1645E7-41E1-463D-A389-9B4770D3B641}" destId="{90B56D09-8AF9-419B-950D-F83704801C7D}" srcOrd="1" destOrd="0" presId="urn:microsoft.com/office/officeart/2008/layout/LinedList"/>
    <dgm:cxn modelId="{899CEF4A-3E49-44F5-9C97-47062EC764CE}" type="presParOf" srcId="{90B56D09-8AF9-419B-950D-F83704801C7D}" destId="{3C55827F-5122-4F65-A0B9-1779177886A2}" srcOrd="0" destOrd="0" presId="urn:microsoft.com/office/officeart/2008/layout/LinedList"/>
    <dgm:cxn modelId="{6FC906EA-5221-413D-9215-CEE9543A2133}" type="presParOf" srcId="{90B56D09-8AF9-419B-950D-F83704801C7D}" destId="{AAF0A2EB-C469-4F3F-84BE-4C99C1B13203}" srcOrd="1" destOrd="0" presId="urn:microsoft.com/office/officeart/2008/layout/LinedList"/>
    <dgm:cxn modelId="{505A8746-930E-43A4-BEE8-FD41A1AF8865}" type="presParOf" srcId="{AAF0A2EB-C469-4F3F-84BE-4C99C1B13203}" destId="{3902DE1E-C4AC-49CF-BB2C-5B261469E37E}" srcOrd="0" destOrd="0" presId="urn:microsoft.com/office/officeart/2008/layout/LinedList"/>
    <dgm:cxn modelId="{1218AF9E-9B1A-48D1-81B2-AB4547BAE7F5}" type="presParOf" srcId="{AAF0A2EB-C469-4F3F-84BE-4C99C1B13203}" destId="{B9DA3C81-9237-4200-9D2C-00A508D236EE}" srcOrd="1" destOrd="0" presId="urn:microsoft.com/office/officeart/2008/layout/LinedList"/>
    <dgm:cxn modelId="{68E6C3A0-E9A0-4BC8-84E4-008080631FF5}" type="presParOf" srcId="{AAF0A2EB-C469-4F3F-84BE-4C99C1B13203}" destId="{2C1561E2-56B6-468D-B4A3-86ED24F6214B}" srcOrd="2" destOrd="0" presId="urn:microsoft.com/office/officeart/2008/layout/LinedList"/>
    <dgm:cxn modelId="{82B8CC44-BA89-41EE-830E-859ED42B9F51}" type="presParOf" srcId="{90B56D09-8AF9-419B-950D-F83704801C7D}" destId="{F544ECE4-A5BA-4682-B166-48D8E5C9EED4}" srcOrd="2" destOrd="0" presId="urn:microsoft.com/office/officeart/2008/layout/LinedList"/>
    <dgm:cxn modelId="{839101D9-C358-4D62-BE47-28242FBCACD5}" type="presParOf" srcId="{90B56D09-8AF9-419B-950D-F83704801C7D}" destId="{2187AD7E-171D-4A55-8497-C502E657FA91}" srcOrd="3" destOrd="0" presId="urn:microsoft.com/office/officeart/2008/layout/LinedList"/>
    <dgm:cxn modelId="{DB78E3E7-7DBB-45BC-B465-8A0C6B7F22CC}" type="presParOf" srcId="{90B56D09-8AF9-419B-950D-F83704801C7D}" destId="{43A8DB0B-82E7-4373-9C96-3C2C709047A8}" srcOrd="4" destOrd="0" presId="urn:microsoft.com/office/officeart/2008/layout/LinedList"/>
    <dgm:cxn modelId="{47F38F62-FA94-43D0-BA84-253BFD661543}" type="presParOf" srcId="{43A8DB0B-82E7-4373-9C96-3C2C709047A8}" destId="{0A41208F-91D5-4461-83C7-0A3B961FEC4C}" srcOrd="0" destOrd="0" presId="urn:microsoft.com/office/officeart/2008/layout/LinedList"/>
    <dgm:cxn modelId="{EF2E98A3-F863-41C7-A7C4-173E3FCA8463}" type="presParOf" srcId="{43A8DB0B-82E7-4373-9C96-3C2C709047A8}" destId="{641E2E16-4BB2-4157-BDE6-79C02CBB52BE}" srcOrd="1" destOrd="0" presId="urn:microsoft.com/office/officeart/2008/layout/LinedList"/>
    <dgm:cxn modelId="{28990448-1C3B-41ED-9F6C-8E25CA53E747}" type="presParOf" srcId="{43A8DB0B-82E7-4373-9C96-3C2C709047A8}" destId="{3E9D10BA-2C85-411F-94AD-6780359DFB61}" srcOrd="2" destOrd="0" presId="urn:microsoft.com/office/officeart/2008/layout/LinedList"/>
    <dgm:cxn modelId="{BDC466D4-3122-4D7E-9956-45BB40E0BB09}" type="presParOf" srcId="{90B56D09-8AF9-419B-950D-F83704801C7D}" destId="{FBDC4F1C-7EB8-41EF-9777-0F574D97E69A}" srcOrd="5" destOrd="0" presId="urn:microsoft.com/office/officeart/2008/layout/LinedList"/>
    <dgm:cxn modelId="{E4C1A2E9-95C3-41DA-8780-07E786F8BD4C}" type="presParOf" srcId="{90B56D09-8AF9-419B-950D-F83704801C7D}" destId="{A764561C-8541-4077-9AB9-859A2CE314F6}" srcOrd="6" destOrd="0" presId="urn:microsoft.com/office/officeart/2008/layout/LinedList"/>
    <dgm:cxn modelId="{43B12E6D-6AF9-4188-8BDC-27EB39AF8857}" type="presParOf" srcId="{90B56D09-8AF9-419B-950D-F83704801C7D}" destId="{8DB51189-11F2-422C-802A-2A3E1DD139F6}" srcOrd="7" destOrd="0" presId="urn:microsoft.com/office/officeart/2008/layout/LinedList"/>
    <dgm:cxn modelId="{B79C647D-BD49-4CFE-9C70-9BF592C0926A}" type="presParOf" srcId="{8DB51189-11F2-422C-802A-2A3E1DD139F6}" destId="{AC0D50ED-131B-4085-AFB3-9E69500684D3}" srcOrd="0" destOrd="0" presId="urn:microsoft.com/office/officeart/2008/layout/LinedList"/>
    <dgm:cxn modelId="{EE82CFCB-C923-43E4-B42F-5B7DBB44553C}" type="presParOf" srcId="{8DB51189-11F2-422C-802A-2A3E1DD139F6}" destId="{A454CC9D-6B00-47AA-A888-5AF25504A155}" srcOrd="1" destOrd="0" presId="urn:microsoft.com/office/officeart/2008/layout/LinedList"/>
    <dgm:cxn modelId="{20B7A6A4-57A2-472F-8870-D6F18B5D543C}" type="presParOf" srcId="{8DB51189-11F2-422C-802A-2A3E1DD139F6}" destId="{7C44B755-F0BC-436B-B546-6F795514C599}" srcOrd="2" destOrd="0" presId="urn:microsoft.com/office/officeart/2008/layout/LinedList"/>
    <dgm:cxn modelId="{9F454177-F8EA-4CFE-84FD-68071CC1A46A}" type="presParOf" srcId="{90B56D09-8AF9-419B-950D-F83704801C7D}" destId="{895955F5-8E1F-48FC-8EC1-5FF170F8C90A}" srcOrd="8" destOrd="0" presId="urn:microsoft.com/office/officeart/2008/layout/LinedList"/>
    <dgm:cxn modelId="{83966FFB-BD2B-47AE-99B2-E2330E059D4F}" type="presParOf" srcId="{90B56D09-8AF9-419B-950D-F83704801C7D}" destId="{43B03F45-3320-43FA-97F9-B5E868A31875}" srcOrd="9" destOrd="0" presId="urn:microsoft.com/office/officeart/2008/layout/LinedList"/>
    <dgm:cxn modelId="{FAB93038-A088-418B-B6AE-8A3309CCA9FB}" type="presParOf" srcId="{90B56D09-8AF9-419B-950D-F83704801C7D}" destId="{D34E752A-B933-43DA-A59F-C02DCBEFDCCD}" srcOrd="10" destOrd="0" presId="urn:microsoft.com/office/officeart/2008/layout/LinedList"/>
    <dgm:cxn modelId="{B112E8F5-99BB-42C6-B905-4305B84DFCB2}" type="presParOf" srcId="{D34E752A-B933-43DA-A59F-C02DCBEFDCCD}" destId="{423C85A1-3C75-4383-B704-5684FF0FA3B4}" srcOrd="0" destOrd="0" presId="urn:microsoft.com/office/officeart/2008/layout/LinedList"/>
    <dgm:cxn modelId="{09CD92BB-AC74-4A78-BFBD-CA709C0AE696}" type="presParOf" srcId="{D34E752A-B933-43DA-A59F-C02DCBEFDCCD}" destId="{64FDCB04-4A95-4F6A-8259-440ADA422A15}" srcOrd="1" destOrd="0" presId="urn:microsoft.com/office/officeart/2008/layout/LinedList"/>
    <dgm:cxn modelId="{526A71BF-F316-4FD2-87FF-9D6B6AF97D96}" type="presParOf" srcId="{D34E752A-B933-43DA-A59F-C02DCBEFDCCD}" destId="{9B6B6B0F-0287-4369-813B-383ACB142C4B}" srcOrd="2" destOrd="0" presId="urn:microsoft.com/office/officeart/2008/layout/LinedList"/>
    <dgm:cxn modelId="{1D5BE027-DB68-46CD-B5FB-2B680B88CB6D}" type="presParOf" srcId="{90B56D09-8AF9-419B-950D-F83704801C7D}" destId="{455264F0-C77A-4621-A3C7-C9AB5904AADC}" srcOrd="11" destOrd="0" presId="urn:microsoft.com/office/officeart/2008/layout/LinedList"/>
    <dgm:cxn modelId="{E9085B42-F0EE-4000-A579-B79E5E9A626E}" type="presParOf" srcId="{90B56D09-8AF9-419B-950D-F83704801C7D}" destId="{5080B2D0-BA85-4DFD-B9F0-2735439AF373}" srcOrd="12" destOrd="0" presId="urn:microsoft.com/office/officeart/2008/layout/LinedList"/>
    <dgm:cxn modelId="{0AF5F29E-4373-469D-80C1-F19EE81E4D9A}" type="presParOf" srcId="{90B56D09-8AF9-419B-950D-F83704801C7D}" destId="{1F8A1677-D88F-41E9-BE96-39204B451E71}" srcOrd="13" destOrd="0" presId="urn:microsoft.com/office/officeart/2008/layout/LinedList"/>
    <dgm:cxn modelId="{ED0436AC-C06D-42B6-B7C7-FBA5D83D83C9}" type="presParOf" srcId="{1F8A1677-D88F-41E9-BE96-39204B451E71}" destId="{0F793EE5-D0F2-407F-858C-CF299E9CDDD4}" srcOrd="0" destOrd="0" presId="urn:microsoft.com/office/officeart/2008/layout/LinedList"/>
    <dgm:cxn modelId="{F7D5D56F-6AE8-45A6-AEF8-A63A3F79D89F}" type="presParOf" srcId="{1F8A1677-D88F-41E9-BE96-39204B451E71}" destId="{1F2B29AD-9896-4E26-97A6-E18624B919C0}" srcOrd="1" destOrd="0" presId="urn:microsoft.com/office/officeart/2008/layout/LinedList"/>
    <dgm:cxn modelId="{4AD285A4-80F2-4763-8951-7C4B986CE549}" type="presParOf" srcId="{1F8A1677-D88F-41E9-BE96-39204B451E71}" destId="{E0B686F4-E301-4CCF-B423-71320A9107D6}" srcOrd="2" destOrd="0" presId="urn:microsoft.com/office/officeart/2008/layout/LinedList"/>
    <dgm:cxn modelId="{8CF89EE0-E74A-4616-89C1-05FA0066AA36}" type="presParOf" srcId="{90B56D09-8AF9-419B-950D-F83704801C7D}" destId="{BA6E4E79-EE77-4E78-909B-97E3745405AB}" srcOrd="14" destOrd="0" presId="urn:microsoft.com/office/officeart/2008/layout/LinedList"/>
    <dgm:cxn modelId="{18B3FDE8-9A48-4636-9B7D-2173343B7C67}" type="presParOf" srcId="{90B56D09-8AF9-419B-950D-F83704801C7D}" destId="{9176CECD-733C-4739-BCC2-568671E99E66}" srcOrd="15" destOrd="0" presId="urn:microsoft.com/office/officeart/2008/layout/LinedList"/>
    <dgm:cxn modelId="{DCB3931D-3276-4FEE-AE26-5A08C99A7E93}" type="presParOf" srcId="{90B56D09-8AF9-419B-950D-F83704801C7D}" destId="{ABCBA6A7-1A68-43A0-9907-93DB7B840785}" srcOrd="16" destOrd="0" presId="urn:microsoft.com/office/officeart/2008/layout/LinedList"/>
    <dgm:cxn modelId="{1A7A4E7E-141F-4E65-92E1-C34A03B7AA67}" type="presParOf" srcId="{ABCBA6A7-1A68-43A0-9907-93DB7B840785}" destId="{95D23BB5-8E4E-4709-BAB3-11D389AE8406}" srcOrd="0" destOrd="0" presId="urn:microsoft.com/office/officeart/2008/layout/LinedList"/>
    <dgm:cxn modelId="{884FC8C3-4115-49C1-B43C-A693E810D322}" type="presParOf" srcId="{ABCBA6A7-1A68-43A0-9907-93DB7B840785}" destId="{1B058A7A-CC96-4984-B6BD-886C5C8FDE47}" srcOrd="1" destOrd="0" presId="urn:microsoft.com/office/officeart/2008/layout/LinedList"/>
    <dgm:cxn modelId="{CEFD6C5D-4801-41EE-B24F-A992782A2357}" type="presParOf" srcId="{ABCBA6A7-1A68-43A0-9907-93DB7B840785}" destId="{ADB7709A-9083-4CEF-8115-8C6517136FBA}" srcOrd="2" destOrd="0" presId="urn:microsoft.com/office/officeart/2008/layout/LinedList"/>
    <dgm:cxn modelId="{369746AB-6DE4-456E-8F85-6BC0F39E4931}" type="presParOf" srcId="{90B56D09-8AF9-419B-950D-F83704801C7D}" destId="{FB573F28-412A-4FCD-871A-C6B0ED239153}" srcOrd="17" destOrd="0" presId="urn:microsoft.com/office/officeart/2008/layout/LinedList"/>
    <dgm:cxn modelId="{3BA89C27-CFD5-420B-99DE-5F12300FF3D1}" type="presParOf" srcId="{90B56D09-8AF9-419B-950D-F83704801C7D}" destId="{23823F3E-4091-422C-AAEB-A9D2D60FDD56}" srcOrd="18" destOrd="0" presId="urn:microsoft.com/office/officeart/2008/layout/LinedList"/>
    <dgm:cxn modelId="{7B376873-99CE-4580-B72B-23AD1025EE20}" type="presParOf" srcId="{90B56D09-8AF9-419B-950D-F83704801C7D}" destId="{34B0F7B7-A819-49CD-BF54-4ACEABF583B8}" srcOrd="19" destOrd="0" presId="urn:microsoft.com/office/officeart/2008/layout/LinedList"/>
    <dgm:cxn modelId="{A9F25ED2-7C8F-4824-A05A-EAD371631353}" type="presParOf" srcId="{34B0F7B7-A819-49CD-BF54-4ACEABF583B8}" destId="{2B2D57D2-C66D-4ACE-BCE4-BAFE239F5759}" srcOrd="0" destOrd="0" presId="urn:microsoft.com/office/officeart/2008/layout/LinedList"/>
    <dgm:cxn modelId="{5DAF11D7-87FD-4F76-9921-44CFC1154075}" type="presParOf" srcId="{34B0F7B7-A819-49CD-BF54-4ACEABF583B8}" destId="{658828B3-EF2F-4C28-BFE9-44D1715FDE98}" srcOrd="1" destOrd="0" presId="urn:microsoft.com/office/officeart/2008/layout/LinedList"/>
    <dgm:cxn modelId="{DC794F56-A753-46B9-BB20-7C9E134E3A03}" type="presParOf" srcId="{34B0F7B7-A819-49CD-BF54-4ACEABF583B8}" destId="{457FD4BA-6BE2-430E-BF03-D2D7C00529E8}" srcOrd="2" destOrd="0" presId="urn:microsoft.com/office/officeart/2008/layout/LinedList"/>
    <dgm:cxn modelId="{7CD06DC4-4838-4AFA-9A75-20B9E21EA358}" type="presParOf" srcId="{90B56D09-8AF9-419B-950D-F83704801C7D}" destId="{EB863381-1ECB-411C-BA43-51ADB56FABB3}" srcOrd="20" destOrd="0" presId="urn:microsoft.com/office/officeart/2008/layout/LinedList"/>
    <dgm:cxn modelId="{E36C78F1-A9EA-434A-A1AB-C8BFDEDC8BDD}" type="presParOf" srcId="{90B56D09-8AF9-419B-950D-F83704801C7D}" destId="{7E507121-1D68-4DD9-9BB4-58161A24BC7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AE9C75-1686-493F-9C44-DCB57E8BA0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862A8-A59D-49B3-B2FF-259D4A4C5CEB}">
      <dgm:prSet phldrT="[Текст]"/>
      <dgm:spPr/>
      <dgm:t>
        <a:bodyPr/>
        <a:lstStyle/>
        <a:p>
          <a:r>
            <a:rPr lang="ru-RU" dirty="0">
              <a:latin typeface="+mj-lt"/>
            </a:rPr>
            <a:t>Вопросы для стажёров</a:t>
          </a:r>
        </a:p>
      </dgm:t>
    </dgm:pt>
    <dgm:pt modelId="{E6567E65-A18E-4518-B3B7-787728A1763B}" type="parTrans" cxnId="{9A94A02B-4572-4513-BAB1-2DC782ECCA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673FEB-EE1B-471A-B062-EB021BCE12BA}" type="sibTrans" cxnId="{9A94A02B-4572-4513-BAB1-2DC782ECCA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80079B4-55CA-4190-AA92-6CD9AF2A433D}">
      <dgm:prSet phldrT="[Текст]"/>
      <dgm:spPr/>
      <dgm:t>
        <a:bodyPr/>
        <a:lstStyle/>
        <a:p>
          <a:r>
            <a:rPr lang="ru-RU" dirty="0">
              <a:latin typeface="+mj-lt"/>
              <a:cs typeface="Times New Roman" panose="02020603050405020304" pitchFamily="18" charset="0"/>
            </a:rPr>
            <a:t>Насколько полезными оказались знания и навыки, полученные в ходе стажировки?</a:t>
          </a:r>
          <a:endParaRPr lang="ru-RU" dirty="0">
            <a:latin typeface="+mj-lt"/>
          </a:endParaRPr>
        </a:p>
      </dgm:t>
    </dgm:pt>
    <dgm:pt modelId="{4F8F84F2-5CC8-4E34-8F28-93FC54E3ECA5}" type="parTrans" cxnId="{22D6F468-8DAC-48A0-95EE-1DC8B070F8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5293891-AEE7-4653-8C0F-176C12B6798D}" type="sibTrans" cxnId="{22D6F468-8DAC-48A0-95EE-1DC8B070F8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7265F95-1CE8-40B2-9D9E-ECCD8924FF7E}">
      <dgm:prSet/>
      <dgm:spPr/>
      <dgm:t>
        <a:bodyPr/>
        <a:lstStyle/>
        <a:p>
          <a:r>
            <a:rPr lang="ru-RU">
              <a:latin typeface="+mj-lt"/>
              <a:cs typeface="Times New Roman" panose="02020603050405020304" pitchFamily="18" charset="0"/>
            </a:rPr>
            <a:t>Были ли у вас возможности для активного участия в процессе обучения?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59225478-D386-4CE0-BB89-52C25AFB83E6}" type="parTrans" cxnId="{3E1B6BF5-FB82-4F34-BF0B-3EE7ADA368C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1079079-6970-4124-8324-E70F4A7C132F}" type="sibTrans" cxnId="{3E1B6BF5-FB82-4F34-BF0B-3EE7ADA368C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1F9B073-55C1-4AB3-8B65-5F3E9019A68F}">
      <dgm:prSet/>
      <dgm:spPr/>
      <dgm:t>
        <a:bodyPr/>
        <a:lstStyle/>
        <a:p>
          <a:r>
            <a:rPr lang="ru-RU" dirty="0">
              <a:latin typeface="+mj-lt"/>
              <a:cs typeface="Times New Roman" panose="02020603050405020304" pitchFamily="18" charset="0"/>
            </a:rPr>
            <a:t>Как вы оцениваете обратную связь, полученную от наставника?</a:t>
          </a:r>
        </a:p>
      </dgm:t>
    </dgm:pt>
    <dgm:pt modelId="{3E77F785-988D-44F9-913A-AFF5EB502004}" type="parTrans" cxnId="{3F481AB6-E281-4773-8F27-69E4C7490FE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51CCE41-F91F-4FF4-AD12-A6D5BDFFAD28}" type="sibTrans" cxnId="{3F481AB6-E281-4773-8F27-69E4C7490FE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BCE0A6F-0B84-4ADE-A32F-A5D097A58502}">
      <dgm:prSet/>
      <dgm:spPr/>
      <dgm:t>
        <a:bodyPr/>
        <a:lstStyle/>
        <a:p>
          <a:r>
            <a:rPr lang="ru-RU" dirty="0">
              <a:latin typeface="+mj-lt"/>
              <a:cs typeface="Times New Roman" panose="02020603050405020304" pitchFamily="18" charset="0"/>
            </a:rPr>
            <a:t>Какие затруднения возникли у вас в процессе стажировки?</a:t>
          </a:r>
        </a:p>
      </dgm:t>
    </dgm:pt>
    <dgm:pt modelId="{D0328630-2BFA-44E9-9C05-E82B7D3D4A71}" type="parTrans" cxnId="{94FCC910-CC8A-4B8F-A70A-ACE52095672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CC543C8-E32A-4AB7-81A4-6019FC5CBB4E}" type="sibTrans" cxnId="{94FCC910-CC8A-4B8F-A70A-ACE52095672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308ED6E-878C-4AE6-8C1D-75823A79809C}">
      <dgm:prSet/>
      <dgm:spPr/>
      <dgm:t>
        <a:bodyPr/>
        <a:lstStyle/>
        <a:p>
          <a:r>
            <a:rPr lang="ru-RU" dirty="0">
              <a:latin typeface="+mj-lt"/>
              <a:cs typeface="Times New Roman" panose="02020603050405020304" pitchFamily="18" charset="0"/>
            </a:rPr>
            <a:t>Какие предложения по улучшению работы стажировочной площадки вы бы хотели внести?</a:t>
          </a:r>
        </a:p>
      </dgm:t>
    </dgm:pt>
    <dgm:pt modelId="{3625B65E-A55F-4CBD-B4C9-5799EE8588F0}" type="parTrans" cxnId="{9A2C8F95-EFEC-4DCB-A6E7-83E7ED9E43C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07CEA83-DF57-47AD-8160-B88DDB09A8BF}" type="sibTrans" cxnId="{9A2C8F95-EFEC-4DCB-A6E7-83E7ED9E43C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A53642-5D9C-4782-9A63-CD377D5E4671}" type="pres">
      <dgm:prSet presAssocID="{F2AE9C75-1686-493F-9C44-DCB57E8BA08E}" presName="vert0" presStyleCnt="0">
        <dgm:presLayoutVars>
          <dgm:dir/>
          <dgm:animOne val="branch"/>
          <dgm:animLvl val="lvl"/>
        </dgm:presLayoutVars>
      </dgm:prSet>
      <dgm:spPr/>
    </dgm:pt>
    <dgm:pt modelId="{E9EF6DE0-593C-42F6-A2CE-534157C717E9}" type="pres">
      <dgm:prSet presAssocID="{1B2862A8-A59D-49B3-B2FF-259D4A4C5CEB}" presName="thickLine" presStyleLbl="alignNode1" presStyleIdx="0" presStyleCnt="1"/>
      <dgm:spPr/>
    </dgm:pt>
    <dgm:pt modelId="{EB1645E7-41E1-463D-A389-9B4770D3B641}" type="pres">
      <dgm:prSet presAssocID="{1B2862A8-A59D-49B3-B2FF-259D4A4C5CEB}" presName="horz1" presStyleCnt="0"/>
      <dgm:spPr/>
    </dgm:pt>
    <dgm:pt modelId="{D5A21A19-5A4A-43EF-8E5F-FEFC10A46621}" type="pres">
      <dgm:prSet presAssocID="{1B2862A8-A59D-49B3-B2FF-259D4A4C5CEB}" presName="tx1" presStyleLbl="revTx" presStyleIdx="0" presStyleCnt="6"/>
      <dgm:spPr/>
    </dgm:pt>
    <dgm:pt modelId="{90B56D09-8AF9-419B-950D-F83704801C7D}" type="pres">
      <dgm:prSet presAssocID="{1B2862A8-A59D-49B3-B2FF-259D4A4C5CEB}" presName="vert1" presStyleCnt="0"/>
      <dgm:spPr/>
    </dgm:pt>
    <dgm:pt modelId="{3C55827F-5122-4F65-A0B9-1779177886A2}" type="pres">
      <dgm:prSet presAssocID="{580079B4-55CA-4190-AA92-6CD9AF2A433D}" presName="vertSpace2a" presStyleCnt="0"/>
      <dgm:spPr/>
    </dgm:pt>
    <dgm:pt modelId="{AAF0A2EB-C469-4F3F-84BE-4C99C1B13203}" type="pres">
      <dgm:prSet presAssocID="{580079B4-55CA-4190-AA92-6CD9AF2A433D}" presName="horz2" presStyleCnt="0"/>
      <dgm:spPr/>
    </dgm:pt>
    <dgm:pt modelId="{3902DE1E-C4AC-49CF-BB2C-5B261469E37E}" type="pres">
      <dgm:prSet presAssocID="{580079B4-55CA-4190-AA92-6CD9AF2A433D}" presName="horzSpace2" presStyleCnt="0"/>
      <dgm:spPr/>
    </dgm:pt>
    <dgm:pt modelId="{B9DA3C81-9237-4200-9D2C-00A508D236EE}" type="pres">
      <dgm:prSet presAssocID="{580079B4-55CA-4190-AA92-6CD9AF2A433D}" presName="tx2" presStyleLbl="revTx" presStyleIdx="1" presStyleCnt="6"/>
      <dgm:spPr/>
    </dgm:pt>
    <dgm:pt modelId="{2C1561E2-56B6-468D-B4A3-86ED24F6214B}" type="pres">
      <dgm:prSet presAssocID="{580079B4-55CA-4190-AA92-6CD9AF2A433D}" presName="vert2" presStyleCnt="0"/>
      <dgm:spPr/>
    </dgm:pt>
    <dgm:pt modelId="{F544ECE4-A5BA-4682-B166-48D8E5C9EED4}" type="pres">
      <dgm:prSet presAssocID="{580079B4-55CA-4190-AA92-6CD9AF2A433D}" presName="thinLine2b" presStyleLbl="callout" presStyleIdx="0" presStyleCnt="5"/>
      <dgm:spPr/>
    </dgm:pt>
    <dgm:pt modelId="{2187AD7E-171D-4A55-8497-C502E657FA91}" type="pres">
      <dgm:prSet presAssocID="{580079B4-55CA-4190-AA92-6CD9AF2A433D}" presName="vertSpace2b" presStyleCnt="0"/>
      <dgm:spPr/>
    </dgm:pt>
    <dgm:pt modelId="{93C5B637-7BC9-4232-A099-B143CE457525}" type="pres">
      <dgm:prSet presAssocID="{27265F95-1CE8-40B2-9D9E-ECCD8924FF7E}" presName="horz2" presStyleCnt="0"/>
      <dgm:spPr/>
    </dgm:pt>
    <dgm:pt modelId="{CFE4BF7F-854A-4AC5-98FF-1DC7CFB4A40D}" type="pres">
      <dgm:prSet presAssocID="{27265F95-1CE8-40B2-9D9E-ECCD8924FF7E}" presName="horzSpace2" presStyleCnt="0"/>
      <dgm:spPr/>
    </dgm:pt>
    <dgm:pt modelId="{01C25BF9-AC3E-414D-A6A7-6440D5A2FDAE}" type="pres">
      <dgm:prSet presAssocID="{27265F95-1CE8-40B2-9D9E-ECCD8924FF7E}" presName="tx2" presStyleLbl="revTx" presStyleIdx="2" presStyleCnt="6"/>
      <dgm:spPr/>
    </dgm:pt>
    <dgm:pt modelId="{97AAA9E9-EB03-4D0E-B822-E2028F380D6A}" type="pres">
      <dgm:prSet presAssocID="{27265F95-1CE8-40B2-9D9E-ECCD8924FF7E}" presName="vert2" presStyleCnt="0"/>
      <dgm:spPr/>
    </dgm:pt>
    <dgm:pt modelId="{F70DC75D-5CB1-4EA2-93D2-E27F15287CBB}" type="pres">
      <dgm:prSet presAssocID="{27265F95-1CE8-40B2-9D9E-ECCD8924FF7E}" presName="thinLine2b" presStyleLbl="callout" presStyleIdx="1" presStyleCnt="5"/>
      <dgm:spPr/>
    </dgm:pt>
    <dgm:pt modelId="{AF478622-558B-4E8E-9D08-35D11DBBE42C}" type="pres">
      <dgm:prSet presAssocID="{27265F95-1CE8-40B2-9D9E-ECCD8924FF7E}" presName="vertSpace2b" presStyleCnt="0"/>
      <dgm:spPr/>
    </dgm:pt>
    <dgm:pt modelId="{24A9E7BE-69E6-4430-8D58-1CDF54830EEF}" type="pres">
      <dgm:prSet presAssocID="{91F9B073-55C1-4AB3-8B65-5F3E9019A68F}" presName="horz2" presStyleCnt="0"/>
      <dgm:spPr/>
    </dgm:pt>
    <dgm:pt modelId="{C6DD8A53-5DAD-4E1D-BD92-204CB5B4962E}" type="pres">
      <dgm:prSet presAssocID="{91F9B073-55C1-4AB3-8B65-5F3E9019A68F}" presName="horzSpace2" presStyleCnt="0"/>
      <dgm:spPr/>
    </dgm:pt>
    <dgm:pt modelId="{C812FA88-3C2F-41CA-A0E0-FED9ED5272F6}" type="pres">
      <dgm:prSet presAssocID="{91F9B073-55C1-4AB3-8B65-5F3E9019A68F}" presName="tx2" presStyleLbl="revTx" presStyleIdx="3" presStyleCnt="6"/>
      <dgm:spPr/>
    </dgm:pt>
    <dgm:pt modelId="{90C71A7F-4D8B-4073-9A62-D34DE0FB6A69}" type="pres">
      <dgm:prSet presAssocID="{91F9B073-55C1-4AB3-8B65-5F3E9019A68F}" presName="vert2" presStyleCnt="0"/>
      <dgm:spPr/>
    </dgm:pt>
    <dgm:pt modelId="{B4E1249E-DB81-40A8-8B8C-222D277D73BF}" type="pres">
      <dgm:prSet presAssocID="{91F9B073-55C1-4AB3-8B65-5F3E9019A68F}" presName="thinLine2b" presStyleLbl="callout" presStyleIdx="2" presStyleCnt="5"/>
      <dgm:spPr/>
    </dgm:pt>
    <dgm:pt modelId="{72A77D3C-5DD3-4C2C-AD05-73E24790E302}" type="pres">
      <dgm:prSet presAssocID="{91F9B073-55C1-4AB3-8B65-5F3E9019A68F}" presName="vertSpace2b" presStyleCnt="0"/>
      <dgm:spPr/>
    </dgm:pt>
    <dgm:pt modelId="{9FBAD665-EF87-46B0-8956-256B2AF4CD45}" type="pres">
      <dgm:prSet presAssocID="{ABCE0A6F-0B84-4ADE-A32F-A5D097A58502}" presName="horz2" presStyleCnt="0"/>
      <dgm:spPr/>
    </dgm:pt>
    <dgm:pt modelId="{47D8CF14-ECD9-49FA-9B93-6C8D021174F9}" type="pres">
      <dgm:prSet presAssocID="{ABCE0A6F-0B84-4ADE-A32F-A5D097A58502}" presName="horzSpace2" presStyleCnt="0"/>
      <dgm:spPr/>
    </dgm:pt>
    <dgm:pt modelId="{468A2519-9193-4CD9-A862-A531B21DE32A}" type="pres">
      <dgm:prSet presAssocID="{ABCE0A6F-0B84-4ADE-A32F-A5D097A58502}" presName="tx2" presStyleLbl="revTx" presStyleIdx="4" presStyleCnt="6"/>
      <dgm:spPr/>
    </dgm:pt>
    <dgm:pt modelId="{EC55771B-1151-4233-997F-B91D8C5C4F86}" type="pres">
      <dgm:prSet presAssocID="{ABCE0A6F-0B84-4ADE-A32F-A5D097A58502}" presName="vert2" presStyleCnt="0"/>
      <dgm:spPr/>
    </dgm:pt>
    <dgm:pt modelId="{6C71C9F5-77BE-4F4A-AD4E-F508499ACC69}" type="pres">
      <dgm:prSet presAssocID="{ABCE0A6F-0B84-4ADE-A32F-A5D097A58502}" presName="thinLine2b" presStyleLbl="callout" presStyleIdx="3" presStyleCnt="5"/>
      <dgm:spPr/>
    </dgm:pt>
    <dgm:pt modelId="{259FF291-6B42-488F-AEE2-54D8265051D3}" type="pres">
      <dgm:prSet presAssocID="{ABCE0A6F-0B84-4ADE-A32F-A5D097A58502}" presName="vertSpace2b" presStyleCnt="0"/>
      <dgm:spPr/>
    </dgm:pt>
    <dgm:pt modelId="{02895919-0464-4A6C-BE11-B0F0D8127373}" type="pres">
      <dgm:prSet presAssocID="{7308ED6E-878C-4AE6-8C1D-75823A79809C}" presName="horz2" presStyleCnt="0"/>
      <dgm:spPr/>
    </dgm:pt>
    <dgm:pt modelId="{F7CF3777-2EC2-4A7D-B8E1-336DBCF458D1}" type="pres">
      <dgm:prSet presAssocID="{7308ED6E-878C-4AE6-8C1D-75823A79809C}" presName="horzSpace2" presStyleCnt="0"/>
      <dgm:spPr/>
    </dgm:pt>
    <dgm:pt modelId="{EEA1AF68-5CE2-4EE3-BE09-A1B1CA312270}" type="pres">
      <dgm:prSet presAssocID="{7308ED6E-878C-4AE6-8C1D-75823A79809C}" presName="tx2" presStyleLbl="revTx" presStyleIdx="5" presStyleCnt="6"/>
      <dgm:spPr/>
    </dgm:pt>
    <dgm:pt modelId="{EDF73C3A-9A01-4C3A-8B26-BDF873B84EF8}" type="pres">
      <dgm:prSet presAssocID="{7308ED6E-878C-4AE6-8C1D-75823A79809C}" presName="vert2" presStyleCnt="0"/>
      <dgm:spPr/>
    </dgm:pt>
    <dgm:pt modelId="{06849E43-45C3-4EC6-9BC1-6F333002B657}" type="pres">
      <dgm:prSet presAssocID="{7308ED6E-878C-4AE6-8C1D-75823A79809C}" presName="thinLine2b" presStyleLbl="callout" presStyleIdx="4" presStyleCnt="5"/>
      <dgm:spPr/>
    </dgm:pt>
    <dgm:pt modelId="{7CE04FB0-3552-4654-9934-FB6EA7D9B3C0}" type="pres">
      <dgm:prSet presAssocID="{7308ED6E-878C-4AE6-8C1D-75823A79809C}" presName="vertSpace2b" presStyleCnt="0"/>
      <dgm:spPr/>
    </dgm:pt>
  </dgm:ptLst>
  <dgm:cxnLst>
    <dgm:cxn modelId="{94FCC910-CC8A-4B8F-A70A-ACE520956725}" srcId="{1B2862A8-A59D-49B3-B2FF-259D4A4C5CEB}" destId="{ABCE0A6F-0B84-4ADE-A32F-A5D097A58502}" srcOrd="3" destOrd="0" parTransId="{D0328630-2BFA-44E9-9C05-E82B7D3D4A71}" sibTransId="{5CC543C8-E32A-4AB7-81A4-6019FC5CBB4E}"/>
    <dgm:cxn modelId="{6935D21A-1E83-4EF4-A12F-C4067B1551E7}" type="presOf" srcId="{ABCE0A6F-0B84-4ADE-A32F-A5D097A58502}" destId="{468A2519-9193-4CD9-A862-A531B21DE32A}" srcOrd="0" destOrd="0" presId="urn:microsoft.com/office/officeart/2008/layout/LinedList"/>
    <dgm:cxn modelId="{9A94A02B-4572-4513-BAB1-2DC782ECCA7B}" srcId="{F2AE9C75-1686-493F-9C44-DCB57E8BA08E}" destId="{1B2862A8-A59D-49B3-B2FF-259D4A4C5CEB}" srcOrd="0" destOrd="0" parTransId="{E6567E65-A18E-4518-B3B7-787728A1763B}" sibTransId="{83673FEB-EE1B-471A-B062-EB021BCE12BA}"/>
    <dgm:cxn modelId="{0CBBEF2B-E52A-4366-B0C6-9260010F957A}" type="presOf" srcId="{7308ED6E-878C-4AE6-8C1D-75823A79809C}" destId="{EEA1AF68-5CE2-4EE3-BE09-A1B1CA312270}" srcOrd="0" destOrd="0" presId="urn:microsoft.com/office/officeart/2008/layout/LinedList"/>
    <dgm:cxn modelId="{6376625D-338E-4AEB-8322-47020E0CF786}" type="presOf" srcId="{27265F95-1CE8-40B2-9D9E-ECCD8924FF7E}" destId="{01C25BF9-AC3E-414D-A6A7-6440D5A2FDAE}" srcOrd="0" destOrd="0" presId="urn:microsoft.com/office/officeart/2008/layout/LinedList"/>
    <dgm:cxn modelId="{17B5C944-485E-40B9-A8E2-01AD78E282A4}" type="presOf" srcId="{580079B4-55CA-4190-AA92-6CD9AF2A433D}" destId="{B9DA3C81-9237-4200-9D2C-00A508D236EE}" srcOrd="0" destOrd="0" presId="urn:microsoft.com/office/officeart/2008/layout/LinedList"/>
    <dgm:cxn modelId="{22D6F468-8DAC-48A0-95EE-1DC8B070F8A9}" srcId="{1B2862A8-A59D-49B3-B2FF-259D4A4C5CEB}" destId="{580079B4-55CA-4190-AA92-6CD9AF2A433D}" srcOrd="0" destOrd="0" parTransId="{4F8F84F2-5CC8-4E34-8F28-93FC54E3ECA5}" sibTransId="{A5293891-AEE7-4653-8C0F-176C12B6798D}"/>
    <dgm:cxn modelId="{9A2C8F95-EFEC-4DCB-A6E7-83E7ED9E43CD}" srcId="{1B2862A8-A59D-49B3-B2FF-259D4A4C5CEB}" destId="{7308ED6E-878C-4AE6-8C1D-75823A79809C}" srcOrd="4" destOrd="0" parTransId="{3625B65E-A55F-4CBD-B4C9-5799EE8588F0}" sibTransId="{607CEA83-DF57-47AD-8160-B88DDB09A8BF}"/>
    <dgm:cxn modelId="{7A8E1D99-ADE2-4893-A974-9BC99307E6D9}" type="presOf" srcId="{1B2862A8-A59D-49B3-B2FF-259D4A4C5CEB}" destId="{D5A21A19-5A4A-43EF-8E5F-FEFC10A46621}" srcOrd="0" destOrd="0" presId="urn:microsoft.com/office/officeart/2008/layout/LinedList"/>
    <dgm:cxn modelId="{3F481AB6-E281-4773-8F27-69E4C7490FE9}" srcId="{1B2862A8-A59D-49B3-B2FF-259D4A4C5CEB}" destId="{91F9B073-55C1-4AB3-8B65-5F3E9019A68F}" srcOrd="2" destOrd="0" parTransId="{3E77F785-988D-44F9-913A-AFF5EB502004}" sibTransId="{451CCE41-F91F-4FF4-AD12-A6D5BDFFAD28}"/>
    <dgm:cxn modelId="{999DDCE3-A70E-4237-999C-C55E82BFE8E5}" type="presOf" srcId="{F2AE9C75-1686-493F-9C44-DCB57E8BA08E}" destId="{A0A53642-5D9C-4782-9A63-CD377D5E4671}" srcOrd="0" destOrd="0" presId="urn:microsoft.com/office/officeart/2008/layout/LinedList"/>
    <dgm:cxn modelId="{3D7B72EF-4D21-4F3E-81D3-59C708DAACD2}" type="presOf" srcId="{91F9B073-55C1-4AB3-8B65-5F3E9019A68F}" destId="{C812FA88-3C2F-41CA-A0E0-FED9ED5272F6}" srcOrd="0" destOrd="0" presId="urn:microsoft.com/office/officeart/2008/layout/LinedList"/>
    <dgm:cxn modelId="{3E1B6BF5-FB82-4F34-BF0B-3EE7ADA368C4}" srcId="{1B2862A8-A59D-49B3-B2FF-259D4A4C5CEB}" destId="{27265F95-1CE8-40B2-9D9E-ECCD8924FF7E}" srcOrd="1" destOrd="0" parTransId="{59225478-D386-4CE0-BB89-52C25AFB83E6}" sibTransId="{01079079-6970-4124-8324-E70F4A7C132F}"/>
    <dgm:cxn modelId="{C5620BBD-F0B2-4B85-9A1F-FFF83A36DD2A}" type="presParOf" srcId="{A0A53642-5D9C-4782-9A63-CD377D5E4671}" destId="{E9EF6DE0-593C-42F6-A2CE-534157C717E9}" srcOrd="0" destOrd="0" presId="urn:microsoft.com/office/officeart/2008/layout/LinedList"/>
    <dgm:cxn modelId="{CD73213D-D0B5-40E2-94B6-ABF39FE8DD4A}" type="presParOf" srcId="{A0A53642-5D9C-4782-9A63-CD377D5E4671}" destId="{EB1645E7-41E1-463D-A389-9B4770D3B641}" srcOrd="1" destOrd="0" presId="urn:microsoft.com/office/officeart/2008/layout/LinedList"/>
    <dgm:cxn modelId="{153B051E-08F1-4905-A82D-0D3D5449ED2E}" type="presParOf" srcId="{EB1645E7-41E1-463D-A389-9B4770D3B641}" destId="{D5A21A19-5A4A-43EF-8E5F-FEFC10A46621}" srcOrd="0" destOrd="0" presId="urn:microsoft.com/office/officeart/2008/layout/LinedList"/>
    <dgm:cxn modelId="{FFE47100-C35B-404C-BBE7-FFC5D8C2216C}" type="presParOf" srcId="{EB1645E7-41E1-463D-A389-9B4770D3B641}" destId="{90B56D09-8AF9-419B-950D-F83704801C7D}" srcOrd="1" destOrd="0" presId="urn:microsoft.com/office/officeart/2008/layout/LinedList"/>
    <dgm:cxn modelId="{899CEF4A-3E49-44F5-9C97-47062EC764CE}" type="presParOf" srcId="{90B56D09-8AF9-419B-950D-F83704801C7D}" destId="{3C55827F-5122-4F65-A0B9-1779177886A2}" srcOrd="0" destOrd="0" presId="urn:microsoft.com/office/officeart/2008/layout/LinedList"/>
    <dgm:cxn modelId="{6FC906EA-5221-413D-9215-CEE9543A2133}" type="presParOf" srcId="{90B56D09-8AF9-419B-950D-F83704801C7D}" destId="{AAF0A2EB-C469-4F3F-84BE-4C99C1B13203}" srcOrd="1" destOrd="0" presId="urn:microsoft.com/office/officeart/2008/layout/LinedList"/>
    <dgm:cxn modelId="{505A8746-930E-43A4-BEE8-FD41A1AF8865}" type="presParOf" srcId="{AAF0A2EB-C469-4F3F-84BE-4C99C1B13203}" destId="{3902DE1E-C4AC-49CF-BB2C-5B261469E37E}" srcOrd="0" destOrd="0" presId="urn:microsoft.com/office/officeart/2008/layout/LinedList"/>
    <dgm:cxn modelId="{1218AF9E-9B1A-48D1-81B2-AB4547BAE7F5}" type="presParOf" srcId="{AAF0A2EB-C469-4F3F-84BE-4C99C1B13203}" destId="{B9DA3C81-9237-4200-9D2C-00A508D236EE}" srcOrd="1" destOrd="0" presId="urn:microsoft.com/office/officeart/2008/layout/LinedList"/>
    <dgm:cxn modelId="{68E6C3A0-E9A0-4BC8-84E4-008080631FF5}" type="presParOf" srcId="{AAF0A2EB-C469-4F3F-84BE-4C99C1B13203}" destId="{2C1561E2-56B6-468D-B4A3-86ED24F6214B}" srcOrd="2" destOrd="0" presId="urn:microsoft.com/office/officeart/2008/layout/LinedList"/>
    <dgm:cxn modelId="{82B8CC44-BA89-41EE-830E-859ED42B9F51}" type="presParOf" srcId="{90B56D09-8AF9-419B-950D-F83704801C7D}" destId="{F544ECE4-A5BA-4682-B166-48D8E5C9EED4}" srcOrd="2" destOrd="0" presId="urn:microsoft.com/office/officeart/2008/layout/LinedList"/>
    <dgm:cxn modelId="{839101D9-C358-4D62-BE47-28242FBCACD5}" type="presParOf" srcId="{90B56D09-8AF9-419B-950D-F83704801C7D}" destId="{2187AD7E-171D-4A55-8497-C502E657FA91}" srcOrd="3" destOrd="0" presId="urn:microsoft.com/office/officeart/2008/layout/LinedList"/>
    <dgm:cxn modelId="{47F32841-8002-4ADE-A558-B06BA0B9132A}" type="presParOf" srcId="{90B56D09-8AF9-419B-950D-F83704801C7D}" destId="{93C5B637-7BC9-4232-A099-B143CE457525}" srcOrd="4" destOrd="0" presId="urn:microsoft.com/office/officeart/2008/layout/LinedList"/>
    <dgm:cxn modelId="{7BDF60FA-E713-4D3D-A6A8-2E193DD6B45A}" type="presParOf" srcId="{93C5B637-7BC9-4232-A099-B143CE457525}" destId="{CFE4BF7F-854A-4AC5-98FF-1DC7CFB4A40D}" srcOrd="0" destOrd="0" presId="urn:microsoft.com/office/officeart/2008/layout/LinedList"/>
    <dgm:cxn modelId="{6ACB2371-542A-4713-A32D-6EF669BD44B3}" type="presParOf" srcId="{93C5B637-7BC9-4232-A099-B143CE457525}" destId="{01C25BF9-AC3E-414D-A6A7-6440D5A2FDAE}" srcOrd="1" destOrd="0" presId="urn:microsoft.com/office/officeart/2008/layout/LinedList"/>
    <dgm:cxn modelId="{490C636F-80D7-4E76-93C7-5C5D322F64DA}" type="presParOf" srcId="{93C5B637-7BC9-4232-A099-B143CE457525}" destId="{97AAA9E9-EB03-4D0E-B822-E2028F380D6A}" srcOrd="2" destOrd="0" presId="urn:microsoft.com/office/officeart/2008/layout/LinedList"/>
    <dgm:cxn modelId="{59DE29F4-1212-40CF-93F6-189A4C40B022}" type="presParOf" srcId="{90B56D09-8AF9-419B-950D-F83704801C7D}" destId="{F70DC75D-5CB1-4EA2-93D2-E27F15287CBB}" srcOrd="5" destOrd="0" presId="urn:microsoft.com/office/officeart/2008/layout/LinedList"/>
    <dgm:cxn modelId="{DEC00711-DA75-4F24-A64D-A0AACB0AD744}" type="presParOf" srcId="{90B56D09-8AF9-419B-950D-F83704801C7D}" destId="{AF478622-558B-4E8E-9D08-35D11DBBE42C}" srcOrd="6" destOrd="0" presId="urn:microsoft.com/office/officeart/2008/layout/LinedList"/>
    <dgm:cxn modelId="{9C2B2BC5-4A75-4602-8C87-C098AB2CCB36}" type="presParOf" srcId="{90B56D09-8AF9-419B-950D-F83704801C7D}" destId="{24A9E7BE-69E6-4430-8D58-1CDF54830EEF}" srcOrd="7" destOrd="0" presId="urn:microsoft.com/office/officeart/2008/layout/LinedList"/>
    <dgm:cxn modelId="{91140CD7-9A2F-4FAE-95AA-909A8AC49BDA}" type="presParOf" srcId="{24A9E7BE-69E6-4430-8D58-1CDF54830EEF}" destId="{C6DD8A53-5DAD-4E1D-BD92-204CB5B4962E}" srcOrd="0" destOrd="0" presId="urn:microsoft.com/office/officeart/2008/layout/LinedList"/>
    <dgm:cxn modelId="{2D1E1CB1-B02F-41D6-A46F-8BE3100FCB75}" type="presParOf" srcId="{24A9E7BE-69E6-4430-8D58-1CDF54830EEF}" destId="{C812FA88-3C2F-41CA-A0E0-FED9ED5272F6}" srcOrd="1" destOrd="0" presId="urn:microsoft.com/office/officeart/2008/layout/LinedList"/>
    <dgm:cxn modelId="{3E9492A2-402D-4857-B078-C5D28A196A88}" type="presParOf" srcId="{24A9E7BE-69E6-4430-8D58-1CDF54830EEF}" destId="{90C71A7F-4D8B-4073-9A62-D34DE0FB6A69}" srcOrd="2" destOrd="0" presId="urn:microsoft.com/office/officeart/2008/layout/LinedList"/>
    <dgm:cxn modelId="{53F59A03-8442-479E-A93C-61BF8C332736}" type="presParOf" srcId="{90B56D09-8AF9-419B-950D-F83704801C7D}" destId="{B4E1249E-DB81-40A8-8B8C-222D277D73BF}" srcOrd="8" destOrd="0" presId="urn:microsoft.com/office/officeart/2008/layout/LinedList"/>
    <dgm:cxn modelId="{0E1A26D3-E649-4394-AEB9-1A810DBFB006}" type="presParOf" srcId="{90B56D09-8AF9-419B-950D-F83704801C7D}" destId="{72A77D3C-5DD3-4C2C-AD05-73E24790E302}" srcOrd="9" destOrd="0" presId="urn:microsoft.com/office/officeart/2008/layout/LinedList"/>
    <dgm:cxn modelId="{0E009419-A9C7-47E0-9424-E11BC56DD131}" type="presParOf" srcId="{90B56D09-8AF9-419B-950D-F83704801C7D}" destId="{9FBAD665-EF87-46B0-8956-256B2AF4CD45}" srcOrd="10" destOrd="0" presId="urn:microsoft.com/office/officeart/2008/layout/LinedList"/>
    <dgm:cxn modelId="{46DBCF32-0271-4CF7-BC8C-2C344ACA41F7}" type="presParOf" srcId="{9FBAD665-EF87-46B0-8956-256B2AF4CD45}" destId="{47D8CF14-ECD9-49FA-9B93-6C8D021174F9}" srcOrd="0" destOrd="0" presId="urn:microsoft.com/office/officeart/2008/layout/LinedList"/>
    <dgm:cxn modelId="{566B6C89-A515-4119-B43F-0407096A2485}" type="presParOf" srcId="{9FBAD665-EF87-46B0-8956-256B2AF4CD45}" destId="{468A2519-9193-4CD9-A862-A531B21DE32A}" srcOrd="1" destOrd="0" presId="urn:microsoft.com/office/officeart/2008/layout/LinedList"/>
    <dgm:cxn modelId="{4A4ACE00-60F5-4A5E-A00F-E7E4675A8F4C}" type="presParOf" srcId="{9FBAD665-EF87-46B0-8956-256B2AF4CD45}" destId="{EC55771B-1151-4233-997F-B91D8C5C4F86}" srcOrd="2" destOrd="0" presId="urn:microsoft.com/office/officeart/2008/layout/LinedList"/>
    <dgm:cxn modelId="{AE492CBE-562A-4F72-8722-B01970FE3430}" type="presParOf" srcId="{90B56D09-8AF9-419B-950D-F83704801C7D}" destId="{6C71C9F5-77BE-4F4A-AD4E-F508499ACC69}" srcOrd="11" destOrd="0" presId="urn:microsoft.com/office/officeart/2008/layout/LinedList"/>
    <dgm:cxn modelId="{620B529F-D020-46D7-A037-E26B44A660E8}" type="presParOf" srcId="{90B56D09-8AF9-419B-950D-F83704801C7D}" destId="{259FF291-6B42-488F-AEE2-54D8265051D3}" srcOrd="12" destOrd="0" presId="urn:microsoft.com/office/officeart/2008/layout/LinedList"/>
    <dgm:cxn modelId="{03030F10-256B-43E0-8124-7808E6CB2DF7}" type="presParOf" srcId="{90B56D09-8AF9-419B-950D-F83704801C7D}" destId="{02895919-0464-4A6C-BE11-B0F0D8127373}" srcOrd="13" destOrd="0" presId="urn:microsoft.com/office/officeart/2008/layout/LinedList"/>
    <dgm:cxn modelId="{A11C5B09-1CB3-49D6-A68B-7DC482880052}" type="presParOf" srcId="{02895919-0464-4A6C-BE11-B0F0D8127373}" destId="{F7CF3777-2EC2-4A7D-B8E1-336DBCF458D1}" srcOrd="0" destOrd="0" presId="urn:microsoft.com/office/officeart/2008/layout/LinedList"/>
    <dgm:cxn modelId="{28E62EE6-3C36-42DA-A968-0066C386904B}" type="presParOf" srcId="{02895919-0464-4A6C-BE11-B0F0D8127373}" destId="{EEA1AF68-5CE2-4EE3-BE09-A1B1CA312270}" srcOrd="1" destOrd="0" presId="urn:microsoft.com/office/officeart/2008/layout/LinedList"/>
    <dgm:cxn modelId="{DFF3394D-2ED8-41F4-A39E-80921FAC48B3}" type="presParOf" srcId="{02895919-0464-4A6C-BE11-B0F0D8127373}" destId="{EDF73C3A-9A01-4C3A-8B26-BDF873B84EF8}" srcOrd="2" destOrd="0" presId="urn:microsoft.com/office/officeart/2008/layout/LinedList"/>
    <dgm:cxn modelId="{01878BDA-9E10-49F9-9EA3-3D428D439CA9}" type="presParOf" srcId="{90B56D09-8AF9-419B-950D-F83704801C7D}" destId="{06849E43-45C3-4EC6-9BC1-6F333002B657}" srcOrd="14" destOrd="0" presId="urn:microsoft.com/office/officeart/2008/layout/LinedList"/>
    <dgm:cxn modelId="{66D62C59-AA9F-45F1-86F0-9AAD81F9BE8D}" type="presParOf" srcId="{90B56D09-8AF9-419B-950D-F83704801C7D}" destId="{7CE04FB0-3552-4654-9934-FB6EA7D9B3C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AE9C75-1686-493F-9C44-DCB57E8BA08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862A8-A59D-49B3-B2FF-259D4A4C5CEB}">
      <dgm:prSet phldrT="[Текст]"/>
      <dgm:spPr/>
      <dgm:t>
        <a:bodyPr/>
        <a:lstStyle/>
        <a:p>
          <a:r>
            <a:rPr lang="ru-RU" dirty="0">
              <a:latin typeface="+mj-lt"/>
            </a:rPr>
            <a:t>Вопросы для наставников</a:t>
          </a:r>
        </a:p>
      </dgm:t>
    </dgm:pt>
    <dgm:pt modelId="{E6567E65-A18E-4518-B3B7-787728A1763B}" type="parTrans" cxnId="{9A94A02B-4572-4513-BAB1-2DC782ECCA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673FEB-EE1B-471A-B062-EB021BCE12BA}" type="sibTrans" cxnId="{9A94A02B-4572-4513-BAB1-2DC782ECCA7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80079B4-55CA-4190-AA92-6CD9AF2A433D}">
      <dgm:prSet phldrT="[Текст]"/>
      <dgm:spPr/>
      <dgm:t>
        <a:bodyPr/>
        <a:lstStyle/>
        <a:p>
          <a:r>
            <a:rPr lang="ru-RU">
              <a:latin typeface="+mj-lt"/>
              <a:cs typeface="Times New Roman" panose="02020603050405020304" pitchFamily="18" charset="0"/>
            </a:rPr>
            <a:t>Насколько эффективно вы осуществляли обучение стажеров?</a:t>
          </a:r>
          <a:endParaRPr lang="ru-RU" dirty="0">
            <a:latin typeface="+mj-lt"/>
          </a:endParaRPr>
        </a:p>
      </dgm:t>
    </dgm:pt>
    <dgm:pt modelId="{4F8F84F2-5CC8-4E34-8F28-93FC54E3ECA5}" type="parTrans" cxnId="{22D6F468-8DAC-48A0-95EE-1DC8B070F8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5293891-AEE7-4653-8C0F-176C12B6798D}" type="sibTrans" cxnId="{22D6F468-8DAC-48A0-95EE-1DC8B070F8A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4AF246A-94B6-4871-B01D-640C466BCF1F}">
      <dgm:prSet/>
      <dgm:spPr/>
      <dgm:t>
        <a:bodyPr/>
        <a:lstStyle/>
        <a:p>
          <a:r>
            <a:rPr lang="ru-RU">
              <a:latin typeface="+mj-lt"/>
              <a:cs typeface="Times New Roman" panose="02020603050405020304" pitchFamily="18" charset="0"/>
            </a:rPr>
            <a:t>Были ли у вас проблемы с мотивацией и взаимодействием со стажерами?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844CA2DC-40DA-48E3-AAD1-F74536312B87}" type="parTrans" cxnId="{F18F26F2-96E5-4B4F-8FB3-BF9972B65BA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7A5F31E-B8A7-40E2-8C19-A93AF55D0000}" type="sibTrans" cxnId="{F18F26F2-96E5-4B4F-8FB3-BF9972B65BA3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048C88-6641-4B83-8442-C9363130CF5B}">
      <dgm:prSet/>
      <dgm:spPr/>
      <dgm:t>
        <a:bodyPr/>
        <a:lstStyle/>
        <a:p>
          <a:r>
            <a:rPr lang="ru-RU">
              <a:latin typeface="+mj-lt"/>
              <a:cs typeface="Times New Roman" panose="02020603050405020304" pitchFamily="18" charset="0"/>
            </a:rPr>
            <a:t>Как вы оцениваете уровень подготовки и профессионализм стажеров?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3FAFE778-232B-4D0D-A6A1-D788FCCEE432}" type="parTrans" cxnId="{AAB2F5C6-1697-41D0-AD47-930A62304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50316F2-CEB2-434C-8C68-B8C8BF2762EC}" type="sibTrans" cxnId="{AAB2F5C6-1697-41D0-AD47-930A62304A9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F86BB39-D4CD-4949-9C0B-F8CC5C173CD6}">
      <dgm:prSet/>
      <dgm:spPr/>
      <dgm:t>
        <a:bodyPr/>
        <a:lstStyle/>
        <a:p>
          <a:r>
            <a:rPr lang="ru-RU">
              <a:latin typeface="+mj-lt"/>
              <a:cs typeface="Times New Roman" panose="02020603050405020304" pitchFamily="18" charset="0"/>
            </a:rPr>
            <a:t>Какие навыки вы считаете наиболее важными для развития стажеров?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03A40152-8CFB-4839-AA6C-C8C49467B560}" type="parTrans" cxnId="{832CBA99-0E36-40F8-BDEE-6212DF2F720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3B15536-4F6E-4332-8AC4-06620B147C9C}" type="sibTrans" cxnId="{832CBA99-0E36-40F8-BDEE-6212DF2F720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D577806-BEF0-4E5D-BAD3-29827ED460CB}">
      <dgm:prSet/>
      <dgm:spPr/>
      <dgm:t>
        <a:bodyPr/>
        <a:lstStyle/>
        <a:p>
          <a:r>
            <a:rPr lang="ru-RU">
              <a:latin typeface="+mj-lt"/>
              <a:cs typeface="Times New Roman" panose="02020603050405020304" pitchFamily="18" charset="0"/>
            </a:rPr>
            <a:t>Какие ресурсы и инструменты вы использовали для обучения</a:t>
          </a:r>
          <a:r>
            <a:rPr lang="ru-RU">
              <a:latin typeface="+mj-lt"/>
            </a:rPr>
            <a:t>?</a:t>
          </a:r>
          <a:endParaRPr lang="ru-RU" dirty="0">
            <a:latin typeface="+mj-lt"/>
          </a:endParaRPr>
        </a:p>
      </dgm:t>
    </dgm:pt>
    <dgm:pt modelId="{5BC3FCF1-EB44-48A1-A751-1C74C48F5516}" type="parTrans" cxnId="{DF696321-6D9F-470C-A78F-3B55E4EC571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3714F6C-75E0-4A2A-A595-A67410367324}" type="sibTrans" cxnId="{DF696321-6D9F-470C-A78F-3B55E4EC571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0A53642-5D9C-4782-9A63-CD377D5E4671}" type="pres">
      <dgm:prSet presAssocID="{F2AE9C75-1686-493F-9C44-DCB57E8BA08E}" presName="vert0" presStyleCnt="0">
        <dgm:presLayoutVars>
          <dgm:dir/>
          <dgm:animOne val="branch"/>
          <dgm:animLvl val="lvl"/>
        </dgm:presLayoutVars>
      </dgm:prSet>
      <dgm:spPr/>
    </dgm:pt>
    <dgm:pt modelId="{E9EF6DE0-593C-42F6-A2CE-534157C717E9}" type="pres">
      <dgm:prSet presAssocID="{1B2862A8-A59D-49B3-B2FF-259D4A4C5CEB}" presName="thickLine" presStyleLbl="alignNode1" presStyleIdx="0" presStyleCnt="1"/>
      <dgm:spPr/>
    </dgm:pt>
    <dgm:pt modelId="{EB1645E7-41E1-463D-A389-9B4770D3B641}" type="pres">
      <dgm:prSet presAssocID="{1B2862A8-A59D-49B3-B2FF-259D4A4C5CEB}" presName="horz1" presStyleCnt="0"/>
      <dgm:spPr/>
    </dgm:pt>
    <dgm:pt modelId="{D5A21A19-5A4A-43EF-8E5F-FEFC10A46621}" type="pres">
      <dgm:prSet presAssocID="{1B2862A8-A59D-49B3-B2FF-259D4A4C5CEB}" presName="tx1" presStyleLbl="revTx" presStyleIdx="0" presStyleCnt="6"/>
      <dgm:spPr/>
    </dgm:pt>
    <dgm:pt modelId="{90B56D09-8AF9-419B-950D-F83704801C7D}" type="pres">
      <dgm:prSet presAssocID="{1B2862A8-A59D-49B3-B2FF-259D4A4C5CEB}" presName="vert1" presStyleCnt="0"/>
      <dgm:spPr/>
    </dgm:pt>
    <dgm:pt modelId="{3C55827F-5122-4F65-A0B9-1779177886A2}" type="pres">
      <dgm:prSet presAssocID="{580079B4-55CA-4190-AA92-6CD9AF2A433D}" presName="vertSpace2a" presStyleCnt="0"/>
      <dgm:spPr/>
    </dgm:pt>
    <dgm:pt modelId="{AAF0A2EB-C469-4F3F-84BE-4C99C1B13203}" type="pres">
      <dgm:prSet presAssocID="{580079B4-55CA-4190-AA92-6CD9AF2A433D}" presName="horz2" presStyleCnt="0"/>
      <dgm:spPr/>
    </dgm:pt>
    <dgm:pt modelId="{3902DE1E-C4AC-49CF-BB2C-5B261469E37E}" type="pres">
      <dgm:prSet presAssocID="{580079B4-55CA-4190-AA92-6CD9AF2A433D}" presName="horzSpace2" presStyleCnt="0"/>
      <dgm:spPr/>
    </dgm:pt>
    <dgm:pt modelId="{B9DA3C81-9237-4200-9D2C-00A508D236EE}" type="pres">
      <dgm:prSet presAssocID="{580079B4-55CA-4190-AA92-6CD9AF2A433D}" presName="tx2" presStyleLbl="revTx" presStyleIdx="1" presStyleCnt="6"/>
      <dgm:spPr/>
    </dgm:pt>
    <dgm:pt modelId="{2C1561E2-56B6-468D-B4A3-86ED24F6214B}" type="pres">
      <dgm:prSet presAssocID="{580079B4-55CA-4190-AA92-6CD9AF2A433D}" presName="vert2" presStyleCnt="0"/>
      <dgm:spPr/>
    </dgm:pt>
    <dgm:pt modelId="{F544ECE4-A5BA-4682-B166-48D8E5C9EED4}" type="pres">
      <dgm:prSet presAssocID="{580079B4-55CA-4190-AA92-6CD9AF2A433D}" presName="thinLine2b" presStyleLbl="callout" presStyleIdx="0" presStyleCnt="5"/>
      <dgm:spPr/>
    </dgm:pt>
    <dgm:pt modelId="{2187AD7E-171D-4A55-8497-C502E657FA91}" type="pres">
      <dgm:prSet presAssocID="{580079B4-55CA-4190-AA92-6CD9AF2A433D}" presName="vertSpace2b" presStyleCnt="0"/>
      <dgm:spPr/>
    </dgm:pt>
    <dgm:pt modelId="{924A55FA-5057-4818-B5FA-55DF740C5B7F}" type="pres">
      <dgm:prSet presAssocID="{34AF246A-94B6-4871-B01D-640C466BCF1F}" presName="horz2" presStyleCnt="0"/>
      <dgm:spPr/>
    </dgm:pt>
    <dgm:pt modelId="{9D80E1BE-3327-4DC0-BBEF-85095876A4D8}" type="pres">
      <dgm:prSet presAssocID="{34AF246A-94B6-4871-B01D-640C466BCF1F}" presName="horzSpace2" presStyleCnt="0"/>
      <dgm:spPr/>
    </dgm:pt>
    <dgm:pt modelId="{F7BEE727-69D6-4FD8-8CBC-DBD0DB2EB3F3}" type="pres">
      <dgm:prSet presAssocID="{34AF246A-94B6-4871-B01D-640C466BCF1F}" presName="tx2" presStyleLbl="revTx" presStyleIdx="2" presStyleCnt="6"/>
      <dgm:spPr/>
    </dgm:pt>
    <dgm:pt modelId="{7DBD3B79-45ED-4740-BE61-5208B2084F8F}" type="pres">
      <dgm:prSet presAssocID="{34AF246A-94B6-4871-B01D-640C466BCF1F}" presName="vert2" presStyleCnt="0"/>
      <dgm:spPr/>
    </dgm:pt>
    <dgm:pt modelId="{7D0F79CB-B5EA-4BFD-B4D5-4534F82EB83D}" type="pres">
      <dgm:prSet presAssocID="{34AF246A-94B6-4871-B01D-640C466BCF1F}" presName="thinLine2b" presStyleLbl="callout" presStyleIdx="1" presStyleCnt="5"/>
      <dgm:spPr/>
    </dgm:pt>
    <dgm:pt modelId="{D4AB276B-A986-4606-890B-63D6B8846E3F}" type="pres">
      <dgm:prSet presAssocID="{34AF246A-94B6-4871-B01D-640C466BCF1F}" presName="vertSpace2b" presStyleCnt="0"/>
      <dgm:spPr/>
    </dgm:pt>
    <dgm:pt modelId="{B8F428C3-514A-4F67-B2A1-9BDB28472754}" type="pres">
      <dgm:prSet presAssocID="{A0048C88-6641-4B83-8442-C9363130CF5B}" presName="horz2" presStyleCnt="0"/>
      <dgm:spPr/>
    </dgm:pt>
    <dgm:pt modelId="{2D4E5BFD-385A-4E0B-8C6E-437398EAD0C5}" type="pres">
      <dgm:prSet presAssocID="{A0048C88-6641-4B83-8442-C9363130CF5B}" presName="horzSpace2" presStyleCnt="0"/>
      <dgm:spPr/>
    </dgm:pt>
    <dgm:pt modelId="{D1BFC642-68B2-43EA-9BCB-82BCAE6482B2}" type="pres">
      <dgm:prSet presAssocID="{A0048C88-6641-4B83-8442-C9363130CF5B}" presName="tx2" presStyleLbl="revTx" presStyleIdx="3" presStyleCnt="6"/>
      <dgm:spPr/>
    </dgm:pt>
    <dgm:pt modelId="{361DFB36-9A94-40FC-93E6-E6BABE5594AC}" type="pres">
      <dgm:prSet presAssocID="{A0048C88-6641-4B83-8442-C9363130CF5B}" presName="vert2" presStyleCnt="0"/>
      <dgm:spPr/>
    </dgm:pt>
    <dgm:pt modelId="{7D4C62DF-9F98-4FFC-9213-499A093781C1}" type="pres">
      <dgm:prSet presAssocID="{A0048C88-6641-4B83-8442-C9363130CF5B}" presName="thinLine2b" presStyleLbl="callout" presStyleIdx="2" presStyleCnt="5"/>
      <dgm:spPr/>
    </dgm:pt>
    <dgm:pt modelId="{A0DD97A6-B6D3-4234-9C1C-1B6EE64A7D70}" type="pres">
      <dgm:prSet presAssocID="{A0048C88-6641-4B83-8442-C9363130CF5B}" presName="vertSpace2b" presStyleCnt="0"/>
      <dgm:spPr/>
    </dgm:pt>
    <dgm:pt modelId="{2B7463DD-6548-407F-98F2-C79C68626CD6}" type="pres">
      <dgm:prSet presAssocID="{AF86BB39-D4CD-4949-9C0B-F8CC5C173CD6}" presName="horz2" presStyleCnt="0"/>
      <dgm:spPr/>
    </dgm:pt>
    <dgm:pt modelId="{43DCA434-CAE2-44B6-ACB5-2690A0961B3C}" type="pres">
      <dgm:prSet presAssocID="{AF86BB39-D4CD-4949-9C0B-F8CC5C173CD6}" presName="horzSpace2" presStyleCnt="0"/>
      <dgm:spPr/>
    </dgm:pt>
    <dgm:pt modelId="{EECABFEC-CB99-4DA9-AE68-621B97F3D561}" type="pres">
      <dgm:prSet presAssocID="{AF86BB39-D4CD-4949-9C0B-F8CC5C173CD6}" presName="tx2" presStyleLbl="revTx" presStyleIdx="4" presStyleCnt="6"/>
      <dgm:spPr/>
    </dgm:pt>
    <dgm:pt modelId="{21919A34-3320-46BC-810D-FFC139A4681E}" type="pres">
      <dgm:prSet presAssocID="{AF86BB39-D4CD-4949-9C0B-F8CC5C173CD6}" presName="vert2" presStyleCnt="0"/>
      <dgm:spPr/>
    </dgm:pt>
    <dgm:pt modelId="{CB228F41-1B67-4C51-85DA-6B52BD56BAE9}" type="pres">
      <dgm:prSet presAssocID="{AF86BB39-D4CD-4949-9C0B-F8CC5C173CD6}" presName="thinLine2b" presStyleLbl="callout" presStyleIdx="3" presStyleCnt="5"/>
      <dgm:spPr/>
    </dgm:pt>
    <dgm:pt modelId="{63A08C7E-F787-4ADE-A50F-07D884563AED}" type="pres">
      <dgm:prSet presAssocID="{AF86BB39-D4CD-4949-9C0B-F8CC5C173CD6}" presName="vertSpace2b" presStyleCnt="0"/>
      <dgm:spPr/>
    </dgm:pt>
    <dgm:pt modelId="{6569CCE8-B49D-4818-8D00-D5411F24B40A}" type="pres">
      <dgm:prSet presAssocID="{FD577806-BEF0-4E5D-BAD3-29827ED460CB}" presName="horz2" presStyleCnt="0"/>
      <dgm:spPr/>
    </dgm:pt>
    <dgm:pt modelId="{B25856C0-57F0-4E50-9A55-0663A931CBA2}" type="pres">
      <dgm:prSet presAssocID="{FD577806-BEF0-4E5D-BAD3-29827ED460CB}" presName="horzSpace2" presStyleCnt="0"/>
      <dgm:spPr/>
    </dgm:pt>
    <dgm:pt modelId="{759CBAAE-14CA-4E3F-B659-1F38CA9B2B8D}" type="pres">
      <dgm:prSet presAssocID="{FD577806-BEF0-4E5D-BAD3-29827ED460CB}" presName="tx2" presStyleLbl="revTx" presStyleIdx="5" presStyleCnt="6"/>
      <dgm:spPr/>
    </dgm:pt>
    <dgm:pt modelId="{C19DF909-1D78-4730-9756-43AD44EB6F49}" type="pres">
      <dgm:prSet presAssocID="{FD577806-BEF0-4E5D-BAD3-29827ED460CB}" presName="vert2" presStyleCnt="0"/>
      <dgm:spPr/>
    </dgm:pt>
    <dgm:pt modelId="{C806758A-99C9-4589-830A-66041934BE7E}" type="pres">
      <dgm:prSet presAssocID="{FD577806-BEF0-4E5D-BAD3-29827ED460CB}" presName="thinLine2b" presStyleLbl="callout" presStyleIdx="4" presStyleCnt="5"/>
      <dgm:spPr/>
    </dgm:pt>
    <dgm:pt modelId="{AB8AC449-0002-4909-88FA-6998C2C93D29}" type="pres">
      <dgm:prSet presAssocID="{FD577806-BEF0-4E5D-BAD3-29827ED460CB}" presName="vertSpace2b" presStyleCnt="0"/>
      <dgm:spPr/>
    </dgm:pt>
  </dgm:ptLst>
  <dgm:cxnLst>
    <dgm:cxn modelId="{DF696321-6D9F-470C-A78F-3B55E4EC5716}" srcId="{1B2862A8-A59D-49B3-B2FF-259D4A4C5CEB}" destId="{FD577806-BEF0-4E5D-BAD3-29827ED460CB}" srcOrd="4" destOrd="0" parTransId="{5BC3FCF1-EB44-48A1-A751-1C74C48F5516}" sibTransId="{73714F6C-75E0-4A2A-A595-A67410367324}"/>
    <dgm:cxn modelId="{9A94A02B-4572-4513-BAB1-2DC782ECCA7B}" srcId="{F2AE9C75-1686-493F-9C44-DCB57E8BA08E}" destId="{1B2862A8-A59D-49B3-B2FF-259D4A4C5CEB}" srcOrd="0" destOrd="0" parTransId="{E6567E65-A18E-4518-B3B7-787728A1763B}" sibTransId="{83673FEB-EE1B-471A-B062-EB021BCE12BA}"/>
    <dgm:cxn modelId="{08F14730-8C8F-4AC7-BCC8-091D49060038}" type="presOf" srcId="{A0048C88-6641-4B83-8442-C9363130CF5B}" destId="{D1BFC642-68B2-43EA-9BCB-82BCAE6482B2}" srcOrd="0" destOrd="0" presId="urn:microsoft.com/office/officeart/2008/layout/LinedList"/>
    <dgm:cxn modelId="{17B5C944-485E-40B9-A8E2-01AD78E282A4}" type="presOf" srcId="{580079B4-55CA-4190-AA92-6CD9AF2A433D}" destId="{B9DA3C81-9237-4200-9D2C-00A508D236EE}" srcOrd="0" destOrd="0" presId="urn:microsoft.com/office/officeart/2008/layout/LinedList"/>
    <dgm:cxn modelId="{22D6F468-8DAC-48A0-95EE-1DC8B070F8A9}" srcId="{1B2862A8-A59D-49B3-B2FF-259D4A4C5CEB}" destId="{580079B4-55CA-4190-AA92-6CD9AF2A433D}" srcOrd="0" destOrd="0" parTransId="{4F8F84F2-5CC8-4E34-8F28-93FC54E3ECA5}" sibTransId="{A5293891-AEE7-4653-8C0F-176C12B6798D}"/>
    <dgm:cxn modelId="{949A4B6A-82A5-4D41-B535-1106D8B72F1F}" type="presOf" srcId="{FD577806-BEF0-4E5D-BAD3-29827ED460CB}" destId="{759CBAAE-14CA-4E3F-B659-1F38CA9B2B8D}" srcOrd="0" destOrd="0" presId="urn:microsoft.com/office/officeart/2008/layout/LinedList"/>
    <dgm:cxn modelId="{64FC0371-B62A-4AAF-8952-95E9C65D8319}" type="presOf" srcId="{AF86BB39-D4CD-4949-9C0B-F8CC5C173CD6}" destId="{EECABFEC-CB99-4DA9-AE68-621B97F3D561}" srcOrd="0" destOrd="0" presId="urn:microsoft.com/office/officeart/2008/layout/LinedList"/>
    <dgm:cxn modelId="{7A8E1D99-ADE2-4893-A974-9BC99307E6D9}" type="presOf" srcId="{1B2862A8-A59D-49B3-B2FF-259D4A4C5CEB}" destId="{D5A21A19-5A4A-43EF-8E5F-FEFC10A46621}" srcOrd="0" destOrd="0" presId="urn:microsoft.com/office/officeart/2008/layout/LinedList"/>
    <dgm:cxn modelId="{832CBA99-0E36-40F8-BDEE-6212DF2F720B}" srcId="{1B2862A8-A59D-49B3-B2FF-259D4A4C5CEB}" destId="{AF86BB39-D4CD-4949-9C0B-F8CC5C173CD6}" srcOrd="3" destOrd="0" parTransId="{03A40152-8CFB-4839-AA6C-C8C49467B560}" sibTransId="{73B15536-4F6E-4332-8AC4-06620B147C9C}"/>
    <dgm:cxn modelId="{AAB2F5C6-1697-41D0-AD47-930A62304A9C}" srcId="{1B2862A8-A59D-49B3-B2FF-259D4A4C5CEB}" destId="{A0048C88-6641-4B83-8442-C9363130CF5B}" srcOrd="2" destOrd="0" parTransId="{3FAFE778-232B-4D0D-A6A1-D788FCCEE432}" sibTransId="{350316F2-CEB2-434C-8C68-B8C8BF2762EC}"/>
    <dgm:cxn modelId="{8B0B46CA-0419-4E1E-BA36-FD53A17CCC6D}" type="presOf" srcId="{34AF246A-94B6-4871-B01D-640C466BCF1F}" destId="{F7BEE727-69D6-4FD8-8CBC-DBD0DB2EB3F3}" srcOrd="0" destOrd="0" presId="urn:microsoft.com/office/officeart/2008/layout/LinedList"/>
    <dgm:cxn modelId="{999DDCE3-A70E-4237-999C-C55E82BFE8E5}" type="presOf" srcId="{F2AE9C75-1686-493F-9C44-DCB57E8BA08E}" destId="{A0A53642-5D9C-4782-9A63-CD377D5E4671}" srcOrd="0" destOrd="0" presId="urn:microsoft.com/office/officeart/2008/layout/LinedList"/>
    <dgm:cxn modelId="{F18F26F2-96E5-4B4F-8FB3-BF9972B65BA3}" srcId="{1B2862A8-A59D-49B3-B2FF-259D4A4C5CEB}" destId="{34AF246A-94B6-4871-B01D-640C466BCF1F}" srcOrd="1" destOrd="0" parTransId="{844CA2DC-40DA-48E3-AAD1-F74536312B87}" sibTransId="{F7A5F31E-B8A7-40E2-8C19-A93AF55D0000}"/>
    <dgm:cxn modelId="{C5620BBD-F0B2-4B85-9A1F-FFF83A36DD2A}" type="presParOf" srcId="{A0A53642-5D9C-4782-9A63-CD377D5E4671}" destId="{E9EF6DE0-593C-42F6-A2CE-534157C717E9}" srcOrd="0" destOrd="0" presId="urn:microsoft.com/office/officeart/2008/layout/LinedList"/>
    <dgm:cxn modelId="{CD73213D-D0B5-40E2-94B6-ABF39FE8DD4A}" type="presParOf" srcId="{A0A53642-5D9C-4782-9A63-CD377D5E4671}" destId="{EB1645E7-41E1-463D-A389-9B4770D3B641}" srcOrd="1" destOrd="0" presId="urn:microsoft.com/office/officeart/2008/layout/LinedList"/>
    <dgm:cxn modelId="{153B051E-08F1-4905-A82D-0D3D5449ED2E}" type="presParOf" srcId="{EB1645E7-41E1-463D-A389-9B4770D3B641}" destId="{D5A21A19-5A4A-43EF-8E5F-FEFC10A46621}" srcOrd="0" destOrd="0" presId="urn:microsoft.com/office/officeart/2008/layout/LinedList"/>
    <dgm:cxn modelId="{FFE47100-C35B-404C-BBE7-FFC5D8C2216C}" type="presParOf" srcId="{EB1645E7-41E1-463D-A389-9B4770D3B641}" destId="{90B56D09-8AF9-419B-950D-F83704801C7D}" srcOrd="1" destOrd="0" presId="urn:microsoft.com/office/officeart/2008/layout/LinedList"/>
    <dgm:cxn modelId="{899CEF4A-3E49-44F5-9C97-47062EC764CE}" type="presParOf" srcId="{90B56D09-8AF9-419B-950D-F83704801C7D}" destId="{3C55827F-5122-4F65-A0B9-1779177886A2}" srcOrd="0" destOrd="0" presId="urn:microsoft.com/office/officeart/2008/layout/LinedList"/>
    <dgm:cxn modelId="{6FC906EA-5221-413D-9215-CEE9543A2133}" type="presParOf" srcId="{90B56D09-8AF9-419B-950D-F83704801C7D}" destId="{AAF0A2EB-C469-4F3F-84BE-4C99C1B13203}" srcOrd="1" destOrd="0" presId="urn:microsoft.com/office/officeart/2008/layout/LinedList"/>
    <dgm:cxn modelId="{505A8746-930E-43A4-BEE8-FD41A1AF8865}" type="presParOf" srcId="{AAF0A2EB-C469-4F3F-84BE-4C99C1B13203}" destId="{3902DE1E-C4AC-49CF-BB2C-5B261469E37E}" srcOrd="0" destOrd="0" presId="urn:microsoft.com/office/officeart/2008/layout/LinedList"/>
    <dgm:cxn modelId="{1218AF9E-9B1A-48D1-81B2-AB4547BAE7F5}" type="presParOf" srcId="{AAF0A2EB-C469-4F3F-84BE-4C99C1B13203}" destId="{B9DA3C81-9237-4200-9D2C-00A508D236EE}" srcOrd="1" destOrd="0" presId="urn:microsoft.com/office/officeart/2008/layout/LinedList"/>
    <dgm:cxn modelId="{68E6C3A0-E9A0-4BC8-84E4-008080631FF5}" type="presParOf" srcId="{AAF0A2EB-C469-4F3F-84BE-4C99C1B13203}" destId="{2C1561E2-56B6-468D-B4A3-86ED24F6214B}" srcOrd="2" destOrd="0" presId="urn:microsoft.com/office/officeart/2008/layout/LinedList"/>
    <dgm:cxn modelId="{82B8CC44-BA89-41EE-830E-859ED42B9F51}" type="presParOf" srcId="{90B56D09-8AF9-419B-950D-F83704801C7D}" destId="{F544ECE4-A5BA-4682-B166-48D8E5C9EED4}" srcOrd="2" destOrd="0" presId="urn:microsoft.com/office/officeart/2008/layout/LinedList"/>
    <dgm:cxn modelId="{839101D9-C358-4D62-BE47-28242FBCACD5}" type="presParOf" srcId="{90B56D09-8AF9-419B-950D-F83704801C7D}" destId="{2187AD7E-171D-4A55-8497-C502E657FA91}" srcOrd="3" destOrd="0" presId="urn:microsoft.com/office/officeart/2008/layout/LinedList"/>
    <dgm:cxn modelId="{A8C3B454-9CED-4900-A2F6-6E475D20DD50}" type="presParOf" srcId="{90B56D09-8AF9-419B-950D-F83704801C7D}" destId="{924A55FA-5057-4818-B5FA-55DF740C5B7F}" srcOrd="4" destOrd="0" presId="urn:microsoft.com/office/officeart/2008/layout/LinedList"/>
    <dgm:cxn modelId="{30033869-B654-4C3D-9AE8-521C85355B50}" type="presParOf" srcId="{924A55FA-5057-4818-B5FA-55DF740C5B7F}" destId="{9D80E1BE-3327-4DC0-BBEF-85095876A4D8}" srcOrd="0" destOrd="0" presId="urn:microsoft.com/office/officeart/2008/layout/LinedList"/>
    <dgm:cxn modelId="{E186CD9F-FD03-482F-96E5-1D66A786DC02}" type="presParOf" srcId="{924A55FA-5057-4818-B5FA-55DF740C5B7F}" destId="{F7BEE727-69D6-4FD8-8CBC-DBD0DB2EB3F3}" srcOrd="1" destOrd="0" presId="urn:microsoft.com/office/officeart/2008/layout/LinedList"/>
    <dgm:cxn modelId="{9C53DDEA-9C98-433B-9E56-A547C60D8E97}" type="presParOf" srcId="{924A55FA-5057-4818-B5FA-55DF740C5B7F}" destId="{7DBD3B79-45ED-4740-BE61-5208B2084F8F}" srcOrd="2" destOrd="0" presId="urn:microsoft.com/office/officeart/2008/layout/LinedList"/>
    <dgm:cxn modelId="{4C675A77-9677-496D-A72C-25E5F2FD71EB}" type="presParOf" srcId="{90B56D09-8AF9-419B-950D-F83704801C7D}" destId="{7D0F79CB-B5EA-4BFD-B4D5-4534F82EB83D}" srcOrd="5" destOrd="0" presId="urn:microsoft.com/office/officeart/2008/layout/LinedList"/>
    <dgm:cxn modelId="{D36FD24D-6B5F-4332-A180-A6B1C3B30E51}" type="presParOf" srcId="{90B56D09-8AF9-419B-950D-F83704801C7D}" destId="{D4AB276B-A986-4606-890B-63D6B8846E3F}" srcOrd="6" destOrd="0" presId="urn:microsoft.com/office/officeart/2008/layout/LinedList"/>
    <dgm:cxn modelId="{E408B81C-A64E-435E-91A4-AE9A3D9668FF}" type="presParOf" srcId="{90B56D09-8AF9-419B-950D-F83704801C7D}" destId="{B8F428C3-514A-4F67-B2A1-9BDB28472754}" srcOrd="7" destOrd="0" presId="urn:microsoft.com/office/officeart/2008/layout/LinedList"/>
    <dgm:cxn modelId="{82A62C4A-AF01-41EA-B126-7458FF92017B}" type="presParOf" srcId="{B8F428C3-514A-4F67-B2A1-9BDB28472754}" destId="{2D4E5BFD-385A-4E0B-8C6E-437398EAD0C5}" srcOrd="0" destOrd="0" presId="urn:microsoft.com/office/officeart/2008/layout/LinedList"/>
    <dgm:cxn modelId="{90B08EE3-F295-4B38-B7C5-1437F9003B32}" type="presParOf" srcId="{B8F428C3-514A-4F67-B2A1-9BDB28472754}" destId="{D1BFC642-68B2-43EA-9BCB-82BCAE6482B2}" srcOrd="1" destOrd="0" presId="urn:microsoft.com/office/officeart/2008/layout/LinedList"/>
    <dgm:cxn modelId="{DB8D20C3-80CA-4EBB-912F-DCBA2242DB4D}" type="presParOf" srcId="{B8F428C3-514A-4F67-B2A1-9BDB28472754}" destId="{361DFB36-9A94-40FC-93E6-E6BABE5594AC}" srcOrd="2" destOrd="0" presId="urn:microsoft.com/office/officeart/2008/layout/LinedList"/>
    <dgm:cxn modelId="{C90A472A-470D-402D-AFF8-1C9D09D326BE}" type="presParOf" srcId="{90B56D09-8AF9-419B-950D-F83704801C7D}" destId="{7D4C62DF-9F98-4FFC-9213-499A093781C1}" srcOrd="8" destOrd="0" presId="urn:microsoft.com/office/officeart/2008/layout/LinedList"/>
    <dgm:cxn modelId="{587E501C-ADB2-4E2C-B7CA-A225139027D7}" type="presParOf" srcId="{90B56D09-8AF9-419B-950D-F83704801C7D}" destId="{A0DD97A6-B6D3-4234-9C1C-1B6EE64A7D70}" srcOrd="9" destOrd="0" presId="urn:microsoft.com/office/officeart/2008/layout/LinedList"/>
    <dgm:cxn modelId="{A424595E-4215-4304-A686-B7FD78B9D777}" type="presParOf" srcId="{90B56D09-8AF9-419B-950D-F83704801C7D}" destId="{2B7463DD-6548-407F-98F2-C79C68626CD6}" srcOrd="10" destOrd="0" presId="urn:microsoft.com/office/officeart/2008/layout/LinedList"/>
    <dgm:cxn modelId="{FD89BC7D-A7A3-4518-B766-22B916383E0A}" type="presParOf" srcId="{2B7463DD-6548-407F-98F2-C79C68626CD6}" destId="{43DCA434-CAE2-44B6-ACB5-2690A0961B3C}" srcOrd="0" destOrd="0" presId="urn:microsoft.com/office/officeart/2008/layout/LinedList"/>
    <dgm:cxn modelId="{9CA8952F-6463-4E4F-A404-B4494B2DB556}" type="presParOf" srcId="{2B7463DD-6548-407F-98F2-C79C68626CD6}" destId="{EECABFEC-CB99-4DA9-AE68-621B97F3D561}" srcOrd="1" destOrd="0" presId="urn:microsoft.com/office/officeart/2008/layout/LinedList"/>
    <dgm:cxn modelId="{09B20456-88FE-43A7-84A0-DCE88D76F507}" type="presParOf" srcId="{2B7463DD-6548-407F-98F2-C79C68626CD6}" destId="{21919A34-3320-46BC-810D-FFC139A4681E}" srcOrd="2" destOrd="0" presId="urn:microsoft.com/office/officeart/2008/layout/LinedList"/>
    <dgm:cxn modelId="{0C7F4E7C-2745-4136-A3F8-974B88C997AE}" type="presParOf" srcId="{90B56D09-8AF9-419B-950D-F83704801C7D}" destId="{CB228F41-1B67-4C51-85DA-6B52BD56BAE9}" srcOrd="11" destOrd="0" presId="urn:microsoft.com/office/officeart/2008/layout/LinedList"/>
    <dgm:cxn modelId="{A6DF6E27-7DCF-4E59-8D7D-0D25A4D2BF31}" type="presParOf" srcId="{90B56D09-8AF9-419B-950D-F83704801C7D}" destId="{63A08C7E-F787-4ADE-A50F-07D884563AED}" srcOrd="12" destOrd="0" presId="urn:microsoft.com/office/officeart/2008/layout/LinedList"/>
    <dgm:cxn modelId="{5F090227-D1E2-4150-A351-59F1FB5E8B5A}" type="presParOf" srcId="{90B56D09-8AF9-419B-950D-F83704801C7D}" destId="{6569CCE8-B49D-4818-8D00-D5411F24B40A}" srcOrd="13" destOrd="0" presId="urn:microsoft.com/office/officeart/2008/layout/LinedList"/>
    <dgm:cxn modelId="{30E3D893-260C-4284-B33A-0F4FAAA60823}" type="presParOf" srcId="{6569CCE8-B49D-4818-8D00-D5411F24B40A}" destId="{B25856C0-57F0-4E50-9A55-0663A931CBA2}" srcOrd="0" destOrd="0" presId="urn:microsoft.com/office/officeart/2008/layout/LinedList"/>
    <dgm:cxn modelId="{851AC4D6-13B5-4CCD-AC04-ACFB99467133}" type="presParOf" srcId="{6569CCE8-B49D-4818-8D00-D5411F24B40A}" destId="{759CBAAE-14CA-4E3F-B659-1F38CA9B2B8D}" srcOrd="1" destOrd="0" presId="urn:microsoft.com/office/officeart/2008/layout/LinedList"/>
    <dgm:cxn modelId="{3A4F5FED-42A3-4522-B630-90964053BD1A}" type="presParOf" srcId="{6569CCE8-B49D-4818-8D00-D5411F24B40A}" destId="{C19DF909-1D78-4730-9756-43AD44EB6F49}" srcOrd="2" destOrd="0" presId="urn:microsoft.com/office/officeart/2008/layout/LinedList"/>
    <dgm:cxn modelId="{308E8F30-9ADA-4D3C-8A8D-DC5B205DCAAF}" type="presParOf" srcId="{90B56D09-8AF9-419B-950D-F83704801C7D}" destId="{C806758A-99C9-4589-830A-66041934BE7E}" srcOrd="14" destOrd="0" presId="urn:microsoft.com/office/officeart/2008/layout/LinedList"/>
    <dgm:cxn modelId="{9A508FDB-9812-4414-8F95-F39E79096C8B}" type="presParOf" srcId="{90B56D09-8AF9-419B-950D-F83704801C7D}" destId="{AB8AC449-0002-4909-88FA-6998C2C93D2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FC94-52EE-4E9E-9CA5-1DEB00661B1B}">
      <dsp:nvSpPr>
        <dsp:cNvPr id="0" name=""/>
        <dsp:cNvSpPr/>
      </dsp:nvSpPr>
      <dsp:spPr>
        <a:xfrm>
          <a:off x="0" y="0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C0194-2B31-4EF2-A44D-BD0ECE6E4993}">
      <dsp:nvSpPr>
        <dsp:cNvPr id="0" name=""/>
        <dsp:cNvSpPr/>
      </dsp:nvSpPr>
      <dsp:spPr>
        <a:xfrm>
          <a:off x="0" y="0"/>
          <a:ext cx="2269254" cy="233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  Цель</a:t>
          </a:r>
        </a:p>
      </dsp:txBody>
      <dsp:txXfrm>
        <a:off x="0" y="0"/>
        <a:ext cx="2269254" cy="2334831"/>
      </dsp:txXfrm>
    </dsp:sp>
    <dsp:sp modelId="{BFA6E34D-96C9-457A-952A-8F264B194931}">
      <dsp:nvSpPr>
        <dsp:cNvPr id="0" name=""/>
        <dsp:cNvSpPr/>
      </dsp:nvSpPr>
      <dsp:spPr>
        <a:xfrm>
          <a:off x="2439448" y="106025"/>
          <a:ext cx="9266302" cy="21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5730" rIns="3600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/>
            <a:t>организовать практико-ориентированное обучение</a:t>
          </a:r>
          <a:r>
            <a:rPr lang="ru-RU" sz="3300" kern="1200" dirty="0"/>
            <a:t> для освоения и последующего внедрения </a:t>
          </a:r>
          <a:r>
            <a:rPr lang="ru-RU" sz="3300" b="1" kern="1200" dirty="0"/>
            <a:t>эффективных педагогических практик</a:t>
          </a:r>
          <a:r>
            <a:rPr lang="ru-RU" sz="3300" kern="1200" dirty="0"/>
            <a:t> (ЭПП) в школы области. </a:t>
          </a:r>
        </a:p>
      </dsp:txBody>
      <dsp:txXfrm>
        <a:off x="2439448" y="106025"/>
        <a:ext cx="9266302" cy="2120501"/>
      </dsp:txXfrm>
    </dsp:sp>
    <dsp:sp modelId="{34C94CB2-0F85-42D2-BB44-65930287D387}">
      <dsp:nvSpPr>
        <dsp:cNvPr id="0" name=""/>
        <dsp:cNvSpPr/>
      </dsp:nvSpPr>
      <dsp:spPr>
        <a:xfrm>
          <a:off x="2269254" y="2226526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8B01D-D64D-4A47-B70F-39885D426A5E}">
      <dsp:nvSpPr>
        <dsp:cNvPr id="0" name=""/>
        <dsp:cNvSpPr/>
      </dsp:nvSpPr>
      <dsp:spPr>
        <a:xfrm>
          <a:off x="0" y="2334831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55B2-079E-4D38-88DE-03CDEABA41C6}">
      <dsp:nvSpPr>
        <dsp:cNvPr id="0" name=""/>
        <dsp:cNvSpPr/>
      </dsp:nvSpPr>
      <dsp:spPr>
        <a:xfrm>
          <a:off x="0" y="2334831"/>
          <a:ext cx="2269254" cy="233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   Результат</a:t>
          </a:r>
        </a:p>
      </dsp:txBody>
      <dsp:txXfrm>
        <a:off x="0" y="2334831"/>
        <a:ext cx="2269254" cy="2334831"/>
      </dsp:txXfrm>
    </dsp:sp>
    <dsp:sp modelId="{F4546B6A-C05D-436D-A29A-EA3B8F802B97}">
      <dsp:nvSpPr>
        <dsp:cNvPr id="0" name=""/>
        <dsp:cNvSpPr/>
      </dsp:nvSpPr>
      <dsp:spPr>
        <a:xfrm>
          <a:off x="2439448" y="2440856"/>
          <a:ext cx="9266302" cy="21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5730" rIns="3600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Изменение позиции стажера от «потребителя» знаний к </a:t>
          </a:r>
          <a:r>
            <a:rPr lang="ru-RU" sz="3300" b="1" kern="1200" dirty="0"/>
            <a:t>«активному, творческому создателю» </a:t>
          </a:r>
          <a:r>
            <a:rPr lang="ru-RU" sz="3300" kern="1200" dirty="0"/>
            <a:t>новой практики у себя в школе.</a:t>
          </a:r>
        </a:p>
      </dsp:txBody>
      <dsp:txXfrm>
        <a:off x="2439448" y="2440856"/>
        <a:ext cx="9266302" cy="2120501"/>
      </dsp:txXfrm>
    </dsp:sp>
    <dsp:sp modelId="{7D45CB62-D318-4B1E-829B-7B8E381F5B87}">
      <dsp:nvSpPr>
        <dsp:cNvPr id="0" name=""/>
        <dsp:cNvSpPr/>
      </dsp:nvSpPr>
      <dsp:spPr>
        <a:xfrm>
          <a:off x="2269254" y="4561357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FC94-52EE-4E9E-9CA5-1DEB00661B1B}">
      <dsp:nvSpPr>
        <dsp:cNvPr id="0" name=""/>
        <dsp:cNvSpPr/>
      </dsp:nvSpPr>
      <dsp:spPr>
        <a:xfrm>
          <a:off x="0" y="0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C0194-2B31-4EF2-A44D-BD0ECE6E4993}">
      <dsp:nvSpPr>
        <dsp:cNvPr id="0" name=""/>
        <dsp:cNvSpPr/>
      </dsp:nvSpPr>
      <dsp:spPr>
        <a:xfrm>
          <a:off x="0" y="0"/>
          <a:ext cx="2269254" cy="233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Целевой ориентир</a:t>
          </a:r>
        </a:p>
      </dsp:txBody>
      <dsp:txXfrm>
        <a:off x="0" y="0"/>
        <a:ext cx="2269254" cy="2334831"/>
      </dsp:txXfrm>
    </dsp:sp>
    <dsp:sp modelId="{BFA6E34D-96C9-457A-952A-8F264B194931}">
      <dsp:nvSpPr>
        <dsp:cNvPr id="0" name=""/>
        <dsp:cNvSpPr/>
      </dsp:nvSpPr>
      <dsp:spPr>
        <a:xfrm>
          <a:off x="2439448" y="106025"/>
          <a:ext cx="9266302" cy="21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95250" rIns="360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kern="1200" dirty="0"/>
            <a:t>Главный результат работы - </a:t>
          </a:r>
          <a:r>
            <a:rPr lang="ru-RU" sz="2500" b="1" kern="1200" dirty="0"/>
            <a:t>спроектированные стажёрами вариативные модели профессиональной деятельности, </a:t>
          </a:r>
          <a:r>
            <a:rPr lang="ru-RU" sz="2500" b="0" kern="1200" dirty="0"/>
            <a:t>которые они адаптируют и внедряют в своих образовательных организациях.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2439448" y="106025"/>
        <a:ext cx="9266302" cy="2120501"/>
      </dsp:txXfrm>
    </dsp:sp>
    <dsp:sp modelId="{34C94CB2-0F85-42D2-BB44-65930287D387}">
      <dsp:nvSpPr>
        <dsp:cNvPr id="0" name=""/>
        <dsp:cNvSpPr/>
      </dsp:nvSpPr>
      <dsp:spPr>
        <a:xfrm>
          <a:off x="2269254" y="2226526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8B01D-D64D-4A47-B70F-39885D426A5E}">
      <dsp:nvSpPr>
        <dsp:cNvPr id="0" name=""/>
        <dsp:cNvSpPr/>
      </dsp:nvSpPr>
      <dsp:spPr>
        <a:xfrm>
          <a:off x="0" y="2334831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55B2-079E-4D38-88DE-03CDEABA41C6}">
      <dsp:nvSpPr>
        <dsp:cNvPr id="0" name=""/>
        <dsp:cNvSpPr/>
      </dsp:nvSpPr>
      <dsp:spPr>
        <a:xfrm>
          <a:off x="0" y="2334831"/>
          <a:ext cx="2269254" cy="233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Практический результат</a:t>
          </a:r>
        </a:p>
      </dsp:txBody>
      <dsp:txXfrm>
        <a:off x="0" y="2334831"/>
        <a:ext cx="2269254" cy="2334831"/>
      </dsp:txXfrm>
    </dsp:sp>
    <dsp:sp modelId="{F4546B6A-C05D-436D-A29A-EA3B8F802B97}">
      <dsp:nvSpPr>
        <dsp:cNvPr id="0" name=""/>
        <dsp:cNvSpPr/>
      </dsp:nvSpPr>
      <dsp:spPr>
        <a:xfrm>
          <a:off x="2439448" y="2440856"/>
          <a:ext cx="9266302" cy="21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95250" rIns="3600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Практический результат работы выражается в создании </a:t>
          </a:r>
          <a:r>
            <a:rPr lang="ru-RU" sz="2500" b="1" kern="1200" dirty="0"/>
            <a:t>инновационных педагогических продуктов и инструментов</a:t>
          </a:r>
        </a:p>
      </dsp:txBody>
      <dsp:txXfrm>
        <a:off x="2439448" y="2440856"/>
        <a:ext cx="9266302" cy="2120501"/>
      </dsp:txXfrm>
    </dsp:sp>
    <dsp:sp modelId="{7D45CB62-D318-4B1E-829B-7B8E381F5B87}">
      <dsp:nvSpPr>
        <dsp:cNvPr id="0" name=""/>
        <dsp:cNvSpPr/>
      </dsp:nvSpPr>
      <dsp:spPr>
        <a:xfrm>
          <a:off x="2269254" y="4561357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FC94-52EE-4E9E-9CA5-1DEB00661B1B}">
      <dsp:nvSpPr>
        <dsp:cNvPr id="0" name=""/>
        <dsp:cNvSpPr/>
      </dsp:nvSpPr>
      <dsp:spPr>
        <a:xfrm>
          <a:off x="0" y="2280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C0194-2B31-4EF2-A44D-BD0ECE6E4993}">
      <dsp:nvSpPr>
        <dsp:cNvPr id="0" name=""/>
        <dsp:cNvSpPr/>
      </dsp:nvSpPr>
      <dsp:spPr>
        <a:xfrm>
          <a:off x="0" y="2280"/>
          <a:ext cx="2269254" cy="155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Целевой ориентир</a:t>
          </a:r>
        </a:p>
      </dsp:txBody>
      <dsp:txXfrm>
        <a:off x="0" y="2280"/>
        <a:ext cx="2269254" cy="1555034"/>
      </dsp:txXfrm>
    </dsp:sp>
    <dsp:sp modelId="{BFA6E34D-96C9-457A-952A-8F264B194931}">
      <dsp:nvSpPr>
        <dsp:cNvPr id="0" name=""/>
        <dsp:cNvSpPr/>
      </dsp:nvSpPr>
      <dsp:spPr>
        <a:xfrm>
          <a:off x="2439448" y="72894"/>
          <a:ext cx="9266302" cy="141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2870" rIns="3600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kern="1200" dirty="0"/>
            <a:t>Ориентирована на конкретную, воспроизводимую эффективную практику (а не на общие темы)</a:t>
          </a:r>
        </a:p>
      </dsp:txBody>
      <dsp:txXfrm>
        <a:off x="2439448" y="72894"/>
        <a:ext cx="9266302" cy="1412286"/>
      </dsp:txXfrm>
    </dsp:sp>
    <dsp:sp modelId="{34C94CB2-0F85-42D2-BB44-65930287D387}">
      <dsp:nvSpPr>
        <dsp:cNvPr id="0" name=""/>
        <dsp:cNvSpPr/>
      </dsp:nvSpPr>
      <dsp:spPr>
        <a:xfrm>
          <a:off x="2269254" y="1485181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8B01D-D64D-4A47-B70F-39885D426A5E}">
      <dsp:nvSpPr>
        <dsp:cNvPr id="0" name=""/>
        <dsp:cNvSpPr/>
      </dsp:nvSpPr>
      <dsp:spPr>
        <a:xfrm>
          <a:off x="0" y="1557314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55B2-079E-4D38-88DE-03CDEABA41C6}">
      <dsp:nvSpPr>
        <dsp:cNvPr id="0" name=""/>
        <dsp:cNvSpPr/>
      </dsp:nvSpPr>
      <dsp:spPr>
        <a:xfrm>
          <a:off x="0" y="1557314"/>
          <a:ext cx="2269254" cy="155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Обязательные элементы</a:t>
          </a:r>
        </a:p>
      </dsp:txBody>
      <dsp:txXfrm>
        <a:off x="0" y="1557314"/>
        <a:ext cx="2269254" cy="1555034"/>
      </dsp:txXfrm>
    </dsp:sp>
    <dsp:sp modelId="{F4546B6A-C05D-436D-A29A-EA3B8F802B97}">
      <dsp:nvSpPr>
        <dsp:cNvPr id="0" name=""/>
        <dsp:cNvSpPr/>
      </dsp:nvSpPr>
      <dsp:spPr>
        <a:xfrm>
          <a:off x="2439448" y="1627928"/>
          <a:ext cx="9266302" cy="141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2870" rIns="3600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Обязательно включает «дорожную карту» с тремя ключевыми элементами: демонстрация практики, обеспечение понимания, проба воспроизведения стажёрами</a:t>
          </a:r>
          <a:endParaRPr lang="ru-RU" sz="2700" b="1" kern="1200" dirty="0"/>
        </a:p>
      </dsp:txBody>
      <dsp:txXfrm>
        <a:off x="2439448" y="1627928"/>
        <a:ext cx="9266302" cy="1412286"/>
      </dsp:txXfrm>
    </dsp:sp>
    <dsp:sp modelId="{7D45CB62-D318-4B1E-829B-7B8E381F5B87}">
      <dsp:nvSpPr>
        <dsp:cNvPr id="0" name=""/>
        <dsp:cNvSpPr/>
      </dsp:nvSpPr>
      <dsp:spPr>
        <a:xfrm>
          <a:off x="2269254" y="3040215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65572-B969-4988-B79E-08858C74E2E0}">
      <dsp:nvSpPr>
        <dsp:cNvPr id="0" name=""/>
        <dsp:cNvSpPr/>
      </dsp:nvSpPr>
      <dsp:spPr>
        <a:xfrm>
          <a:off x="0" y="3112348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09BA-BBE2-4F76-81CA-52555E3297DD}">
      <dsp:nvSpPr>
        <dsp:cNvPr id="0" name=""/>
        <dsp:cNvSpPr/>
      </dsp:nvSpPr>
      <dsp:spPr>
        <a:xfrm>
          <a:off x="0" y="3112348"/>
          <a:ext cx="2342456" cy="155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Ресурсы и результаты</a:t>
          </a:r>
        </a:p>
      </dsp:txBody>
      <dsp:txXfrm>
        <a:off x="0" y="3112348"/>
        <a:ext cx="2342456" cy="1555034"/>
      </dsp:txXfrm>
    </dsp:sp>
    <dsp:sp modelId="{1A1BECC6-6FA6-4B96-AE6B-8DFF6228A40D}">
      <dsp:nvSpPr>
        <dsp:cNvPr id="0" name=""/>
        <dsp:cNvSpPr/>
      </dsp:nvSpPr>
      <dsp:spPr>
        <a:xfrm>
          <a:off x="2518140" y="3182962"/>
          <a:ext cx="9194139" cy="141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Чётко определяет планируемые результаты, контингент, требования и ресурсы</a:t>
          </a:r>
        </a:p>
      </dsp:txBody>
      <dsp:txXfrm>
        <a:off x="2518140" y="3182962"/>
        <a:ext cx="9194139" cy="1412286"/>
      </dsp:txXfrm>
    </dsp:sp>
    <dsp:sp modelId="{F7DF3D3A-8751-4B3B-AF9A-B7B81850FDF8}">
      <dsp:nvSpPr>
        <dsp:cNvPr id="0" name=""/>
        <dsp:cNvSpPr/>
      </dsp:nvSpPr>
      <dsp:spPr>
        <a:xfrm>
          <a:off x="2342455" y="4595249"/>
          <a:ext cx="9369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FC94-52EE-4E9E-9CA5-1DEB00661B1B}">
      <dsp:nvSpPr>
        <dsp:cNvPr id="0" name=""/>
        <dsp:cNvSpPr/>
      </dsp:nvSpPr>
      <dsp:spPr>
        <a:xfrm>
          <a:off x="0" y="2280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C0194-2B31-4EF2-A44D-BD0ECE6E4993}">
      <dsp:nvSpPr>
        <dsp:cNvPr id="0" name=""/>
        <dsp:cNvSpPr/>
      </dsp:nvSpPr>
      <dsp:spPr>
        <a:xfrm>
          <a:off x="0" y="2280"/>
          <a:ext cx="2269254" cy="155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Руководитель площадки</a:t>
          </a:r>
        </a:p>
      </dsp:txBody>
      <dsp:txXfrm>
        <a:off x="0" y="2280"/>
        <a:ext cx="2269254" cy="1555034"/>
      </dsp:txXfrm>
    </dsp:sp>
    <dsp:sp modelId="{BFA6E34D-96C9-457A-952A-8F264B194931}">
      <dsp:nvSpPr>
        <dsp:cNvPr id="0" name=""/>
        <dsp:cNvSpPr/>
      </dsp:nvSpPr>
      <dsp:spPr>
        <a:xfrm>
          <a:off x="2439448" y="72894"/>
          <a:ext cx="9266302" cy="141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3600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/>
            <a:t>стратег, отвечает за координацию с ЦНППМ, информационную открытость, отчётность и ресурсы.</a:t>
          </a:r>
        </a:p>
      </dsp:txBody>
      <dsp:txXfrm>
        <a:off x="2439448" y="72894"/>
        <a:ext cx="9266302" cy="1412286"/>
      </dsp:txXfrm>
    </dsp:sp>
    <dsp:sp modelId="{34C94CB2-0F85-42D2-BB44-65930287D387}">
      <dsp:nvSpPr>
        <dsp:cNvPr id="0" name=""/>
        <dsp:cNvSpPr/>
      </dsp:nvSpPr>
      <dsp:spPr>
        <a:xfrm>
          <a:off x="2269254" y="1485181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8B01D-D64D-4A47-B70F-39885D426A5E}">
      <dsp:nvSpPr>
        <dsp:cNvPr id="0" name=""/>
        <dsp:cNvSpPr/>
      </dsp:nvSpPr>
      <dsp:spPr>
        <a:xfrm>
          <a:off x="0" y="1557314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55B2-079E-4D38-88DE-03CDEABA41C6}">
      <dsp:nvSpPr>
        <dsp:cNvPr id="0" name=""/>
        <dsp:cNvSpPr/>
      </dsp:nvSpPr>
      <dsp:spPr>
        <a:xfrm>
          <a:off x="0" y="1557314"/>
          <a:ext cx="2269254" cy="155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Куратор стажировки</a:t>
          </a:r>
        </a:p>
      </dsp:txBody>
      <dsp:txXfrm>
        <a:off x="0" y="1557314"/>
        <a:ext cx="2269254" cy="1555034"/>
      </dsp:txXfrm>
    </dsp:sp>
    <dsp:sp modelId="{F4546B6A-C05D-436D-A29A-EA3B8F802B97}">
      <dsp:nvSpPr>
        <dsp:cNvPr id="0" name=""/>
        <dsp:cNvSpPr/>
      </dsp:nvSpPr>
      <dsp:spPr>
        <a:xfrm>
          <a:off x="2439448" y="1627928"/>
          <a:ext cx="9266302" cy="141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6680" rIns="3600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оперативный руководитель (тактик), логист, координатор работы группы и сопровождения стажёров.</a:t>
          </a:r>
          <a:endParaRPr lang="ru-RU" sz="2800" b="1" kern="1200" dirty="0"/>
        </a:p>
      </dsp:txBody>
      <dsp:txXfrm>
        <a:off x="2439448" y="1627928"/>
        <a:ext cx="9266302" cy="1412286"/>
      </dsp:txXfrm>
    </dsp:sp>
    <dsp:sp modelId="{7D45CB62-D318-4B1E-829B-7B8E381F5B87}">
      <dsp:nvSpPr>
        <dsp:cNvPr id="0" name=""/>
        <dsp:cNvSpPr/>
      </dsp:nvSpPr>
      <dsp:spPr>
        <a:xfrm>
          <a:off x="2269254" y="3040215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65572-B969-4988-B79E-08858C74E2E0}">
      <dsp:nvSpPr>
        <dsp:cNvPr id="0" name=""/>
        <dsp:cNvSpPr/>
      </dsp:nvSpPr>
      <dsp:spPr>
        <a:xfrm>
          <a:off x="0" y="3112348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09BA-BBE2-4F76-81CA-52555E3297DD}">
      <dsp:nvSpPr>
        <dsp:cNvPr id="0" name=""/>
        <dsp:cNvSpPr/>
      </dsp:nvSpPr>
      <dsp:spPr>
        <a:xfrm>
          <a:off x="0" y="3112348"/>
          <a:ext cx="2342456" cy="1555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Рабочая группа</a:t>
          </a:r>
        </a:p>
      </dsp:txBody>
      <dsp:txXfrm>
        <a:off x="0" y="3112348"/>
        <a:ext cx="2342456" cy="1555034"/>
      </dsp:txXfrm>
    </dsp:sp>
    <dsp:sp modelId="{1A1BECC6-6FA6-4B96-AE6B-8DFF6228A40D}">
      <dsp:nvSpPr>
        <dsp:cNvPr id="0" name=""/>
        <dsp:cNvSpPr/>
      </dsp:nvSpPr>
      <dsp:spPr>
        <a:xfrm>
          <a:off x="2518140" y="3182962"/>
          <a:ext cx="9194139" cy="1412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ключевые исполнители, которые непосредственно обучают, диагностируют и дают обратную связь стажёрам.</a:t>
          </a:r>
        </a:p>
      </dsp:txBody>
      <dsp:txXfrm>
        <a:off x="2518140" y="3182962"/>
        <a:ext cx="9194139" cy="1412286"/>
      </dsp:txXfrm>
    </dsp:sp>
    <dsp:sp modelId="{F7DF3D3A-8751-4B3B-AF9A-B7B81850FDF8}">
      <dsp:nvSpPr>
        <dsp:cNvPr id="0" name=""/>
        <dsp:cNvSpPr/>
      </dsp:nvSpPr>
      <dsp:spPr>
        <a:xfrm>
          <a:off x="2342455" y="4595249"/>
          <a:ext cx="9369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2FC94-52EE-4E9E-9CA5-1DEB00661B1B}">
      <dsp:nvSpPr>
        <dsp:cNvPr id="0" name=""/>
        <dsp:cNvSpPr/>
      </dsp:nvSpPr>
      <dsp:spPr>
        <a:xfrm>
          <a:off x="0" y="0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C0194-2B31-4EF2-A44D-BD0ECE6E4993}">
      <dsp:nvSpPr>
        <dsp:cNvPr id="0" name=""/>
        <dsp:cNvSpPr/>
      </dsp:nvSpPr>
      <dsp:spPr>
        <a:xfrm>
          <a:off x="0" y="0"/>
          <a:ext cx="2269254" cy="233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Срок действия</a:t>
          </a:r>
        </a:p>
      </dsp:txBody>
      <dsp:txXfrm>
        <a:off x="0" y="0"/>
        <a:ext cx="2269254" cy="2334831"/>
      </dsp:txXfrm>
    </dsp:sp>
    <dsp:sp modelId="{BFA6E34D-96C9-457A-952A-8F264B194931}">
      <dsp:nvSpPr>
        <dsp:cNvPr id="0" name=""/>
        <dsp:cNvSpPr/>
      </dsp:nvSpPr>
      <dsp:spPr>
        <a:xfrm>
          <a:off x="2439448" y="106025"/>
          <a:ext cx="9266302" cy="21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1920" rIns="3600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/>
            <a:t>статус присваивается только на один учебный год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/>
            <a:t>(может быть отозван досрочно при неудовлетворительном качестве работы площадки)</a:t>
          </a:r>
        </a:p>
      </dsp:txBody>
      <dsp:txXfrm>
        <a:off x="2439448" y="106025"/>
        <a:ext cx="9266302" cy="2120501"/>
      </dsp:txXfrm>
    </dsp:sp>
    <dsp:sp modelId="{34C94CB2-0F85-42D2-BB44-65930287D387}">
      <dsp:nvSpPr>
        <dsp:cNvPr id="0" name=""/>
        <dsp:cNvSpPr/>
      </dsp:nvSpPr>
      <dsp:spPr>
        <a:xfrm>
          <a:off x="2269254" y="2226526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8B01D-D64D-4A47-B70F-39885D426A5E}">
      <dsp:nvSpPr>
        <dsp:cNvPr id="0" name=""/>
        <dsp:cNvSpPr/>
      </dsp:nvSpPr>
      <dsp:spPr>
        <a:xfrm>
          <a:off x="0" y="2334831"/>
          <a:ext cx="11712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955B2-079E-4D38-88DE-03CDEABA41C6}">
      <dsp:nvSpPr>
        <dsp:cNvPr id="0" name=""/>
        <dsp:cNvSpPr/>
      </dsp:nvSpPr>
      <dsp:spPr>
        <a:xfrm>
          <a:off x="0" y="2334831"/>
          <a:ext cx="2269254" cy="233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Активность площадки</a:t>
          </a:r>
        </a:p>
      </dsp:txBody>
      <dsp:txXfrm>
        <a:off x="0" y="2334831"/>
        <a:ext cx="2269254" cy="2334831"/>
      </dsp:txXfrm>
    </dsp:sp>
    <dsp:sp modelId="{F4546B6A-C05D-436D-A29A-EA3B8F802B97}">
      <dsp:nvSpPr>
        <dsp:cNvPr id="0" name=""/>
        <dsp:cNvSpPr/>
      </dsp:nvSpPr>
      <dsp:spPr>
        <a:xfrm>
          <a:off x="2439448" y="2440856"/>
          <a:ext cx="9266302" cy="21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1920" rIns="3600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необходимо провести не менее двух стажировок по 16 часов каждая</a:t>
          </a:r>
        </a:p>
      </dsp:txBody>
      <dsp:txXfrm>
        <a:off x="2439448" y="2440856"/>
        <a:ext cx="9266302" cy="2120501"/>
      </dsp:txXfrm>
    </dsp:sp>
    <dsp:sp modelId="{7D45CB62-D318-4B1E-829B-7B8E381F5B87}">
      <dsp:nvSpPr>
        <dsp:cNvPr id="0" name=""/>
        <dsp:cNvSpPr/>
      </dsp:nvSpPr>
      <dsp:spPr>
        <a:xfrm>
          <a:off x="2269254" y="4561357"/>
          <a:ext cx="9077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6DE0-593C-42F6-A2CE-534157C717E9}">
      <dsp:nvSpPr>
        <dsp:cNvPr id="0" name=""/>
        <dsp:cNvSpPr/>
      </dsp:nvSpPr>
      <dsp:spPr>
        <a:xfrm>
          <a:off x="0" y="0"/>
          <a:ext cx="11708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21A19-5A4A-43EF-8E5F-FEFC10A46621}">
      <dsp:nvSpPr>
        <dsp:cNvPr id="0" name=""/>
        <dsp:cNvSpPr/>
      </dsp:nvSpPr>
      <dsp:spPr>
        <a:xfrm>
          <a:off x="0" y="0"/>
          <a:ext cx="2341668" cy="479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 Ключевые пункты</a:t>
          </a:r>
        </a:p>
      </dsp:txBody>
      <dsp:txXfrm>
        <a:off x="0" y="0"/>
        <a:ext cx="2341668" cy="4791649"/>
      </dsp:txXfrm>
    </dsp:sp>
    <dsp:sp modelId="{B9DA3C81-9237-4200-9D2C-00A508D236EE}">
      <dsp:nvSpPr>
        <dsp:cNvPr id="0" name=""/>
        <dsp:cNvSpPr/>
      </dsp:nvSpPr>
      <dsp:spPr>
        <a:xfrm>
          <a:off x="2517293" y="32345"/>
          <a:ext cx="9191048" cy="64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Тема стажировки</a:t>
          </a:r>
        </a:p>
      </dsp:txBody>
      <dsp:txXfrm>
        <a:off x="2517293" y="32345"/>
        <a:ext cx="9191048" cy="646919"/>
      </dsp:txXfrm>
    </dsp:sp>
    <dsp:sp modelId="{F544ECE4-A5BA-4682-B166-48D8E5C9EED4}">
      <dsp:nvSpPr>
        <dsp:cNvPr id="0" name=""/>
        <dsp:cNvSpPr/>
      </dsp:nvSpPr>
      <dsp:spPr>
        <a:xfrm>
          <a:off x="2341668" y="679265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E2E16-4BB2-4157-BDE6-79C02CBB52BE}">
      <dsp:nvSpPr>
        <dsp:cNvPr id="0" name=""/>
        <dsp:cNvSpPr/>
      </dsp:nvSpPr>
      <dsp:spPr>
        <a:xfrm>
          <a:off x="2517293" y="711611"/>
          <a:ext cx="9191048" cy="64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Участники стажировки</a:t>
          </a:r>
        </a:p>
      </dsp:txBody>
      <dsp:txXfrm>
        <a:off x="2517293" y="711611"/>
        <a:ext cx="9191048" cy="646919"/>
      </dsp:txXfrm>
    </dsp:sp>
    <dsp:sp modelId="{FBDC4F1C-7EB8-41EF-9777-0F574D97E69A}">
      <dsp:nvSpPr>
        <dsp:cNvPr id="0" name=""/>
        <dsp:cNvSpPr/>
      </dsp:nvSpPr>
      <dsp:spPr>
        <a:xfrm>
          <a:off x="2341668" y="1358530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4CC9D-6B00-47AA-A888-5AF25504A155}">
      <dsp:nvSpPr>
        <dsp:cNvPr id="0" name=""/>
        <dsp:cNvSpPr/>
      </dsp:nvSpPr>
      <dsp:spPr>
        <a:xfrm>
          <a:off x="2517293" y="1390876"/>
          <a:ext cx="9191048" cy="64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Цель стажировки</a:t>
          </a:r>
        </a:p>
      </dsp:txBody>
      <dsp:txXfrm>
        <a:off x="2517293" y="1390876"/>
        <a:ext cx="9191048" cy="646919"/>
      </dsp:txXfrm>
    </dsp:sp>
    <dsp:sp modelId="{895955F5-8E1F-48FC-8EC1-5FF170F8C90A}">
      <dsp:nvSpPr>
        <dsp:cNvPr id="0" name=""/>
        <dsp:cNvSpPr/>
      </dsp:nvSpPr>
      <dsp:spPr>
        <a:xfrm>
          <a:off x="2341668" y="2037796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CB04-4A95-4F6A-8259-440ADA422A15}">
      <dsp:nvSpPr>
        <dsp:cNvPr id="0" name=""/>
        <dsp:cNvSpPr/>
      </dsp:nvSpPr>
      <dsp:spPr>
        <a:xfrm>
          <a:off x="2517293" y="2070142"/>
          <a:ext cx="9191048" cy="64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Содержание (теоретическая и практическая часть)</a:t>
          </a:r>
        </a:p>
      </dsp:txBody>
      <dsp:txXfrm>
        <a:off x="2517293" y="2070142"/>
        <a:ext cx="9191048" cy="646919"/>
      </dsp:txXfrm>
    </dsp:sp>
    <dsp:sp modelId="{455264F0-C77A-4621-A3C7-C9AB5904AADC}">
      <dsp:nvSpPr>
        <dsp:cNvPr id="0" name=""/>
        <dsp:cNvSpPr/>
      </dsp:nvSpPr>
      <dsp:spPr>
        <a:xfrm>
          <a:off x="2341668" y="2717061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B29AD-9896-4E26-97A6-E18624B919C0}">
      <dsp:nvSpPr>
        <dsp:cNvPr id="0" name=""/>
        <dsp:cNvSpPr/>
      </dsp:nvSpPr>
      <dsp:spPr>
        <a:xfrm>
          <a:off x="2517293" y="2749407"/>
          <a:ext cx="9191048" cy="64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Продолжительность стажировки</a:t>
          </a:r>
        </a:p>
      </dsp:txBody>
      <dsp:txXfrm>
        <a:off x="2517293" y="2749407"/>
        <a:ext cx="9191048" cy="646919"/>
      </dsp:txXfrm>
    </dsp:sp>
    <dsp:sp modelId="{BA6E4E79-EE77-4E78-909B-97E3745405AB}">
      <dsp:nvSpPr>
        <dsp:cNvPr id="0" name=""/>
        <dsp:cNvSpPr/>
      </dsp:nvSpPr>
      <dsp:spPr>
        <a:xfrm>
          <a:off x="2341668" y="3396326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58A7A-CC96-4984-B6BD-886C5C8FDE47}">
      <dsp:nvSpPr>
        <dsp:cNvPr id="0" name=""/>
        <dsp:cNvSpPr/>
      </dsp:nvSpPr>
      <dsp:spPr>
        <a:xfrm>
          <a:off x="2517293" y="3428672"/>
          <a:ext cx="9191048" cy="64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Ожидаемый результат </a:t>
          </a:r>
          <a:br>
            <a:rPr lang="ru-RU" sz="1800" kern="1200" dirty="0"/>
          </a:br>
          <a:r>
            <a:rPr lang="ru-RU" sz="1800" kern="1200" dirty="0"/>
            <a:t>(перечислить что конкретно смогут осуществлять после прохождения стажировки)</a:t>
          </a:r>
        </a:p>
      </dsp:txBody>
      <dsp:txXfrm>
        <a:off x="2517293" y="3428672"/>
        <a:ext cx="9191048" cy="646919"/>
      </dsp:txXfrm>
    </dsp:sp>
    <dsp:sp modelId="{FB573F28-412A-4FCD-871A-C6B0ED239153}">
      <dsp:nvSpPr>
        <dsp:cNvPr id="0" name=""/>
        <dsp:cNvSpPr/>
      </dsp:nvSpPr>
      <dsp:spPr>
        <a:xfrm>
          <a:off x="2341668" y="4075592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828B3-EF2F-4C28-BFE9-44D1715FDE98}">
      <dsp:nvSpPr>
        <dsp:cNvPr id="0" name=""/>
        <dsp:cNvSpPr/>
      </dsp:nvSpPr>
      <dsp:spPr>
        <a:xfrm>
          <a:off x="2517293" y="4107938"/>
          <a:ext cx="9191048" cy="64691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Ключевые аспекты стажировки</a:t>
          </a:r>
        </a:p>
      </dsp:txBody>
      <dsp:txXfrm>
        <a:off x="2517293" y="4107938"/>
        <a:ext cx="9191048" cy="646919"/>
      </dsp:txXfrm>
    </dsp:sp>
    <dsp:sp modelId="{EB863381-1ECB-411C-BA43-51ADB56FABB3}">
      <dsp:nvSpPr>
        <dsp:cNvPr id="0" name=""/>
        <dsp:cNvSpPr/>
      </dsp:nvSpPr>
      <dsp:spPr>
        <a:xfrm>
          <a:off x="2341668" y="4754857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6DE0-593C-42F6-A2CE-534157C717E9}">
      <dsp:nvSpPr>
        <dsp:cNvPr id="0" name=""/>
        <dsp:cNvSpPr/>
      </dsp:nvSpPr>
      <dsp:spPr>
        <a:xfrm>
          <a:off x="0" y="0"/>
          <a:ext cx="11708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21A19-5A4A-43EF-8E5F-FEFC10A46621}">
      <dsp:nvSpPr>
        <dsp:cNvPr id="0" name=""/>
        <dsp:cNvSpPr/>
      </dsp:nvSpPr>
      <dsp:spPr>
        <a:xfrm>
          <a:off x="0" y="0"/>
          <a:ext cx="2341668" cy="479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+mj-lt"/>
            </a:rPr>
            <a:t>Вопросы для стажёров</a:t>
          </a:r>
        </a:p>
      </dsp:txBody>
      <dsp:txXfrm>
        <a:off x="0" y="0"/>
        <a:ext cx="2341668" cy="4791649"/>
      </dsp:txXfrm>
    </dsp:sp>
    <dsp:sp modelId="{B9DA3C81-9237-4200-9D2C-00A508D236EE}">
      <dsp:nvSpPr>
        <dsp:cNvPr id="0" name=""/>
        <dsp:cNvSpPr/>
      </dsp:nvSpPr>
      <dsp:spPr>
        <a:xfrm>
          <a:off x="2517293" y="45155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j-lt"/>
              <a:cs typeface="Times New Roman" panose="02020603050405020304" pitchFamily="18" charset="0"/>
            </a:rPr>
            <a:t>Насколько полезными оказались знания и навыки, полученные в ходе стажировки?</a:t>
          </a:r>
          <a:endParaRPr lang="ru-RU" sz="2500" kern="1200" dirty="0">
            <a:latin typeface="+mj-lt"/>
          </a:endParaRPr>
        </a:p>
      </dsp:txBody>
      <dsp:txXfrm>
        <a:off x="2517293" y="45155"/>
        <a:ext cx="9191048" cy="903113"/>
      </dsp:txXfrm>
    </dsp:sp>
    <dsp:sp modelId="{F544ECE4-A5BA-4682-B166-48D8E5C9EED4}">
      <dsp:nvSpPr>
        <dsp:cNvPr id="0" name=""/>
        <dsp:cNvSpPr/>
      </dsp:nvSpPr>
      <dsp:spPr>
        <a:xfrm>
          <a:off x="2341668" y="948269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25BF9-AC3E-414D-A6A7-6440D5A2FDAE}">
      <dsp:nvSpPr>
        <dsp:cNvPr id="0" name=""/>
        <dsp:cNvSpPr/>
      </dsp:nvSpPr>
      <dsp:spPr>
        <a:xfrm>
          <a:off x="2517293" y="993424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+mj-lt"/>
              <a:cs typeface="Times New Roman" panose="02020603050405020304" pitchFamily="18" charset="0"/>
            </a:rPr>
            <a:t>Были ли у вас возможности для активного участия в процессе обучения?</a:t>
          </a:r>
          <a:endParaRPr lang="ru-RU" sz="2500" kern="1200" dirty="0">
            <a:latin typeface="+mj-lt"/>
            <a:cs typeface="Times New Roman" panose="02020603050405020304" pitchFamily="18" charset="0"/>
          </a:endParaRPr>
        </a:p>
      </dsp:txBody>
      <dsp:txXfrm>
        <a:off x="2517293" y="993424"/>
        <a:ext cx="9191048" cy="903113"/>
      </dsp:txXfrm>
    </dsp:sp>
    <dsp:sp modelId="{F70DC75D-5CB1-4EA2-93D2-E27F15287CBB}">
      <dsp:nvSpPr>
        <dsp:cNvPr id="0" name=""/>
        <dsp:cNvSpPr/>
      </dsp:nvSpPr>
      <dsp:spPr>
        <a:xfrm>
          <a:off x="2341668" y="1896538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2FA88-3C2F-41CA-A0E0-FED9ED5272F6}">
      <dsp:nvSpPr>
        <dsp:cNvPr id="0" name=""/>
        <dsp:cNvSpPr/>
      </dsp:nvSpPr>
      <dsp:spPr>
        <a:xfrm>
          <a:off x="2517293" y="1941694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j-lt"/>
              <a:cs typeface="Times New Roman" panose="02020603050405020304" pitchFamily="18" charset="0"/>
            </a:rPr>
            <a:t>Как вы оцениваете обратную связь, полученную от наставника?</a:t>
          </a:r>
        </a:p>
      </dsp:txBody>
      <dsp:txXfrm>
        <a:off x="2517293" y="1941694"/>
        <a:ext cx="9191048" cy="903113"/>
      </dsp:txXfrm>
    </dsp:sp>
    <dsp:sp modelId="{B4E1249E-DB81-40A8-8B8C-222D277D73BF}">
      <dsp:nvSpPr>
        <dsp:cNvPr id="0" name=""/>
        <dsp:cNvSpPr/>
      </dsp:nvSpPr>
      <dsp:spPr>
        <a:xfrm>
          <a:off x="2341668" y="2844807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A2519-9193-4CD9-A862-A531B21DE32A}">
      <dsp:nvSpPr>
        <dsp:cNvPr id="0" name=""/>
        <dsp:cNvSpPr/>
      </dsp:nvSpPr>
      <dsp:spPr>
        <a:xfrm>
          <a:off x="2517293" y="2889963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j-lt"/>
              <a:cs typeface="Times New Roman" panose="02020603050405020304" pitchFamily="18" charset="0"/>
            </a:rPr>
            <a:t>Какие затруднения возникли у вас в процессе стажировки?</a:t>
          </a:r>
        </a:p>
      </dsp:txBody>
      <dsp:txXfrm>
        <a:off x="2517293" y="2889963"/>
        <a:ext cx="9191048" cy="903113"/>
      </dsp:txXfrm>
    </dsp:sp>
    <dsp:sp modelId="{6C71C9F5-77BE-4F4A-AD4E-F508499ACC69}">
      <dsp:nvSpPr>
        <dsp:cNvPr id="0" name=""/>
        <dsp:cNvSpPr/>
      </dsp:nvSpPr>
      <dsp:spPr>
        <a:xfrm>
          <a:off x="2341668" y="3793076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1AF68-5CE2-4EE3-BE09-A1B1CA312270}">
      <dsp:nvSpPr>
        <dsp:cNvPr id="0" name=""/>
        <dsp:cNvSpPr/>
      </dsp:nvSpPr>
      <dsp:spPr>
        <a:xfrm>
          <a:off x="2517293" y="3838232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+mj-lt"/>
              <a:cs typeface="Times New Roman" panose="02020603050405020304" pitchFamily="18" charset="0"/>
            </a:rPr>
            <a:t>Какие предложения по улучшению работы стажировочной площадки вы бы хотели внести?</a:t>
          </a:r>
        </a:p>
      </dsp:txBody>
      <dsp:txXfrm>
        <a:off x="2517293" y="3838232"/>
        <a:ext cx="9191048" cy="903113"/>
      </dsp:txXfrm>
    </dsp:sp>
    <dsp:sp modelId="{06849E43-45C3-4EC6-9BC1-6F333002B657}">
      <dsp:nvSpPr>
        <dsp:cNvPr id="0" name=""/>
        <dsp:cNvSpPr/>
      </dsp:nvSpPr>
      <dsp:spPr>
        <a:xfrm>
          <a:off x="2341668" y="4741346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6DE0-593C-42F6-A2CE-534157C717E9}">
      <dsp:nvSpPr>
        <dsp:cNvPr id="0" name=""/>
        <dsp:cNvSpPr/>
      </dsp:nvSpPr>
      <dsp:spPr>
        <a:xfrm>
          <a:off x="0" y="0"/>
          <a:ext cx="117083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21A19-5A4A-43EF-8E5F-FEFC10A46621}">
      <dsp:nvSpPr>
        <dsp:cNvPr id="0" name=""/>
        <dsp:cNvSpPr/>
      </dsp:nvSpPr>
      <dsp:spPr>
        <a:xfrm>
          <a:off x="0" y="0"/>
          <a:ext cx="2341668" cy="479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+mj-lt"/>
            </a:rPr>
            <a:t>Вопросы для наставников</a:t>
          </a:r>
        </a:p>
      </dsp:txBody>
      <dsp:txXfrm>
        <a:off x="0" y="0"/>
        <a:ext cx="2341668" cy="4791649"/>
      </dsp:txXfrm>
    </dsp:sp>
    <dsp:sp modelId="{B9DA3C81-9237-4200-9D2C-00A508D236EE}">
      <dsp:nvSpPr>
        <dsp:cNvPr id="0" name=""/>
        <dsp:cNvSpPr/>
      </dsp:nvSpPr>
      <dsp:spPr>
        <a:xfrm>
          <a:off x="2517293" y="45155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+mj-lt"/>
              <a:cs typeface="Times New Roman" panose="02020603050405020304" pitchFamily="18" charset="0"/>
            </a:rPr>
            <a:t>Насколько эффективно вы осуществляли обучение стажеров?</a:t>
          </a:r>
          <a:endParaRPr lang="ru-RU" sz="2500" kern="1200" dirty="0">
            <a:latin typeface="+mj-lt"/>
          </a:endParaRPr>
        </a:p>
      </dsp:txBody>
      <dsp:txXfrm>
        <a:off x="2517293" y="45155"/>
        <a:ext cx="9191048" cy="903113"/>
      </dsp:txXfrm>
    </dsp:sp>
    <dsp:sp modelId="{F544ECE4-A5BA-4682-B166-48D8E5C9EED4}">
      <dsp:nvSpPr>
        <dsp:cNvPr id="0" name=""/>
        <dsp:cNvSpPr/>
      </dsp:nvSpPr>
      <dsp:spPr>
        <a:xfrm>
          <a:off x="2341668" y="948269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EE727-69D6-4FD8-8CBC-DBD0DB2EB3F3}">
      <dsp:nvSpPr>
        <dsp:cNvPr id="0" name=""/>
        <dsp:cNvSpPr/>
      </dsp:nvSpPr>
      <dsp:spPr>
        <a:xfrm>
          <a:off x="2517293" y="993424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+mj-lt"/>
              <a:cs typeface="Times New Roman" panose="02020603050405020304" pitchFamily="18" charset="0"/>
            </a:rPr>
            <a:t>Были ли у вас проблемы с мотивацией и взаимодействием со стажерами?</a:t>
          </a:r>
          <a:endParaRPr lang="ru-RU" sz="2500" kern="1200" dirty="0">
            <a:latin typeface="+mj-lt"/>
            <a:cs typeface="Times New Roman" panose="02020603050405020304" pitchFamily="18" charset="0"/>
          </a:endParaRPr>
        </a:p>
      </dsp:txBody>
      <dsp:txXfrm>
        <a:off x="2517293" y="993424"/>
        <a:ext cx="9191048" cy="903113"/>
      </dsp:txXfrm>
    </dsp:sp>
    <dsp:sp modelId="{7D0F79CB-B5EA-4BFD-B4D5-4534F82EB83D}">
      <dsp:nvSpPr>
        <dsp:cNvPr id="0" name=""/>
        <dsp:cNvSpPr/>
      </dsp:nvSpPr>
      <dsp:spPr>
        <a:xfrm>
          <a:off x="2341668" y="1896538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FC642-68B2-43EA-9BCB-82BCAE6482B2}">
      <dsp:nvSpPr>
        <dsp:cNvPr id="0" name=""/>
        <dsp:cNvSpPr/>
      </dsp:nvSpPr>
      <dsp:spPr>
        <a:xfrm>
          <a:off x="2517293" y="1941694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+mj-lt"/>
              <a:cs typeface="Times New Roman" panose="02020603050405020304" pitchFamily="18" charset="0"/>
            </a:rPr>
            <a:t>Как вы оцениваете уровень подготовки и профессионализм стажеров?</a:t>
          </a:r>
          <a:endParaRPr lang="ru-RU" sz="2500" kern="1200" dirty="0">
            <a:latin typeface="+mj-lt"/>
            <a:cs typeface="Times New Roman" panose="02020603050405020304" pitchFamily="18" charset="0"/>
          </a:endParaRPr>
        </a:p>
      </dsp:txBody>
      <dsp:txXfrm>
        <a:off x="2517293" y="1941694"/>
        <a:ext cx="9191048" cy="903113"/>
      </dsp:txXfrm>
    </dsp:sp>
    <dsp:sp modelId="{7D4C62DF-9F98-4FFC-9213-499A093781C1}">
      <dsp:nvSpPr>
        <dsp:cNvPr id="0" name=""/>
        <dsp:cNvSpPr/>
      </dsp:nvSpPr>
      <dsp:spPr>
        <a:xfrm>
          <a:off x="2341668" y="2844807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ABFEC-CB99-4DA9-AE68-621B97F3D561}">
      <dsp:nvSpPr>
        <dsp:cNvPr id="0" name=""/>
        <dsp:cNvSpPr/>
      </dsp:nvSpPr>
      <dsp:spPr>
        <a:xfrm>
          <a:off x="2517293" y="2889963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+mj-lt"/>
              <a:cs typeface="Times New Roman" panose="02020603050405020304" pitchFamily="18" charset="0"/>
            </a:rPr>
            <a:t>Какие навыки вы считаете наиболее важными для развития стажеров?</a:t>
          </a:r>
          <a:endParaRPr lang="ru-RU" sz="2500" kern="1200" dirty="0">
            <a:latin typeface="+mj-lt"/>
            <a:cs typeface="Times New Roman" panose="02020603050405020304" pitchFamily="18" charset="0"/>
          </a:endParaRPr>
        </a:p>
      </dsp:txBody>
      <dsp:txXfrm>
        <a:off x="2517293" y="2889963"/>
        <a:ext cx="9191048" cy="903113"/>
      </dsp:txXfrm>
    </dsp:sp>
    <dsp:sp modelId="{CB228F41-1B67-4C51-85DA-6B52BD56BAE9}">
      <dsp:nvSpPr>
        <dsp:cNvPr id="0" name=""/>
        <dsp:cNvSpPr/>
      </dsp:nvSpPr>
      <dsp:spPr>
        <a:xfrm>
          <a:off x="2341668" y="3793076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CBAAE-14CA-4E3F-B659-1F38CA9B2B8D}">
      <dsp:nvSpPr>
        <dsp:cNvPr id="0" name=""/>
        <dsp:cNvSpPr/>
      </dsp:nvSpPr>
      <dsp:spPr>
        <a:xfrm>
          <a:off x="2517293" y="3838232"/>
          <a:ext cx="9191048" cy="90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latin typeface="+mj-lt"/>
              <a:cs typeface="Times New Roman" panose="02020603050405020304" pitchFamily="18" charset="0"/>
            </a:rPr>
            <a:t>Какие ресурсы и инструменты вы использовали для обучения</a:t>
          </a:r>
          <a:r>
            <a:rPr lang="ru-RU" sz="2500" kern="1200">
              <a:latin typeface="+mj-lt"/>
            </a:rPr>
            <a:t>?</a:t>
          </a:r>
          <a:endParaRPr lang="ru-RU" sz="2500" kern="1200" dirty="0">
            <a:latin typeface="+mj-lt"/>
          </a:endParaRPr>
        </a:p>
      </dsp:txBody>
      <dsp:txXfrm>
        <a:off x="2517293" y="3838232"/>
        <a:ext cx="9191048" cy="903113"/>
      </dsp:txXfrm>
    </dsp:sp>
    <dsp:sp modelId="{C806758A-99C9-4589-830A-66041934BE7E}">
      <dsp:nvSpPr>
        <dsp:cNvPr id="0" name=""/>
        <dsp:cNvSpPr/>
      </dsp:nvSpPr>
      <dsp:spPr>
        <a:xfrm>
          <a:off x="2341668" y="4741346"/>
          <a:ext cx="93666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2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6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4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2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0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1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8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23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56DD2-0657-1E33-DA76-5E09F49A3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A1B180-EA8B-36C0-D524-4BA839643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F402F-3C36-9F13-1233-E7721943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28921D-D2C2-38D6-FA9B-EAF47F1B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4C818-3400-2D93-20F9-6FD665C2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94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ADA87-A2B8-BF0C-1B33-CB852D56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079DD-3096-D063-5E38-6DA04E5B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34AF4E-FADF-26CC-2FA1-8DE46613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C097A-5F53-888D-13FF-47B65C9F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FBB47-9944-D223-2402-D4AB94BC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05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80BF2-2B52-23CB-D4D6-B2C079E0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9EA6E7-C71B-E055-9B79-F4BA95898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EA0F5-9908-AB96-2D12-40ACF79C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9BAD2-2E96-19D0-8CED-A7FA76AA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9DF27-BAFB-D244-6391-C3A1EA7B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26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88D5D-E6F8-40BC-09AF-EA2719FF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873FB-DEA1-15B2-810E-6EBFCD35D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E597CA-24D9-5637-1624-B3ADA5CE7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4AB652-E17D-7C84-737E-747D4EDE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CDF43-79E1-5740-C2D2-E12F52A6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DF4E4E-24B7-DD9F-8B06-2DC9D657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89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219B8-EAA2-2FED-C607-36B460B2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CACE48-CC36-147E-9811-59F612F6E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2F820C-1000-4D28-45E5-317FD8496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19860C-8B3B-D029-EFE4-122C27A55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43A76E-E50E-846C-6B4F-BD65D9096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38560D-1F94-124C-F3DD-24649237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BEC4F7-E54B-D294-0252-A70FC8A1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8E4C49-5466-A836-1170-96D9ADB6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00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AEF18-5561-BFA5-5410-CC2F94EC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DE2649-5889-8B0A-A7C5-1B77F512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998C62-5F5E-55D8-EEF5-EADD851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2E25A2-B81C-E631-4E15-ABFFC94D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01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1D05F9-1428-AF3C-F57A-F824FF6B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8F2904-4984-916C-6C04-3A56AE70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D89A55-A22A-5CF3-99FB-48437C8B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4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7DBD2-3124-7934-B6F2-F209B2E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BA401-A048-69B9-FE60-452250A1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A4445-72B7-941A-ABB6-22951D366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DD89F7-585C-373C-8570-F15DE17F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F9DE22-426D-B33F-AD83-28F9B11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79F3AE-CC60-4CC0-93C4-0DE7E7C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96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CA2E2-DBAD-4763-F021-DA5D1409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0AA900-A0F0-C011-94F1-8E4E3BCB1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614C7-54D5-CB66-603F-66CB5CC3C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A498FA-B1A7-4DE9-6F3E-27AF82F0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EB5FFA-CE69-6C61-3CE8-28388C7D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AFD8C-AA1E-C057-6B60-48EF5E3D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41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42DD3-A01B-6EF4-D209-DD87003F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9C6C5E-FC15-25C0-2AE6-7BF47DA6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EB78A-253C-3D2E-35CA-466567DD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FC48CF-A16C-6918-3D58-6C6D8CA3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CCDEC-1549-4481-B0B6-DFD9201F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81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BE5461-0AD6-CDFB-5C2D-AE2A43A49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D4E491-11B9-6EE2-9D0C-A196D6278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1FC6D-B5F8-F256-D848-CEB01A4E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144B7-B524-0329-EC68-D9455E50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F484BD-5C0D-BC55-BE20-E6BC8DE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5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10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64015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5199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BE986-D875-8C4A-2E2D-E0B4B057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A9F21-F9D5-C617-E88A-90E77874D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E90C5-79DC-C23C-FB26-EBDFF4E28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D6582-518B-3545-B1E5-B1313A6D2AC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3457D-84B6-B20E-6998-E2CD42560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282BF-2F1B-F53F-66CA-0AA08DEEA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AE8E9-665A-5441-B05E-66A26A2EC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ppm.kuro-mo.ru/images/2025/09/08/01.09.2025_930-04_&#1086;&#1073;_&#1091;&#1090;&#1074;&#1077;&#1088;&#1078;&#1076;&#1077;&#1085;&#1080;&#1080;_&#1087;&#1077;&#1088;&#1077;&#1095;&#1085;&#1103;_&#1054;&#1054;_&#1048;&#1062;&#1054;&#1050;_2025_2026.pdf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Ez3yVrE4UZXT6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hyperlink" Target="https://disk.yandex.ru/d/ljj9uChgh97id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_e_content" TargetMode="External"/><Relationship Id="rId2" Type="http://schemas.openxmlformats.org/officeDocument/2006/relationships/hyperlink" Target="https://cppm.kuro-mo.ru/index.php/component/sppagebuilder/?view=page&amp;id=1413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yandex.ru/cloud/68c17118eb61460f613ce24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avuch.mo-kuro.ru/mod/resource/view.php?id=806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kuro-mo.ru/images/2025/09/08/01.09.2025_930-04_&#1086;&#1073;_&#1091;&#1090;&#1074;&#1077;&#1088;&#1078;&#1076;&#1077;&#1085;&#1080;&#1080;_&#1087;&#1077;&#1088;&#1077;&#1095;&#1085;&#1103;_&#1054;&#1054;_&#1048;&#1062;&#1054;&#1050;_2025_2026.pdf" TargetMode="External"/><Relationship Id="rId2" Type="http://schemas.openxmlformats.org/officeDocument/2006/relationships/hyperlink" Target="https://disk.yandex.ru/i/Ez3yVrE4UZXT6A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disk.yandex.ru/d/yW1hwaNL09QVWQ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48" y="1624401"/>
            <a:ext cx="10616697" cy="1718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373C59"/>
                </a:solidFill>
              </a:rPr>
              <a:t>Установочное совещание участников регионального проекта «Использование цифрового образовательного контента»</a:t>
            </a:r>
            <a:br>
              <a:rPr lang="ru-RU" sz="3200" b="1" dirty="0">
                <a:solidFill>
                  <a:srgbClr val="373C59"/>
                </a:solidFill>
              </a:rPr>
            </a:br>
            <a:endParaRPr lang="ru-RU" sz="2000" b="1" dirty="0">
              <a:solidFill>
                <a:srgbClr val="373C59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43D427-CFD8-4C19-9549-4E5D6F10CB5E}"/>
              </a:ext>
            </a:extLst>
          </p:cNvPr>
          <p:cNvSpPr/>
          <p:nvPr/>
        </p:nvSpPr>
        <p:spPr>
          <a:xfrm>
            <a:off x="5067511" y="5418713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17 сентября 2025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BF754-461B-4C32-BA26-336C13FD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11" y="3429000"/>
            <a:ext cx="1916604" cy="19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id="{B6CEF77C-706F-4B4A-BD94-8C08DEB273B5}"/>
              </a:ext>
            </a:extLst>
          </p:cNvPr>
          <p:cNvSpPr/>
          <p:nvPr/>
        </p:nvSpPr>
        <p:spPr>
          <a:xfrm>
            <a:off x="8886238" y="2487684"/>
            <a:ext cx="2953577" cy="4147130"/>
          </a:xfrm>
          <a:prstGeom prst="roundRect">
            <a:avLst>
              <a:gd name="adj" fmla="val 8286"/>
            </a:avLst>
          </a:prstGeom>
          <a:solidFill>
            <a:srgbClr val="FFFFFF"/>
          </a:solidFill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Скругленный прямоугольник 14">
            <a:extLst>
              <a:ext uri="{FF2B5EF4-FFF2-40B4-BE49-F238E27FC236}">
                <a16:creationId xmlns:a16="http://schemas.microsoft.com/office/drawing/2014/main" id="{55F92F43-493F-1941-08A0-5740BC11295F}"/>
              </a:ext>
            </a:extLst>
          </p:cNvPr>
          <p:cNvSpPr/>
          <p:nvPr/>
        </p:nvSpPr>
        <p:spPr>
          <a:xfrm>
            <a:off x="5819231" y="2508971"/>
            <a:ext cx="2953577" cy="4147130"/>
          </a:xfrm>
          <a:prstGeom prst="roundRect">
            <a:avLst>
              <a:gd name="adj" fmla="val 8286"/>
            </a:avLst>
          </a:prstGeom>
          <a:solidFill>
            <a:srgbClr val="FFFFFF"/>
          </a:solidFill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51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Скругленный прямоугольник 4"/>
          <p:cNvSpPr/>
          <p:nvPr/>
        </p:nvSpPr>
        <p:spPr>
          <a:xfrm>
            <a:off x="1457545" y="1514319"/>
            <a:ext cx="4063228" cy="835895"/>
          </a:xfrm>
          <a:prstGeom prst="roundRect">
            <a:avLst>
              <a:gd name="adj" fmla="val 14974"/>
            </a:avLst>
          </a:prstGeom>
          <a:solidFill>
            <a:srgbClr val="FFFFFF"/>
          </a:solidFill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53" name="Рисунок 7" descr="Рисунок 7"/>
          <p:cNvPicPr>
            <a:picLocks noChangeAspect="1"/>
          </p:cNvPicPr>
          <p:nvPr/>
        </p:nvPicPr>
        <p:blipFill>
          <a:blip r:embed="rId3"/>
          <a:srcRect l="1971" t="85924" r="3093" b="1105"/>
          <a:stretch>
            <a:fillRect/>
          </a:stretch>
        </p:blipFill>
        <p:spPr>
          <a:xfrm>
            <a:off x="1522367" y="1621959"/>
            <a:ext cx="3933584" cy="6206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Скругленный прямоугольник 8"/>
          <p:cNvGrpSpPr/>
          <p:nvPr/>
        </p:nvGrpSpPr>
        <p:grpSpPr>
          <a:xfrm>
            <a:off x="631921" y="1470602"/>
            <a:ext cx="689355" cy="923330"/>
            <a:chOff x="0" y="-19086"/>
            <a:chExt cx="1378708" cy="1846657"/>
          </a:xfrm>
        </p:grpSpPr>
        <p:sp>
          <p:nvSpPr>
            <p:cNvPr id="254" name="Закругленный прямоугольник"/>
            <p:cNvSpPr/>
            <p:nvPr/>
          </p:nvSpPr>
          <p:spPr>
            <a:xfrm>
              <a:off x="0" y="68346"/>
              <a:ext cx="1378708" cy="1671789"/>
            </a:xfrm>
            <a:prstGeom prst="roundRect">
              <a:avLst>
                <a:gd name="adj" fmla="val 14974"/>
              </a:avLst>
            </a:prstGeom>
            <a:solidFill>
              <a:srgbClr val="A5A5A5"/>
            </a:solidFill>
            <a:ln w="25400" cap="flat">
              <a:solidFill>
                <a:srgbClr val="464646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5" name="1"/>
            <p:cNvSpPr txBox="1"/>
            <p:nvPr/>
          </p:nvSpPr>
          <p:spPr>
            <a:xfrm>
              <a:off x="164606" y="-19086"/>
              <a:ext cx="1049496" cy="1846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108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sym typeface="Lato Regular"/>
                </a:rPr>
                <a:t>1</a:t>
              </a:r>
            </a:p>
          </p:txBody>
        </p:sp>
      </p:grpSp>
      <p:grpSp>
        <p:nvGrpSpPr>
          <p:cNvPr id="259" name="Скругленный прямоугольник 13"/>
          <p:cNvGrpSpPr/>
          <p:nvPr/>
        </p:nvGrpSpPr>
        <p:grpSpPr>
          <a:xfrm>
            <a:off x="6001998" y="1470602"/>
            <a:ext cx="689355" cy="923330"/>
            <a:chOff x="0" y="-19086"/>
            <a:chExt cx="1378708" cy="1846657"/>
          </a:xfrm>
        </p:grpSpPr>
        <p:sp>
          <p:nvSpPr>
            <p:cNvPr id="257" name="Закругленный прямоугольник"/>
            <p:cNvSpPr/>
            <p:nvPr/>
          </p:nvSpPr>
          <p:spPr>
            <a:xfrm>
              <a:off x="0" y="68346"/>
              <a:ext cx="1378708" cy="1671789"/>
            </a:xfrm>
            <a:prstGeom prst="roundRect">
              <a:avLst>
                <a:gd name="adj" fmla="val 14974"/>
              </a:avLst>
            </a:prstGeom>
            <a:solidFill>
              <a:srgbClr val="A5A5A5"/>
            </a:solidFill>
            <a:ln w="25400" cap="flat">
              <a:solidFill>
                <a:srgbClr val="464646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8" name="3"/>
            <p:cNvSpPr txBox="1"/>
            <p:nvPr/>
          </p:nvSpPr>
          <p:spPr>
            <a:xfrm>
              <a:off x="164606" y="-19086"/>
              <a:ext cx="1049496" cy="1846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108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sym typeface="Lato Regular"/>
                </a:rPr>
                <a:t>3</a:t>
              </a:r>
            </a:p>
          </p:txBody>
        </p:sp>
      </p:grpSp>
      <p:sp>
        <p:nvSpPr>
          <p:cNvPr id="260" name="Скругленный прямоугольник 14"/>
          <p:cNvSpPr/>
          <p:nvPr/>
        </p:nvSpPr>
        <p:spPr>
          <a:xfrm>
            <a:off x="6783381" y="1514318"/>
            <a:ext cx="4063228" cy="835895"/>
          </a:xfrm>
          <a:prstGeom prst="roundRect">
            <a:avLst>
              <a:gd name="adj" fmla="val 8286"/>
            </a:avLst>
          </a:prstGeom>
          <a:solidFill>
            <a:srgbClr val="FFFFFF"/>
          </a:solidFill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61" name="Рисунок 17" descr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81" y="2538477"/>
            <a:ext cx="3482399" cy="411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Скругленный прямоугольник 19"/>
          <p:cNvSpPr/>
          <p:nvPr/>
        </p:nvSpPr>
        <p:spPr>
          <a:xfrm>
            <a:off x="1510643" y="2436334"/>
            <a:ext cx="3957033" cy="4139810"/>
          </a:xfrm>
          <a:prstGeom prst="roundRect">
            <a:avLst>
              <a:gd name="adj" fmla="val 7595"/>
            </a:avLst>
          </a:prstGeom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63" name="Рисунок 22" descr="Рисунок 22"/>
          <p:cNvPicPr>
            <a:picLocks noChangeAspect="1"/>
          </p:cNvPicPr>
          <p:nvPr/>
        </p:nvPicPr>
        <p:blipFill>
          <a:blip r:embed="rId5"/>
          <a:srcRect l="8676" t="203" r="4161" b="22148"/>
          <a:stretch>
            <a:fillRect/>
          </a:stretch>
        </p:blipFill>
        <p:spPr>
          <a:xfrm>
            <a:off x="6839957" y="1719281"/>
            <a:ext cx="3950073" cy="422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Скругленный прямоугольник 25"/>
          <p:cNvGrpSpPr/>
          <p:nvPr/>
        </p:nvGrpSpPr>
        <p:grpSpPr>
          <a:xfrm>
            <a:off x="631921" y="2374901"/>
            <a:ext cx="689355" cy="923330"/>
            <a:chOff x="0" y="-19086"/>
            <a:chExt cx="1378708" cy="1846657"/>
          </a:xfrm>
        </p:grpSpPr>
        <p:sp>
          <p:nvSpPr>
            <p:cNvPr id="264" name="Закругленный прямоугольник"/>
            <p:cNvSpPr/>
            <p:nvPr/>
          </p:nvSpPr>
          <p:spPr>
            <a:xfrm>
              <a:off x="0" y="68346"/>
              <a:ext cx="1378708" cy="1671789"/>
            </a:xfrm>
            <a:prstGeom prst="roundRect">
              <a:avLst>
                <a:gd name="adj" fmla="val 14974"/>
              </a:avLst>
            </a:prstGeom>
            <a:solidFill>
              <a:srgbClr val="A5A5A5"/>
            </a:solidFill>
            <a:ln w="25400" cap="flat">
              <a:solidFill>
                <a:srgbClr val="464646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5" name="2"/>
            <p:cNvSpPr txBox="1"/>
            <p:nvPr/>
          </p:nvSpPr>
          <p:spPr>
            <a:xfrm>
              <a:off x="164606" y="-19086"/>
              <a:ext cx="1049496" cy="1846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108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sym typeface="Lato Regular"/>
                </a:rPr>
                <a:t>2</a:t>
              </a:r>
            </a:p>
          </p:txBody>
        </p:sp>
      </p:grpSp>
      <p:sp>
        <p:nvSpPr>
          <p:cNvPr id="267" name="Прямоугольник"/>
          <p:cNvSpPr/>
          <p:nvPr/>
        </p:nvSpPr>
        <p:spPr>
          <a:xfrm>
            <a:off x="1891816" y="5484643"/>
            <a:ext cx="3194686" cy="390526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68" name="Стрелка 11"/>
          <p:cNvSpPr/>
          <p:nvPr/>
        </p:nvSpPr>
        <p:spPr>
          <a:xfrm>
            <a:off x="3988203" y="5542309"/>
            <a:ext cx="409684" cy="308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ED220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77" name="Прямоугольник"/>
          <p:cNvSpPr/>
          <p:nvPr/>
        </p:nvSpPr>
        <p:spPr>
          <a:xfrm>
            <a:off x="1891816" y="2944643"/>
            <a:ext cx="3194686" cy="390526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79" name="Стрелка 11"/>
          <p:cNvSpPr/>
          <p:nvPr/>
        </p:nvSpPr>
        <p:spPr>
          <a:xfrm>
            <a:off x="5286313" y="2985678"/>
            <a:ext cx="409684" cy="308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ED220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3" name="Рисунок 2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2B4FA12-56A1-A63F-4A61-F730B358F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465" y="2616796"/>
            <a:ext cx="2707051" cy="386592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A996AED-27F9-2D53-E4A9-F38193501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463" y="2572565"/>
            <a:ext cx="2548007" cy="4022272"/>
          </a:xfrm>
          <a:prstGeom prst="rect">
            <a:avLst/>
          </a:prstGeom>
        </p:spPr>
      </p:pic>
      <p:sp>
        <p:nvSpPr>
          <p:cNvPr id="8" name="Прямоугольник">
            <a:extLst>
              <a:ext uri="{FF2B5EF4-FFF2-40B4-BE49-F238E27FC236}">
                <a16:creationId xmlns:a16="http://schemas.microsoft.com/office/drawing/2014/main" id="{5C137E7B-4B8C-FD0A-1B75-E921E13873B3}"/>
              </a:ext>
            </a:extLst>
          </p:cNvPr>
          <p:cNvSpPr/>
          <p:nvPr/>
        </p:nvSpPr>
        <p:spPr>
          <a:xfrm>
            <a:off x="5966720" y="5343682"/>
            <a:ext cx="2614922" cy="390526"/>
          </a:xfrm>
          <a:prstGeom prst="rect">
            <a:avLst/>
          </a:prstGeom>
          <a:ln w="635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Google Shape;555;p91">
            <a:extLst>
              <a:ext uri="{FF2B5EF4-FFF2-40B4-BE49-F238E27FC236}">
                <a16:creationId xmlns:a16="http://schemas.microsoft.com/office/drawing/2014/main" id="{8B5ECF83-DC17-BEA4-7949-F25F27258A0D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B986F0E-EA2F-2D0F-A5E5-499E36A35116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ВЫДАЧА ЦДЗ В КАЧЕСТВЕ ДОМАШНЕГО ЗАДАНИЯ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14F8-9BB9-4C67-76CD-76295462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2EEF96DF-6F39-9766-E04C-4BC035E0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Google Shape;555;p91">
            <a:extLst>
              <a:ext uri="{FF2B5EF4-FFF2-40B4-BE49-F238E27FC236}">
                <a16:creationId xmlns:a16="http://schemas.microsoft.com/office/drawing/2014/main" id="{FC1BA870-B454-7EB0-CC69-043ED26C532D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D7C49BAD-9D6B-F562-6AAF-982AF9C777FD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ВЫДАЧА ЦДЗ В КАЧЕСТВЕ ДОМАШНЕГО ЗАДАНИЯ</a:t>
            </a:r>
          </a:p>
        </p:txBody>
      </p:sp>
      <p:pic>
        <p:nvPicPr>
          <p:cNvPr id="4" name="Рисунок 3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1AA534-3AE4-C9C1-9B55-75167D79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1" y="1530218"/>
            <a:ext cx="5910118" cy="50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00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BEF03-8E71-580C-2BBE-00D9CC52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Скругленный прямоугольник 14">
            <a:extLst>
              <a:ext uri="{FF2B5EF4-FFF2-40B4-BE49-F238E27FC236}">
                <a16:creationId xmlns:a16="http://schemas.microsoft.com/office/drawing/2014/main" id="{192C03DD-E9EA-62CE-9A99-D91D6357421B}"/>
              </a:ext>
            </a:extLst>
          </p:cNvPr>
          <p:cNvSpPr/>
          <p:nvPr/>
        </p:nvSpPr>
        <p:spPr>
          <a:xfrm>
            <a:off x="1450890" y="3995205"/>
            <a:ext cx="4063228" cy="1009159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9" name="Скругленный прямоугольник 14">
            <a:extLst>
              <a:ext uri="{FF2B5EF4-FFF2-40B4-BE49-F238E27FC236}">
                <a16:creationId xmlns:a16="http://schemas.microsoft.com/office/drawing/2014/main" id="{C3410303-EB28-A191-52D4-4B287F095702}"/>
              </a:ext>
            </a:extLst>
          </p:cNvPr>
          <p:cNvSpPr/>
          <p:nvPr/>
        </p:nvSpPr>
        <p:spPr>
          <a:xfrm>
            <a:off x="1450890" y="2024885"/>
            <a:ext cx="4063228" cy="1783065"/>
          </a:xfrm>
          <a:prstGeom prst="roundRect">
            <a:avLst>
              <a:gd name="adj" fmla="val 3884"/>
            </a:avLst>
          </a:prstGeom>
          <a:solidFill>
            <a:srgbClr val="FFFFFF"/>
          </a:solidFill>
          <a:ln w="50800">
            <a:solidFill>
              <a:srgbClr val="A5A5A5"/>
            </a:solidFill>
            <a:miter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51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94F018FC-7359-822A-FDDB-A3900B2D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3">
            <a:extLst>
              <a:ext uri="{FF2B5EF4-FFF2-40B4-BE49-F238E27FC236}">
                <a16:creationId xmlns:a16="http://schemas.microsoft.com/office/drawing/2014/main" id="{25D64D8D-1A88-4B80-C386-6F6601EE8715}"/>
              </a:ext>
            </a:extLst>
          </p:cNvPr>
          <p:cNvSpPr txBox="1"/>
          <p:nvPr/>
        </p:nvSpPr>
        <p:spPr>
          <a:xfrm>
            <a:off x="6084301" y="1470602"/>
            <a:ext cx="524749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20" tIns="45720" rIns="45720" bIns="45720" numCol="1" anchor="ctr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108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Regular"/>
              <a:sym typeface="Lato Regular"/>
            </a:endParaRPr>
          </a:p>
        </p:txBody>
      </p:sp>
      <p:pic>
        <p:nvPicPr>
          <p:cNvPr id="269" name="Рисунок 2" descr="Рисунок 2">
            <a:extLst>
              <a:ext uri="{FF2B5EF4-FFF2-40B4-BE49-F238E27FC236}">
                <a16:creationId xmlns:a16="http://schemas.microsoft.com/office/drawing/2014/main" id="{93DDED4A-31AA-201A-6802-7EF38C8E6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11" y="2139676"/>
            <a:ext cx="3403787" cy="160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Рисунок 15" descr="Рисунок 15">
            <a:extLst>
              <a:ext uri="{FF2B5EF4-FFF2-40B4-BE49-F238E27FC236}">
                <a16:creationId xmlns:a16="http://schemas.microsoft.com/office/drawing/2014/main" id="{09D6B2CF-3383-FA80-EF67-2ACC78EBE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555" y="4029723"/>
            <a:ext cx="3513899" cy="940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Скругленный прямоугольник 13">
            <a:extLst>
              <a:ext uri="{FF2B5EF4-FFF2-40B4-BE49-F238E27FC236}">
                <a16:creationId xmlns:a16="http://schemas.microsoft.com/office/drawing/2014/main" id="{CFD40E1E-0A77-22EA-7D8E-9BAC5DC5E673}"/>
              </a:ext>
            </a:extLst>
          </p:cNvPr>
          <p:cNvGrpSpPr/>
          <p:nvPr/>
        </p:nvGrpSpPr>
        <p:grpSpPr>
          <a:xfrm>
            <a:off x="669507" y="1986719"/>
            <a:ext cx="689355" cy="923330"/>
            <a:chOff x="0" y="-19086"/>
            <a:chExt cx="1378708" cy="1846657"/>
          </a:xfrm>
        </p:grpSpPr>
        <p:sp>
          <p:nvSpPr>
            <p:cNvPr id="271" name="Закругленный прямоугольник">
              <a:extLst>
                <a:ext uri="{FF2B5EF4-FFF2-40B4-BE49-F238E27FC236}">
                  <a16:creationId xmlns:a16="http://schemas.microsoft.com/office/drawing/2014/main" id="{11A560DD-D7E1-FD92-419F-0880FDA60172}"/>
                </a:ext>
              </a:extLst>
            </p:cNvPr>
            <p:cNvSpPr/>
            <p:nvPr/>
          </p:nvSpPr>
          <p:spPr>
            <a:xfrm>
              <a:off x="0" y="68346"/>
              <a:ext cx="1378708" cy="1671789"/>
            </a:xfrm>
            <a:prstGeom prst="roundRect">
              <a:avLst>
                <a:gd name="adj" fmla="val 14974"/>
              </a:avLst>
            </a:prstGeom>
            <a:solidFill>
              <a:srgbClr val="A5A5A5"/>
            </a:solidFill>
            <a:ln w="25400" cap="flat">
              <a:solidFill>
                <a:srgbClr val="464646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2" name="4">
              <a:extLst>
                <a:ext uri="{FF2B5EF4-FFF2-40B4-BE49-F238E27FC236}">
                  <a16:creationId xmlns:a16="http://schemas.microsoft.com/office/drawing/2014/main" id="{420EB018-56B3-8E17-4472-69D364705D96}"/>
                </a:ext>
              </a:extLst>
            </p:cNvPr>
            <p:cNvSpPr txBox="1"/>
            <p:nvPr/>
          </p:nvSpPr>
          <p:spPr>
            <a:xfrm>
              <a:off x="164606" y="-19086"/>
              <a:ext cx="1049496" cy="1846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108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sym typeface="Lato Regular"/>
                </a:rPr>
                <a:t>4</a:t>
              </a:r>
            </a:p>
          </p:txBody>
        </p:sp>
      </p:grpSp>
      <p:grpSp>
        <p:nvGrpSpPr>
          <p:cNvPr id="276" name="Скругленный прямоугольник 13">
            <a:extLst>
              <a:ext uri="{FF2B5EF4-FFF2-40B4-BE49-F238E27FC236}">
                <a16:creationId xmlns:a16="http://schemas.microsoft.com/office/drawing/2014/main" id="{C05F3F57-FC7E-E917-6280-9F462B3FA9A6}"/>
              </a:ext>
            </a:extLst>
          </p:cNvPr>
          <p:cNvGrpSpPr/>
          <p:nvPr/>
        </p:nvGrpSpPr>
        <p:grpSpPr>
          <a:xfrm>
            <a:off x="669507" y="4026529"/>
            <a:ext cx="689355" cy="923330"/>
            <a:chOff x="0" y="-19086"/>
            <a:chExt cx="1378708" cy="1846657"/>
          </a:xfrm>
        </p:grpSpPr>
        <p:sp>
          <p:nvSpPr>
            <p:cNvPr id="274" name="Закругленный прямоугольник">
              <a:extLst>
                <a:ext uri="{FF2B5EF4-FFF2-40B4-BE49-F238E27FC236}">
                  <a16:creationId xmlns:a16="http://schemas.microsoft.com/office/drawing/2014/main" id="{C4E809B9-EB3E-6FAE-42A6-780C9B7F313D}"/>
                </a:ext>
              </a:extLst>
            </p:cNvPr>
            <p:cNvSpPr/>
            <p:nvPr/>
          </p:nvSpPr>
          <p:spPr>
            <a:xfrm>
              <a:off x="0" y="68346"/>
              <a:ext cx="1378708" cy="1671789"/>
            </a:xfrm>
            <a:prstGeom prst="roundRect">
              <a:avLst>
                <a:gd name="adj" fmla="val 14974"/>
              </a:avLst>
            </a:prstGeom>
            <a:solidFill>
              <a:srgbClr val="A5A5A5"/>
            </a:solidFill>
            <a:ln w="25400" cap="flat">
              <a:solidFill>
                <a:srgbClr val="464646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75" name="5">
              <a:extLst>
                <a:ext uri="{FF2B5EF4-FFF2-40B4-BE49-F238E27FC236}">
                  <a16:creationId xmlns:a16="http://schemas.microsoft.com/office/drawing/2014/main" id="{D0F0F889-EEA5-593E-7FFE-E77DC3894218}"/>
                </a:ext>
              </a:extLst>
            </p:cNvPr>
            <p:cNvSpPr txBox="1"/>
            <p:nvPr/>
          </p:nvSpPr>
          <p:spPr>
            <a:xfrm>
              <a:off x="164606" y="-19086"/>
              <a:ext cx="1049496" cy="1846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10800">
                  <a:solidFill>
                    <a:srgbClr val="FFFFFF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Regular"/>
                  <a:sym typeface="Lato Regular"/>
                </a:rPr>
                <a:t>5</a:t>
              </a:r>
            </a:p>
          </p:txBody>
        </p:sp>
      </p:grpSp>
      <p:sp>
        <p:nvSpPr>
          <p:cNvPr id="4" name="Google Shape;555;p91">
            <a:extLst>
              <a:ext uri="{FF2B5EF4-FFF2-40B4-BE49-F238E27FC236}">
                <a16:creationId xmlns:a16="http://schemas.microsoft.com/office/drawing/2014/main" id="{212F7686-DAB9-5B95-2798-8ABC09706442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1F35B67-0709-2B50-278B-2C4291444006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ВЫДАЧА ЦДЗ В КАЧЕСТВЕ ДОМАШНЕГО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2814636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5ED7-2291-ECC5-6F0E-08D844A3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2613D41D-A18B-7526-4381-0B500EC8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0" y="452967"/>
            <a:ext cx="4864100" cy="13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Google Shape;415;p76">
            <a:extLst>
              <a:ext uri="{FF2B5EF4-FFF2-40B4-BE49-F238E27FC236}">
                <a16:creationId xmlns:a16="http://schemas.microsoft.com/office/drawing/2014/main" id="{49BD0958-6C83-85FA-3FF0-E78798418AC4}"/>
              </a:ext>
            </a:extLst>
          </p:cNvPr>
          <p:cNvSpPr txBox="1"/>
          <p:nvPr/>
        </p:nvSpPr>
        <p:spPr>
          <a:xfrm>
            <a:off x="445318" y="3599717"/>
            <a:ext cx="11301365" cy="56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МАТЕРИАЛЫ БИБЛИОТЕКИ МЭШ при планировании урока</a:t>
            </a:r>
            <a:endParaRPr kumimoji="0" sz="3200" b="1" i="0" u="none" strike="noStrike" kern="1200" cap="all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Джангиров Руслан Имранович">
            <a:extLst>
              <a:ext uri="{FF2B5EF4-FFF2-40B4-BE49-F238E27FC236}">
                <a16:creationId xmlns:a16="http://schemas.microsoft.com/office/drawing/2014/main" id="{5B4ADF3D-AE94-2D55-5594-35B510BA0AAB}"/>
              </a:ext>
            </a:extLst>
          </p:cNvPr>
          <p:cNvSpPr txBox="1">
            <a:spLocks/>
          </p:cNvSpPr>
          <p:nvPr/>
        </p:nvSpPr>
        <p:spPr>
          <a:xfrm>
            <a:off x="603249" y="5686759"/>
            <a:ext cx="10985502" cy="7167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Джангиров Руслан Имранович, АНО «Институт цифровой трансформации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dzhangirovri@idte.ru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1823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3C1F-B9FD-3E57-2CA6-6930EA018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3336B5A1-6D0E-0648-8106-D826C74D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555;p91">
            <a:extLst>
              <a:ext uri="{FF2B5EF4-FFF2-40B4-BE49-F238E27FC236}">
                <a16:creationId xmlns:a16="http://schemas.microsoft.com/office/drawing/2014/main" id="{D93A9A8C-CDF9-6ACD-817C-02F8791498D3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C998CB7-5AFB-CB64-4CC2-D08EF6ADD4BA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ИНФОРМАЦИЯ В КАРТОЧКЕ УРОКА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01025"/>
              </a:solidFill>
              <a:effectLst/>
              <a:uLnTx/>
              <a:uFillTx/>
              <a:latin typeface="Inter"/>
              <a:sym typeface="Inter"/>
            </a:endParaRPr>
          </a:p>
        </p:txBody>
      </p:sp>
      <p:pic>
        <p:nvPicPr>
          <p:cNvPr id="3" name="Рисунок 2" descr="Изображение выглядит как текст, Шриф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A9F95E4-C858-F361-9D32-B193544E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0" y="1664854"/>
            <a:ext cx="10588509" cy="49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645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1BAA0-9F4D-451D-4DDA-504E8FCC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A93C22E5-A0DB-CE40-31F4-522823AE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555;p91">
            <a:extLst>
              <a:ext uri="{FF2B5EF4-FFF2-40B4-BE49-F238E27FC236}">
                <a16:creationId xmlns:a16="http://schemas.microsoft.com/office/drawing/2014/main" id="{187E0677-E4D9-CD5F-4EFA-0E486C8FA3B2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0297E80-0414-B2C2-1DC9-4B7D105971BE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ЗАПУСК МАТЕРИАЛА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01025"/>
              </a:solidFill>
              <a:effectLst/>
              <a:uLnTx/>
              <a:uFillTx/>
              <a:latin typeface="Inter"/>
              <a:sym typeface="Inter"/>
            </a:endParaRPr>
          </a:p>
        </p:txBody>
      </p:sp>
      <p:pic>
        <p:nvPicPr>
          <p:cNvPr id="6" name="Рисунок 5" descr="Изображение выглядит как текст, программное обеспечение, веб-страница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31437C7-FFB9-0A9D-81E7-FCAF152B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0" y="1438609"/>
            <a:ext cx="7943783" cy="52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83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D781-DC4F-E9F5-FC3E-4E1748B6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CA3BD50A-6D14-FC34-6A39-4D101190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555;p91">
            <a:extLst>
              <a:ext uri="{FF2B5EF4-FFF2-40B4-BE49-F238E27FC236}">
                <a16:creationId xmlns:a16="http://schemas.microsoft.com/office/drawing/2014/main" id="{D128D26D-5D5C-CEE2-2739-7C3F649B2FE1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1A20425-84CC-5765-5DA7-6D8C8D08D13E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СОДЕРЖАНИЕ МАТЕРИАЛА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01025"/>
              </a:solidFill>
              <a:effectLst/>
              <a:uLnTx/>
              <a:uFillTx/>
              <a:latin typeface="Inter"/>
              <a:sym typeface="Inter"/>
            </a:endParaRPr>
          </a:p>
        </p:txBody>
      </p:sp>
      <p:pic>
        <p:nvPicPr>
          <p:cNvPr id="3" name="Рисунок 2" descr="Изображение выглядит как текст, программное обеспечение, веб-страница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295EBD3-9DA6-24E0-5C3A-D9C69BFB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17" y="1438609"/>
            <a:ext cx="9271965" cy="5279343"/>
          </a:xfrm>
          <a:prstGeom prst="rect">
            <a:avLst/>
          </a:prstGeom>
        </p:spPr>
      </p:pic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C0A7108B-DC7F-7D9E-3A89-45B04B59902A}"/>
              </a:ext>
            </a:extLst>
          </p:cNvPr>
          <p:cNvSpPr/>
          <p:nvPr/>
        </p:nvSpPr>
        <p:spPr>
          <a:xfrm>
            <a:off x="2724154" y="6342925"/>
            <a:ext cx="429353" cy="390526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" name="Прямоугольник">
            <a:extLst>
              <a:ext uri="{FF2B5EF4-FFF2-40B4-BE49-F238E27FC236}">
                <a16:creationId xmlns:a16="http://schemas.microsoft.com/office/drawing/2014/main" id="{C9655192-BA9F-0525-2E1A-EF6F8201FBC8}"/>
              </a:ext>
            </a:extLst>
          </p:cNvPr>
          <p:cNvSpPr/>
          <p:nvPr/>
        </p:nvSpPr>
        <p:spPr>
          <a:xfrm>
            <a:off x="3153507" y="6342925"/>
            <a:ext cx="942118" cy="390526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" name="Прямоугольник">
            <a:extLst>
              <a:ext uri="{FF2B5EF4-FFF2-40B4-BE49-F238E27FC236}">
                <a16:creationId xmlns:a16="http://schemas.microsoft.com/office/drawing/2014/main" id="{19457F20-5D15-F19D-4B6F-A39D05F41EA3}"/>
              </a:ext>
            </a:extLst>
          </p:cNvPr>
          <p:cNvSpPr/>
          <p:nvPr/>
        </p:nvSpPr>
        <p:spPr>
          <a:xfrm>
            <a:off x="1460017" y="2023384"/>
            <a:ext cx="1693490" cy="1001170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9" name="Прямоугольник">
            <a:extLst>
              <a:ext uri="{FF2B5EF4-FFF2-40B4-BE49-F238E27FC236}">
                <a16:creationId xmlns:a16="http://schemas.microsoft.com/office/drawing/2014/main" id="{CACFEE1C-EB6F-7E78-CB62-F82A86056DDE}"/>
              </a:ext>
            </a:extLst>
          </p:cNvPr>
          <p:cNvSpPr/>
          <p:nvPr/>
        </p:nvSpPr>
        <p:spPr>
          <a:xfrm>
            <a:off x="1460017" y="1758461"/>
            <a:ext cx="1693490" cy="215241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0" name="Прямоугольник">
            <a:extLst>
              <a:ext uri="{FF2B5EF4-FFF2-40B4-BE49-F238E27FC236}">
                <a16:creationId xmlns:a16="http://schemas.microsoft.com/office/drawing/2014/main" id="{6B6E3959-D73F-9C44-E943-D239BC2942A2}"/>
              </a:ext>
            </a:extLst>
          </p:cNvPr>
          <p:cNvSpPr/>
          <p:nvPr/>
        </p:nvSpPr>
        <p:spPr>
          <a:xfrm>
            <a:off x="5249254" y="1408135"/>
            <a:ext cx="1693490" cy="350326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1" name="Прямоугольник">
            <a:extLst>
              <a:ext uri="{FF2B5EF4-FFF2-40B4-BE49-F238E27FC236}">
                <a16:creationId xmlns:a16="http://schemas.microsoft.com/office/drawing/2014/main" id="{F24955A4-B1A1-B310-8E76-EAACE64284DA}"/>
              </a:ext>
            </a:extLst>
          </p:cNvPr>
          <p:cNvSpPr/>
          <p:nvPr/>
        </p:nvSpPr>
        <p:spPr>
          <a:xfrm>
            <a:off x="10152900" y="6376815"/>
            <a:ext cx="579082" cy="350326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2" name="Прямоугольник">
            <a:extLst>
              <a:ext uri="{FF2B5EF4-FFF2-40B4-BE49-F238E27FC236}">
                <a16:creationId xmlns:a16="http://schemas.microsoft.com/office/drawing/2014/main" id="{E50F91DF-7544-0CD2-635E-9813404599F1}"/>
              </a:ext>
            </a:extLst>
          </p:cNvPr>
          <p:cNvSpPr/>
          <p:nvPr/>
        </p:nvSpPr>
        <p:spPr>
          <a:xfrm>
            <a:off x="1477106" y="6167762"/>
            <a:ext cx="1090247" cy="550190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93906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BDAC-D5E9-E24B-D21E-BE8208C09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D5F273B6-1267-930A-307E-62156944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555;p91">
            <a:extLst>
              <a:ext uri="{FF2B5EF4-FFF2-40B4-BE49-F238E27FC236}">
                <a16:creationId xmlns:a16="http://schemas.microsoft.com/office/drawing/2014/main" id="{FA08B6FB-CF76-9A0A-6457-446294AC5920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59126CF-21B3-C676-CD05-00CF94DC9B21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ЗАПУСК МАТЕРИАЛА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01025"/>
              </a:solidFill>
              <a:effectLst/>
              <a:uLnTx/>
              <a:uFillTx/>
              <a:latin typeface="Inter"/>
              <a:sym typeface="Inter"/>
            </a:endParaRPr>
          </a:p>
        </p:txBody>
      </p:sp>
      <p:pic>
        <p:nvPicPr>
          <p:cNvPr id="3" name="Рисунок 2" descr="Изображение выглядит как текст, Веб-сайт, веб-страница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B1437BA-9177-21CF-26A4-C0EA5888D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0" y="1438608"/>
            <a:ext cx="9139537" cy="5228809"/>
          </a:xfrm>
          <a:prstGeom prst="rect">
            <a:avLst/>
          </a:prstGeom>
        </p:spPr>
      </p:pic>
      <p:sp>
        <p:nvSpPr>
          <p:cNvPr id="6" name="Прямоугольник">
            <a:extLst>
              <a:ext uri="{FF2B5EF4-FFF2-40B4-BE49-F238E27FC236}">
                <a16:creationId xmlns:a16="http://schemas.microsoft.com/office/drawing/2014/main" id="{4B7C7577-6480-6E4F-251D-7FEA8F9B3B45}"/>
              </a:ext>
            </a:extLst>
          </p:cNvPr>
          <p:cNvSpPr/>
          <p:nvPr/>
        </p:nvSpPr>
        <p:spPr>
          <a:xfrm>
            <a:off x="567170" y="1740238"/>
            <a:ext cx="1693490" cy="2632470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" name="Прямоугольник">
            <a:extLst>
              <a:ext uri="{FF2B5EF4-FFF2-40B4-BE49-F238E27FC236}">
                <a16:creationId xmlns:a16="http://schemas.microsoft.com/office/drawing/2014/main" id="{BAFB97C5-2857-99CD-9CB8-3DAAED580DEB}"/>
              </a:ext>
            </a:extLst>
          </p:cNvPr>
          <p:cNvSpPr/>
          <p:nvPr/>
        </p:nvSpPr>
        <p:spPr>
          <a:xfrm>
            <a:off x="4402509" y="6004166"/>
            <a:ext cx="4495305" cy="853834"/>
          </a:xfrm>
          <a:prstGeom prst="rect">
            <a:avLst/>
          </a:prstGeom>
          <a:ln w="19050">
            <a:solidFill>
              <a:srgbClr val="FF0000"/>
            </a:solidFill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556353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231" y="1871047"/>
            <a:ext cx="11642103" cy="18713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600" b="1" dirty="0"/>
            </a:br>
            <a:r>
              <a:rPr lang="ru-RU" sz="3600" b="1" dirty="0">
                <a:solidFill>
                  <a:srgbClr val="373C59"/>
                </a:solidFill>
              </a:rPr>
              <a:t>Обзор обновленного Положения о региональной стажировочной площадке ЦНППМ. Организация взаимодействия</a:t>
            </a:r>
          </a:p>
        </p:txBody>
      </p:sp>
      <p:sp>
        <p:nvSpPr>
          <p:cNvPr id="3" name="Shape 56">
            <a:extLst>
              <a:ext uri="{FF2B5EF4-FFF2-40B4-BE49-F238E27FC236}">
                <a16:creationId xmlns:a16="http://schemas.microsoft.com/office/drawing/2014/main" id="{3DE6E1B8-9ADB-4DB5-888A-D09C198EBFDC}"/>
              </a:ext>
            </a:extLst>
          </p:cNvPr>
          <p:cNvSpPr/>
          <p:nvPr/>
        </p:nvSpPr>
        <p:spPr>
          <a:xfrm>
            <a:off x="883736" y="5351651"/>
            <a:ext cx="10616697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Спикер: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 Смольняков Вячеслав Геннадьевич,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тьютор ЦНППМПР (г. Ивантеевка) КУРО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80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3F92F-7D49-E2C6-3693-8D0A3C97B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850A1-9D07-9C48-0B39-EA3EDE6C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17"/>
            <a:ext cx="10515600" cy="99752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Обновлённое Положение о стажировочных площадках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A0F7FE-0B88-FF35-8909-93DCBAF6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3" y="1934704"/>
            <a:ext cx="5257800" cy="36861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3F080F-973D-04EE-6FA4-236C687A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14" y="1934704"/>
            <a:ext cx="5199933" cy="368617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7117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17468D-0DA8-47FD-AE3E-00310698D2C0}"/>
              </a:ext>
            </a:extLst>
          </p:cNvPr>
          <p:cNvSpPr/>
          <p:nvPr/>
        </p:nvSpPr>
        <p:spPr>
          <a:xfrm>
            <a:off x="920261" y="1520393"/>
            <a:ext cx="103514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E8573C"/>
              </a:buClr>
              <a:buFont typeface="+mj-lt"/>
              <a:buAutoNum type="arabicPeriod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Цель, задачи и ключевые события регионального проекта «Использование цифрового образовательного контента» на 2025-2026 учебный год</a:t>
            </a:r>
          </a:p>
          <a:p>
            <a:pPr marL="457200" indent="-457200">
              <a:spcAft>
                <a:spcPts val="1200"/>
              </a:spcAft>
              <a:buClr>
                <a:srgbClr val="E8573C"/>
              </a:buClr>
              <a:buFont typeface="+mj-lt"/>
              <a:buAutoNum type="arabicPeriod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Новые цифровые возможности. Начинаем 2025-2026 учебный год в Моей школе</a:t>
            </a:r>
          </a:p>
          <a:p>
            <a:pPr marL="457200" indent="-457200">
              <a:spcAft>
                <a:spcPts val="1200"/>
              </a:spcAft>
              <a:buClr>
                <a:srgbClr val="E8573C"/>
              </a:buClr>
              <a:buFont typeface="+mj-lt"/>
              <a:buAutoNum type="arabicPeriod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Мониторинг сайтов (раздел «Деятельность», подраздел «Инновационная деятельность», активная тема «Использование цифрового образовательного контента»)</a:t>
            </a:r>
          </a:p>
          <a:p>
            <a:pPr marL="457200" indent="-457200">
              <a:spcAft>
                <a:spcPts val="1200"/>
              </a:spcAft>
              <a:buClr>
                <a:srgbClr val="E8573C"/>
              </a:buClr>
              <a:buFont typeface="+mj-lt"/>
              <a:buAutoNum type="arabicPeriod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Обзор обновленного Положения о региональной стажировочной площадке ЦНППМ. Организация взаимодействия</a:t>
            </a:r>
          </a:p>
          <a:p>
            <a:pPr marL="457200" indent="-457200">
              <a:spcAft>
                <a:spcPts val="1200"/>
              </a:spcAft>
              <a:buClr>
                <a:srgbClr val="E8573C"/>
              </a:buClr>
              <a:buFont typeface="+mj-lt"/>
              <a:buAutoNum type="arabicPeriod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Опыт организации работы РСП МОУ СОШ №4 г. Орехово-Зуево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5E5CC0-7CCF-493F-B3A1-A88E377D2BFF}"/>
              </a:ext>
            </a:extLst>
          </p:cNvPr>
          <p:cNvSpPr/>
          <p:nvPr/>
        </p:nvSpPr>
        <p:spPr>
          <a:xfrm>
            <a:off x="3047999" y="5369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План вебинара</a:t>
            </a:r>
          </a:p>
        </p:txBody>
      </p:sp>
    </p:spTree>
    <p:extLst>
      <p:ext uri="{BB962C8B-B14F-4D97-AF65-F5344CB8AC3E}">
        <p14:creationId xmlns:p14="http://schemas.microsoft.com/office/powerpoint/2010/main" val="126139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FF5DF-7804-5A4D-6F1F-52D0AEE60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F6628-CA3C-7124-F488-A835B861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Цель стажировочной площадки</a:t>
            </a:r>
            <a:b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</a:br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в новых условиях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E583CC7-0A4E-7273-E01A-629F044F2CDF}"/>
              </a:ext>
            </a:extLst>
          </p:cNvPr>
          <p:cNvGraphicFramePr/>
          <p:nvPr>
            <p:extLst/>
          </p:nvPr>
        </p:nvGraphicFramePr>
        <p:xfrm>
          <a:off x="297468" y="1325784"/>
          <a:ext cx="11712280" cy="466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2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54A3D-E038-3729-AE37-730CB3C6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BD7A0-6368-F7A3-CC0D-EBFF545E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Продукт стажировочной площадки</a:t>
            </a:r>
            <a:b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</a:br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в новых условиях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E25F0D0-D2A1-8B14-8EAC-BBA45FD1880C}"/>
              </a:ext>
            </a:extLst>
          </p:cNvPr>
          <p:cNvGraphicFramePr/>
          <p:nvPr>
            <p:extLst/>
          </p:nvPr>
        </p:nvGraphicFramePr>
        <p:xfrm>
          <a:off x="297468" y="1325784"/>
          <a:ext cx="11712280" cy="466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49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547F7-830D-A039-758B-980B18B75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38EC4-C0FF-51E3-C488-06E84D32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Ключевые отличия стажировки </a:t>
            </a:r>
            <a:b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</a:br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от простого повышения квалификации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1754492-5070-4D87-1488-142F10F0B11D}"/>
              </a:ext>
            </a:extLst>
          </p:cNvPr>
          <p:cNvGraphicFramePr/>
          <p:nvPr>
            <p:extLst/>
          </p:nvPr>
        </p:nvGraphicFramePr>
        <p:xfrm>
          <a:off x="297468" y="1325784"/>
          <a:ext cx="11712280" cy="466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08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C20B2-E210-C756-5BF1-AB5E38D5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5DDA6-49F0-ADE4-6BFF-35C6007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Распределение ролей в региональной стажировочной площадке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B1DFC62-28F6-175C-FC17-89B1FFED18CB}"/>
              </a:ext>
            </a:extLst>
          </p:cNvPr>
          <p:cNvGraphicFramePr/>
          <p:nvPr>
            <p:extLst/>
          </p:nvPr>
        </p:nvGraphicFramePr>
        <p:xfrm>
          <a:off x="297468" y="1325784"/>
          <a:ext cx="11712280" cy="466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870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35549-D706-FCF2-3427-C6E59824E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7940B-3B34-82FF-23EC-44997D55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Важные требования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30C6D9C-5B12-C67C-2E9B-77C85816C97C}"/>
              </a:ext>
            </a:extLst>
          </p:cNvPr>
          <p:cNvGraphicFramePr/>
          <p:nvPr>
            <p:extLst/>
          </p:nvPr>
        </p:nvGraphicFramePr>
        <p:xfrm>
          <a:off x="297468" y="1325784"/>
          <a:ext cx="11712280" cy="466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30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FAC52-66D3-E656-C3F5-0725791C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6E7D-C8FC-89C1-FB40-451A1399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Анонс для стажёров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B0D322C-5F63-8ECB-6DB5-EA08809EC061}"/>
              </a:ext>
            </a:extLst>
          </p:cNvPr>
          <p:cNvGraphicFramePr/>
          <p:nvPr>
            <p:extLst/>
          </p:nvPr>
        </p:nvGraphicFramePr>
        <p:xfrm>
          <a:off x="178858" y="1353512"/>
          <a:ext cx="11708342" cy="479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81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9F235-30BB-9738-BF7D-AE040E04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24D3D-1466-947E-1C08-9221B6E6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Анкета по итогам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AFF1B51-4714-F47C-4596-6B54995257F9}"/>
              </a:ext>
            </a:extLst>
          </p:cNvPr>
          <p:cNvGraphicFramePr/>
          <p:nvPr>
            <p:extLst/>
          </p:nvPr>
        </p:nvGraphicFramePr>
        <p:xfrm>
          <a:off x="178858" y="1353512"/>
          <a:ext cx="11708342" cy="479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57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AA9EE-A880-32DA-BFFD-C2425EF8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FEADD-DA06-8F87-9B92-FDD3E12F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Анкета по итогам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453D675-7750-5697-AB99-61E44591E17A}"/>
              </a:ext>
            </a:extLst>
          </p:cNvPr>
          <p:cNvGraphicFramePr/>
          <p:nvPr>
            <p:extLst/>
          </p:nvPr>
        </p:nvGraphicFramePr>
        <p:xfrm>
          <a:off x="178858" y="1353512"/>
          <a:ext cx="11708342" cy="479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0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3735" y="2254505"/>
            <a:ext cx="10616697" cy="11977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600" b="1" dirty="0"/>
            </a:br>
            <a:r>
              <a:rPr lang="ru-RU" sz="2400" b="1" dirty="0" err="1">
                <a:solidFill>
                  <a:srgbClr val="373C59"/>
                </a:solidFill>
              </a:rPr>
              <a:t>Стажировочная</a:t>
            </a:r>
            <a:r>
              <a:rPr lang="ru-RU" sz="2400" b="1" dirty="0">
                <a:solidFill>
                  <a:srgbClr val="373C59"/>
                </a:solidFill>
              </a:rPr>
              <a:t> площадка МОУ СОШ №4 </a:t>
            </a:r>
            <a:r>
              <a:rPr lang="ru-RU" sz="2400" b="1" dirty="0" err="1">
                <a:solidFill>
                  <a:srgbClr val="373C59"/>
                </a:solidFill>
              </a:rPr>
              <a:t>г.о</a:t>
            </a:r>
            <a:r>
              <a:rPr lang="ru-RU" sz="2400" b="1" dirty="0">
                <a:solidFill>
                  <a:srgbClr val="373C59"/>
                </a:solidFill>
              </a:rPr>
              <a:t>. Орехово-Зуево</a:t>
            </a:r>
            <a:br>
              <a:rPr lang="ru-RU" sz="2400" b="1" dirty="0">
                <a:solidFill>
                  <a:srgbClr val="373C59"/>
                </a:solidFill>
              </a:rPr>
            </a:br>
            <a:br>
              <a:rPr lang="ru-RU" sz="2400" b="1" dirty="0">
                <a:solidFill>
                  <a:srgbClr val="373C59"/>
                </a:solidFill>
              </a:rPr>
            </a:br>
            <a:r>
              <a:rPr lang="ru-RU" sz="2400" b="1" dirty="0">
                <a:solidFill>
                  <a:srgbClr val="373C59"/>
                </a:solidFill>
              </a:rPr>
              <a:t>«</a:t>
            </a:r>
            <a:r>
              <a:rPr lang="ru-RU" sz="4000" b="1" cap="all" dirty="0"/>
              <a:t>Искусственный интеллект как ресурс повышения эффективности образования</a:t>
            </a:r>
            <a:r>
              <a:rPr lang="ru-RU" sz="4000" b="1" dirty="0"/>
              <a:t>»</a:t>
            </a:r>
            <a:endParaRPr lang="ru-RU" sz="1400" b="1" dirty="0">
              <a:solidFill>
                <a:srgbClr val="373C59"/>
              </a:solidFill>
            </a:endParaRPr>
          </a:p>
        </p:txBody>
      </p:sp>
      <p:sp>
        <p:nvSpPr>
          <p:cNvPr id="3" name="Shape 56">
            <a:extLst>
              <a:ext uri="{FF2B5EF4-FFF2-40B4-BE49-F238E27FC236}">
                <a16:creationId xmlns:a16="http://schemas.microsoft.com/office/drawing/2014/main" id="{3DE6E1B8-9ADB-4DB5-888A-D09C198EBFDC}"/>
              </a:ext>
            </a:extLst>
          </p:cNvPr>
          <p:cNvSpPr/>
          <p:nvPr/>
        </p:nvSpPr>
        <p:spPr>
          <a:xfrm>
            <a:off x="883736" y="5208587"/>
            <a:ext cx="10616697" cy="71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Спикер: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 Панфилов Алексей Геннадьевич,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Calibri"/>
                <a:sym typeface="Calibri"/>
              </a:rPr>
              <a:t> директор МОУ СОШ №4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lang="ru-RU" sz="1800" b="0" baseline="0" dirty="0">
                <a:latin typeface="+mn-lt"/>
              </a:rPr>
              <a:t>                Косова</a:t>
            </a:r>
            <a:r>
              <a:rPr lang="ru-RU" sz="1800" b="0" dirty="0">
                <a:latin typeface="+mn-lt"/>
              </a:rPr>
              <a:t> Марина Александровна, заместитель директора по УВР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236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17"/>
            <a:ext cx="10515600" cy="997527"/>
          </a:xfrm>
        </p:spPr>
        <p:txBody>
          <a:bodyPr>
            <a:normAutofit/>
          </a:bodyPr>
          <a:lstStyle/>
          <a:p>
            <a:r>
              <a:rPr lang="ru-RU" sz="3600" b="1" cap="small" dirty="0"/>
              <a:t>Мы не теоретизируем об ИИ. Мы его внедрили.</a:t>
            </a:r>
            <a:endParaRPr lang="ru-RU" sz="2400" b="1" cap="small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81"/>
            <a:ext cx="10515600" cy="3946381"/>
          </a:xfrm>
        </p:spPr>
        <p:txBody>
          <a:bodyPr>
            <a:normAutofit/>
          </a:bodyPr>
          <a:lstStyle/>
          <a:p>
            <a:r>
              <a:rPr lang="ru-RU" b="1" dirty="0"/>
              <a:t>20 педагогов</a:t>
            </a:r>
            <a:r>
              <a:rPr lang="ru-RU" dirty="0"/>
              <a:t> оснащены оборудованием и прошли обучение.</a:t>
            </a:r>
          </a:p>
          <a:p>
            <a:r>
              <a:rPr lang="ru-RU" b="1" dirty="0"/>
              <a:t>100+ уроков</a:t>
            </a:r>
            <a:r>
              <a:rPr lang="ru-RU" dirty="0"/>
              <a:t> с анализом ИИ-ассистентом.</a:t>
            </a:r>
          </a:p>
          <a:p>
            <a:r>
              <a:rPr lang="ru-RU" b="1" dirty="0"/>
              <a:t>25%</a:t>
            </a:r>
            <a:r>
              <a:rPr lang="ru-RU" dirty="0"/>
              <a:t> — сокращение времени на отчетность.</a:t>
            </a:r>
          </a:p>
          <a:p>
            <a:r>
              <a:rPr lang="ru-RU" b="1" dirty="0"/>
              <a:t>85%</a:t>
            </a:r>
            <a:r>
              <a:rPr lang="ru-RU" dirty="0"/>
              <a:t> педагогов отметили практическую пользу.</a:t>
            </a:r>
          </a:p>
          <a:p>
            <a:r>
              <a:rPr lang="ru-RU" dirty="0"/>
              <a:t>Автоматизация аналитической составляющей, создание дорожных карт и алгоритмов действий на основе данных.</a:t>
            </a:r>
          </a:p>
          <a:p>
            <a:pPr marL="0" indent="0">
              <a:buNone/>
            </a:pPr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08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8193FC-B810-4666-A13E-0F84FF3B5229}"/>
              </a:ext>
            </a:extLst>
          </p:cNvPr>
          <p:cNvSpPr/>
          <p:nvPr/>
        </p:nvSpPr>
        <p:spPr>
          <a:xfrm>
            <a:off x="687834" y="2505670"/>
            <a:ext cx="1058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8573B"/>
                </a:solidFill>
                <a:latin typeface="+mn-lt"/>
                <a:cs typeface="Calibri Light" panose="020F0302020204030204" pitchFamily="34" charset="0"/>
                <a:sym typeface="Calibri"/>
              </a:rPr>
              <a:t>Цель проекта: </a:t>
            </a:r>
            <a:r>
              <a:rPr lang="ru-RU" dirty="0">
                <a:latin typeface="+mn-lt"/>
                <a:cs typeface="Calibri Light" panose="020F0302020204030204" pitchFamily="34" charset="0"/>
                <a:sym typeface="Calibri"/>
              </a:rPr>
              <a:t>сопровождение педагогических работников – участников проекта в части использования и разработки цифрового образовательного контента (далее – ЦОК) Библиотеки ЭЖД «Моя школа» для реализации общеобразовательных программ начального, основного и среднего общего 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B06C54-658B-4591-8D7E-E306528AFA29}"/>
              </a:ext>
            </a:extLst>
          </p:cNvPr>
          <p:cNvSpPr/>
          <p:nvPr/>
        </p:nvSpPr>
        <p:spPr>
          <a:xfrm>
            <a:off x="804201" y="3555057"/>
            <a:ext cx="10583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E8573B"/>
                </a:solidFill>
                <a:latin typeface="+mn-lt"/>
                <a:cs typeface="Calibri Light" panose="020F0302020204030204" pitchFamily="34" charset="0"/>
              </a:rPr>
              <a:t>Задачи проекта:</a:t>
            </a:r>
          </a:p>
          <a:p>
            <a:pPr marL="342900" lvl="0" indent="-342900" algn="just">
              <a:spcAft>
                <a:spcPts val="0"/>
              </a:spcAft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latin typeface="+mn-lt"/>
                <a:cs typeface="Calibri Light" panose="020F0302020204030204" pitchFamily="34" charset="0"/>
              </a:rPr>
              <a:t>обеспечить адресную методическую поддержку участникам проекта</a:t>
            </a:r>
          </a:p>
          <a:p>
            <a:pPr marL="342900" lvl="0" indent="-342900" algn="just">
              <a:spcAft>
                <a:spcPts val="0"/>
              </a:spcAft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latin typeface="+mn-lt"/>
                <a:cs typeface="Calibri Light" panose="020F0302020204030204" pitchFamily="34" charset="0"/>
              </a:rPr>
              <a:t>организовать курсовую подготовку педагогических работников и управленческих кадров образовательных организаций Московской области по использованию и разработке цифрового образовательного контента, применению нейросетей </a:t>
            </a:r>
          </a:p>
          <a:p>
            <a:pPr marL="342900" lvl="0" indent="-342900" algn="just">
              <a:spcAft>
                <a:spcPts val="0"/>
              </a:spcAft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latin typeface="+mn-lt"/>
                <a:cs typeface="Calibri Light" panose="020F0302020204030204" pitchFamily="34" charset="0"/>
              </a:rPr>
              <a:t>разработать материалы по различным предметам для нужд образовательного процесса школ Московской области и провести их экспертизу</a:t>
            </a:r>
          </a:p>
          <a:p>
            <a:pPr marL="342900" lvl="0" indent="-342900" algn="just">
              <a:spcAft>
                <a:spcPts val="0"/>
              </a:spcAft>
              <a:buClr>
                <a:srgbClr val="E8573C"/>
              </a:buClr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latin typeface="+mn-lt"/>
                <a:cs typeface="Calibri Light" panose="020F0302020204030204" pitchFamily="34" charset="0"/>
              </a:rPr>
              <a:t>организовать обмен лучшими практиками реализации проекта</a:t>
            </a:r>
          </a:p>
        </p:txBody>
      </p:sp>
      <p:sp>
        <p:nvSpPr>
          <p:cNvPr id="7" name="Прямоугольник 6">
            <a:hlinkClick r:id="rId2"/>
            <a:extLst>
              <a:ext uri="{FF2B5EF4-FFF2-40B4-BE49-F238E27FC236}">
                <a16:creationId xmlns:a16="http://schemas.microsoft.com/office/drawing/2014/main" id="{1045AAEF-3A5B-4835-9418-3243DC79CE34}"/>
              </a:ext>
            </a:extLst>
          </p:cNvPr>
          <p:cNvSpPr/>
          <p:nvPr/>
        </p:nvSpPr>
        <p:spPr>
          <a:xfrm>
            <a:off x="687834" y="1548616"/>
            <a:ext cx="10699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Приказ КУРО «Об утверждении перечня образовательных организаций Московской области, участвующих в реализации регионального проекта «Использование цифрового образовательного контента» в 2025-2026 учебном году» от 01.09.2025 № 930-04 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E83EB8-A6E8-4F2D-AF55-24CB508808F7}"/>
              </a:ext>
            </a:extLst>
          </p:cNvPr>
          <p:cNvSpPr/>
          <p:nvPr/>
        </p:nvSpPr>
        <p:spPr>
          <a:xfrm>
            <a:off x="2618934" y="3731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Проект «Использование цифрового образовательного контента»</a:t>
            </a:r>
          </a:p>
        </p:txBody>
      </p:sp>
    </p:spTree>
    <p:extLst>
      <p:ext uri="{BB962C8B-B14F-4D97-AF65-F5344CB8AC3E}">
        <p14:creationId xmlns:p14="http://schemas.microsoft.com/office/powerpoint/2010/main" val="2362235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17"/>
            <a:ext cx="10515600" cy="99752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Наша цель </a:t>
            </a:r>
            <a:r>
              <a:rPr lang="ru-RU" sz="3600" i="1" dirty="0"/>
              <a:t>— чтобы после стажировки учитель действовал, а не просто знал.</a:t>
            </a:r>
            <a:endParaRPr lang="ru-RU" sz="2400" b="1" i="1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81"/>
            <a:ext cx="10515600" cy="3946381"/>
          </a:xfrm>
        </p:spPr>
        <p:txBody>
          <a:bodyPr>
            <a:normAutofit/>
          </a:bodyPr>
          <a:lstStyle/>
          <a:p>
            <a:r>
              <a:rPr lang="ru-RU" sz="3200" b="1" dirty="0"/>
              <a:t>Что уведет с собой каждый стажер:</a:t>
            </a:r>
            <a:endParaRPr lang="ru-RU" sz="3200" dirty="0"/>
          </a:p>
          <a:p>
            <a:pPr lvl="1"/>
            <a:r>
              <a:rPr lang="ru-RU" sz="2800" b="1" dirty="0"/>
              <a:t>Навык:</a:t>
            </a:r>
            <a:r>
              <a:rPr lang="ru-RU" sz="2800" dirty="0"/>
              <a:t> </a:t>
            </a:r>
            <a:r>
              <a:rPr lang="ru-RU" sz="2800" i="1" dirty="0"/>
              <a:t>Готовый «</a:t>
            </a:r>
            <a:r>
              <a:rPr lang="ru-RU" sz="2800" i="1" dirty="0" err="1"/>
              <a:t>промпт</a:t>
            </a:r>
            <a:r>
              <a:rPr lang="ru-RU" sz="2800" i="1" dirty="0"/>
              <a:t>-бук» для своего предмета.</a:t>
            </a:r>
          </a:p>
          <a:p>
            <a:pPr lvl="1"/>
            <a:r>
              <a:rPr lang="ru-RU" sz="2800" b="1" dirty="0"/>
              <a:t>Инструмент:</a:t>
            </a:r>
            <a:r>
              <a:rPr lang="ru-RU" sz="2800" dirty="0"/>
              <a:t> </a:t>
            </a:r>
            <a:r>
              <a:rPr lang="ru-RU" sz="2800" i="1" dirty="0"/>
              <a:t>Набор работающих ИИ-сервисов (текст, графика, данные).</a:t>
            </a:r>
          </a:p>
          <a:p>
            <a:pPr lvl="1"/>
            <a:r>
              <a:rPr lang="ru-RU" sz="2800" b="1" dirty="0"/>
              <a:t>План:</a:t>
            </a:r>
            <a:r>
              <a:rPr lang="ru-RU" sz="2800" dirty="0"/>
              <a:t> </a:t>
            </a:r>
            <a:r>
              <a:rPr lang="ru-RU" sz="2800" i="1" dirty="0"/>
              <a:t>Конкретный проект внедрения ИИ в своей школе.</a:t>
            </a:r>
          </a:p>
          <a:p>
            <a:pPr lvl="1"/>
            <a:r>
              <a:rPr lang="ru-RU" sz="2800" b="1" dirty="0"/>
              <a:t>Решение:</a:t>
            </a:r>
            <a:r>
              <a:rPr lang="ru-RU" sz="2800" dirty="0"/>
              <a:t> </a:t>
            </a:r>
            <a:r>
              <a:rPr lang="ru-RU" sz="2800" i="1" dirty="0"/>
              <a:t>Ответ на свой главный профессиональный вызов (проверка работ, планирование, отчетность).</a:t>
            </a:r>
          </a:p>
          <a:p>
            <a:pPr marL="0" indent="0">
              <a:buNone/>
            </a:pPr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250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297"/>
            <a:ext cx="10515600" cy="99752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16 часов интенсивной практики</a:t>
            </a:r>
            <a:endParaRPr lang="ru-RU" sz="2800" b="1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581"/>
            <a:ext cx="10515600" cy="39463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b="1" dirty="0"/>
              <a:t>Визуализация:</a:t>
            </a:r>
            <a:r>
              <a:rPr lang="ru-RU" dirty="0"/>
              <a:t> Дорожная карта из двух дней.</a:t>
            </a:r>
            <a:br>
              <a:rPr lang="ru-RU" dirty="0"/>
            </a:br>
            <a:endParaRPr lang="ru-RU" sz="1000" dirty="0"/>
          </a:p>
          <a:p>
            <a:pPr lvl="1">
              <a:lnSpc>
                <a:spcPct val="100000"/>
              </a:lnSpc>
            </a:pPr>
            <a:r>
              <a:rPr lang="ru-RU" b="1" dirty="0"/>
              <a:t>День 1: «Инструментарий»</a:t>
            </a:r>
            <a:r>
              <a:rPr lang="ru-RU" dirty="0"/>
              <a:t> (Очно).</a:t>
            </a:r>
          </a:p>
          <a:p>
            <a:pPr lvl="2">
              <a:lnSpc>
                <a:spcPct val="100000"/>
              </a:lnSpc>
            </a:pPr>
            <a:r>
              <a:rPr lang="ru-RU" dirty="0"/>
              <a:t>Мастер-классы: </a:t>
            </a:r>
            <a:r>
              <a:rPr lang="ru-RU" i="1" dirty="0"/>
              <a:t>Генерация заданий, создание </a:t>
            </a:r>
            <a:r>
              <a:rPr lang="ru-RU" i="1" dirty="0" err="1"/>
              <a:t>медиаконтента</a:t>
            </a:r>
            <a:r>
              <a:rPr lang="ru-RU" i="1" dirty="0"/>
              <a:t>, работа с данными.</a:t>
            </a:r>
          </a:p>
          <a:p>
            <a:pPr lvl="2">
              <a:lnSpc>
                <a:spcPct val="100000"/>
              </a:lnSpc>
            </a:pPr>
            <a:r>
              <a:rPr lang="ru-RU" i="1" dirty="0"/>
              <a:t>Разбор кейса «</a:t>
            </a:r>
            <a:r>
              <a:rPr lang="ru-RU" i="1" dirty="0" err="1"/>
              <a:t>Сбер</a:t>
            </a:r>
            <a:r>
              <a:rPr lang="ru-RU" i="1" dirty="0"/>
              <a:t>-Ассистент» — живой пример из нашей школы.</a:t>
            </a:r>
          </a:p>
          <a:p>
            <a:pPr lvl="1">
              <a:lnSpc>
                <a:spcPct val="100000"/>
              </a:lnSpc>
            </a:pPr>
            <a:r>
              <a:rPr lang="ru-RU" b="1" dirty="0"/>
              <a:t>День 2: «Проектирование»</a:t>
            </a:r>
            <a:r>
              <a:rPr lang="ru-RU" dirty="0"/>
              <a:t> (Очно/Онлайн).</a:t>
            </a:r>
          </a:p>
          <a:p>
            <a:pPr lvl="2">
              <a:lnSpc>
                <a:spcPct val="100000"/>
              </a:lnSpc>
            </a:pPr>
            <a:r>
              <a:rPr lang="ru-RU" dirty="0" err="1"/>
              <a:t>Воркшопы</a:t>
            </a:r>
            <a:r>
              <a:rPr lang="ru-RU" dirty="0"/>
              <a:t> по трекам: </a:t>
            </a:r>
            <a:r>
              <a:rPr lang="ru-RU" i="1" dirty="0"/>
              <a:t>Для учителя-предметника</a:t>
            </a:r>
            <a:r>
              <a:rPr lang="ru-RU" dirty="0"/>
              <a:t> и </a:t>
            </a:r>
            <a:r>
              <a:rPr lang="ru-RU" i="1" dirty="0"/>
              <a:t>Для администратора</a:t>
            </a:r>
            <a:r>
              <a:rPr lang="ru-RU" dirty="0"/>
              <a:t>.</a:t>
            </a:r>
          </a:p>
          <a:p>
            <a:pPr lvl="2">
              <a:lnSpc>
                <a:spcPct val="100000"/>
              </a:lnSpc>
            </a:pPr>
            <a:r>
              <a:rPr lang="ru-RU" dirty="0"/>
              <a:t>Проектная сессия: </a:t>
            </a:r>
            <a:r>
              <a:rPr lang="ru-RU" i="1" dirty="0"/>
              <a:t>Разработка индивидуального плана внедрен</a:t>
            </a:r>
            <a:r>
              <a:rPr lang="ru-RU" dirty="0"/>
              <a:t>ия.</a:t>
            </a:r>
          </a:p>
          <a:p>
            <a:pPr lvl="2">
              <a:lnSpc>
                <a:spcPct val="100000"/>
              </a:lnSpc>
            </a:pPr>
            <a:endParaRPr lang="ru-RU" dirty="0"/>
          </a:p>
          <a:p>
            <a:pPr marL="914400" lvl="2" indent="0" algn="r">
              <a:lnSpc>
                <a:spcPct val="100000"/>
              </a:lnSpc>
              <a:buNone/>
            </a:pPr>
            <a:r>
              <a:rPr lang="ru-RU" sz="2400" b="1" i="1" u="sng" dirty="0"/>
              <a:t>Минимум лекций, максимум работы рук и головы.</a:t>
            </a:r>
          </a:p>
          <a:p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66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17"/>
            <a:ext cx="10955694" cy="9975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Обучают</a:t>
            </a:r>
            <a:r>
              <a:rPr lang="ru-RU" sz="3200" dirty="0"/>
              <a:t> те, кто уже </a:t>
            </a:r>
            <a:r>
              <a:rPr lang="ru-RU" sz="3200" b="1" dirty="0"/>
              <a:t>использует</a:t>
            </a:r>
            <a:r>
              <a:rPr lang="ru-RU" sz="3200" dirty="0"/>
              <a:t> ИИ в ежедневной работе</a:t>
            </a:r>
            <a:endParaRPr lang="ru-RU" sz="2000" b="1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81"/>
            <a:ext cx="10515600" cy="3946381"/>
          </a:xfrm>
        </p:spPr>
        <p:txBody>
          <a:bodyPr>
            <a:normAutofit/>
          </a:bodyPr>
          <a:lstStyle/>
          <a:p>
            <a:r>
              <a:rPr lang="ru-RU" i="1" dirty="0"/>
              <a:t>Реализовали пилотный проект.</a:t>
            </a:r>
            <a:endParaRPr lang="ru-RU" dirty="0"/>
          </a:p>
          <a:p>
            <a:r>
              <a:rPr lang="ru-RU" i="1" dirty="0"/>
              <a:t>Эксперты ОГЭ/ЕГЭ.</a:t>
            </a:r>
            <a:endParaRPr lang="ru-RU" dirty="0"/>
          </a:p>
          <a:p>
            <a:r>
              <a:rPr lang="ru-RU" i="1" dirty="0"/>
              <a:t>Преподаватели ГГТУ.</a:t>
            </a:r>
            <a:endParaRPr lang="ru-RU" dirty="0"/>
          </a:p>
          <a:p>
            <a:r>
              <a:rPr lang="ru-RU" i="1" dirty="0"/>
              <a:t>Авторы методических пособий.</a:t>
            </a:r>
          </a:p>
          <a:p>
            <a:r>
              <a:rPr lang="ru-RU" i="1" dirty="0"/>
              <a:t>Приглашенные спикеры – сфера образования, смежные сферы, практики, применяющие ИИ в образовании.</a:t>
            </a:r>
            <a:endParaRPr lang="ru-RU" dirty="0"/>
          </a:p>
          <a:p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755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036"/>
            <a:ext cx="10515600" cy="997527"/>
          </a:xfrm>
        </p:spPr>
        <p:txBody>
          <a:bodyPr>
            <a:noAutofit/>
          </a:bodyPr>
          <a:lstStyle/>
          <a:p>
            <a:pPr algn="ctr"/>
            <a:r>
              <a:rPr lang="ru-RU" sz="3600" b="1" cap="small" dirty="0"/>
              <a:t>Стажировка проходит в новом </a:t>
            </a:r>
            <a:br>
              <a:rPr lang="ru-RU" sz="3600" b="1" cap="small" dirty="0"/>
            </a:br>
            <a:r>
              <a:rPr lang="ru-RU" sz="3600" b="1" cap="small" dirty="0"/>
              <a:t>инновационном корпусе.</a:t>
            </a:r>
            <a:endParaRPr lang="ru-RU" sz="2400" b="1" cap="small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81"/>
            <a:ext cx="10515600" cy="3946381"/>
          </a:xfrm>
        </p:spPr>
        <p:txBody>
          <a:bodyPr>
            <a:normAutofit/>
          </a:bodyPr>
          <a:lstStyle/>
          <a:p>
            <a:r>
              <a:rPr lang="ru-RU" dirty="0"/>
              <a:t>Интерактивные панели в каждом кабинете.</a:t>
            </a:r>
          </a:p>
          <a:p>
            <a:r>
              <a:rPr lang="ru-RU" dirty="0"/>
              <a:t>2 компьютерных класса на 26 мест, мобильные классы.</a:t>
            </a:r>
          </a:p>
          <a:p>
            <a:r>
              <a:rPr lang="ru-RU" dirty="0"/>
              <a:t>Петличные микрофоны, </a:t>
            </a:r>
            <a:r>
              <a:rPr lang="ru-RU" dirty="0" err="1"/>
              <a:t>Wi-Fi</a:t>
            </a:r>
            <a:r>
              <a:rPr lang="ru-RU" dirty="0"/>
              <a:t>, современное звуковое оборудование.</a:t>
            </a:r>
          </a:p>
          <a:p>
            <a:r>
              <a:rPr lang="ru-RU" dirty="0"/>
              <a:t>Гибридный формат (готовы к онлайн-трансляциям и записи).</a:t>
            </a:r>
          </a:p>
          <a:p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705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272"/>
            <a:ext cx="10515600" cy="9975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Наша подготовка гарантирует качество стажировки</a:t>
            </a:r>
            <a:endParaRPr lang="ru-RU" sz="2400" b="1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901"/>
            <a:ext cx="10515600" cy="3946381"/>
          </a:xfrm>
        </p:spPr>
        <p:txBody>
          <a:bodyPr>
            <a:normAutofit/>
          </a:bodyPr>
          <a:lstStyle/>
          <a:p>
            <a:r>
              <a:rPr lang="ru-RU" b="1" dirty="0"/>
              <a:t>До стажировки:</a:t>
            </a:r>
            <a:endParaRPr lang="ru-RU" dirty="0"/>
          </a:p>
          <a:p>
            <a:pPr lvl="1"/>
            <a:r>
              <a:rPr lang="ru-RU" i="1" dirty="0"/>
              <a:t>Маркетинг:</a:t>
            </a:r>
            <a:r>
              <a:rPr lang="ru-RU" dirty="0"/>
              <a:t> Целевая рассылка, </a:t>
            </a:r>
            <a:r>
              <a:rPr lang="ru-RU" dirty="0" err="1"/>
              <a:t>вебинар</a:t>
            </a:r>
            <a:r>
              <a:rPr lang="ru-RU" dirty="0"/>
              <a:t>-анонс, коммуникация со спикерами, подбор спикеров.</a:t>
            </a:r>
          </a:p>
          <a:p>
            <a:pPr lvl="1"/>
            <a:r>
              <a:rPr lang="ru-RU" i="1" dirty="0"/>
              <a:t>Отбор и обучение модераторов:</a:t>
            </a:r>
            <a:r>
              <a:rPr lang="ru-RU" dirty="0"/>
              <a:t> Обучение педагогов школы в качестве модераторов </a:t>
            </a:r>
            <a:r>
              <a:rPr lang="ru-RU" dirty="0" err="1"/>
              <a:t>тренинговой</a:t>
            </a:r>
            <a:r>
              <a:rPr lang="ru-RU" dirty="0"/>
              <a:t> работы.</a:t>
            </a:r>
          </a:p>
          <a:p>
            <a:pPr lvl="1"/>
            <a:r>
              <a:rPr lang="ru-RU" i="1" dirty="0"/>
              <a:t>Работа с данными: </a:t>
            </a:r>
            <a:r>
              <a:rPr lang="ru-RU" dirty="0"/>
              <a:t>Сбор информации о целевой аудитории, уровень подготовки, распределение по группам.</a:t>
            </a:r>
          </a:p>
          <a:p>
            <a:pPr lvl="1"/>
            <a:r>
              <a:rPr lang="ru-RU" i="1" dirty="0"/>
              <a:t>Подготовка материалов:</a:t>
            </a:r>
            <a:r>
              <a:rPr lang="ru-RU" dirty="0"/>
              <a:t> Все презентации, инструкции, </a:t>
            </a:r>
            <a:r>
              <a:rPr lang="ru-RU" dirty="0" err="1"/>
              <a:t>промпты</a:t>
            </a:r>
            <a:r>
              <a:rPr lang="ru-RU" dirty="0"/>
              <a:t> в одном месте.</a:t>
            </a:r>
          </a:p>
          <a:p>
            <a:pPr lvl="1"/>
            <a:r>
              <a:rPr lang="ru-RU" i="1" dirty="0"/>
              <a:t>Финальный брифинг команды:</a:t>
            </a:r>
            <a:r>
              <a:rPr lang="ru-RU" dirty="0"/>
              <a:t> Обучение </a:t>
            </a:r>
            <a:r>
              <a:rPr lang="ru-RU" dirty="0" err="1"/>
              <a:t>модерации</a:t>
            </a:r>
            <a:r>
              <a:rPr lang="ru-RU" dirty="0"/>
              <a:t> и </a:t>
            </a:r>
            <a:r>
              <a:rPr lang="ru-RU" dirty="0" err="1"/>
              <a:t>фасилитации</a:t>
            </a:r>
            <a:r>
              <a:rPr lang="ru-RU" dirty="0"/>
              <a:t>.</a:t>
            </a:r>
          </a:p>
          <a:p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59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931"/>
            <a:ext cx="10515600" cy="997527"/>
          </a:xfrm>
        </p:spPr>
        <p:txBody>
          <a:bodyPr>
            <a:normAutofit/>
          </a:bodyPr>
          <a:lstStyle/>
          <a:p>
            <a:pPr algn="ctr"/>
            <a:r>
              <a:rPr lang="ru-RU" sz="3600" b="1" cap="small" dirty="0"/>
              <a:t>Наша подготовка гарантирует качество стажировки</a:t>
            </a:r>
            <a:endParaRPr lang="ru-RU" sz="2400" b="1" cap="small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9331"/>
            <a:ext cx="10515600" cy="3946381"/>
          </a:xfrm>
        </p:spPr>
        <p:txBody>
          <a:bodyPr>
            <a:normAutofit/>
          </a:bodyPr>
          <a:lstStyle/>
          <a:p>
            <a:r>
              <a:rPr lang="ru-RU" b="1" i="1" dirty="0"/>
              <a:t>Во время стажировки:</a:t>
            </a:r>
            <a:endParaRPr lang="ru-RU" b="1" dirty="0"/>
          </a:p>
          <a:p>
            <a:pPr lvl="1"/>
            <a:r>
              <a:rPr lang="ru-RU" dirty="0"/>
              <a:t>Работа в малых группах, менторская поддержка, работа по направлениям – педагоги, воспитатели, административный персонал школы.</a:t>
            </a:r>
          </a:p>
          <a:p>
            <a:pPr lvl="1"/>
            <a:r>
              <a:rPr lang="ru-RU" dirty="0"/>
              <a:t>Сбор обратной связи в режиме реального времени.</a:t>
            </a:r>
          </a:p>
          <a:p>
            <a:r>
              <a:rPr lang="ru-RU" b="1" i="1" dirty="0"/>
              <a:t>После стажировки:</a:t>
            </a:r>
            <a:endParaRPr lang="ru-RU" b="1" dirty="0"/>
          </a:p>
          <a:p>
            <a:pPr lvl="1"/>
            <a:r>
              <a:rPr lang="ru-RU" i="1" dirty="0"/>
              <a:t>Создание сообщества:</a:t>
            </a:r>
            <a:r>
              <a:rPr lang="ru-RU" dirty="0"/>
              <a:t> Закрытый канал в </a:t>
            </a:r>
            <a:r>
              <a:rPr lang="en-US" dirty="0"/>
              <a:t>MAX</a:t>
            </a:r>
            <a:r>
              <a:rPr lang="ru-RU" dirty="0"/>
              <a:t> для выпускников, обмен опытом.</a:t>
            </a:r>
          </a:p>
          <a:p>
            <a:pPr lvl="1"/>
            <a:r>
              <a:rPr lang="ru-RU" i="1" dirty="0"/>
              <a:t>Пост-сопровождение:</a:t>
            </a:r>
            <a:r>
              <a:rPr lang="ru-RU" dirty="0"/>
              <a:t> Консультации по внедрению проектов.</a:t>
            </a:r>
          </a:p>
          <a:p>
            <a:pPr lvl="1"/>
            <a:r>
              <a:rPr lang="ru-RU" i="1" dirty="0"/>
              <a:t>Сбор кейсов:</a:t>
            </a:r>
            <a:r>
              <a:rPr lang="ru-RU" dirty="0"/>
              <a:t> Формирование регионального банка лучших практик.</a:t>
            </a:r>
          </a:p>
          <a:p>
            <a:endParaRPr lang="ru-RU" sz="18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83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1" y="1122217"/>
            <a:ext cx="11408229" cy="997527"/>
          </a:xfrm>
        </p:spPr>
        <p:txBody>
          <a:bodyPr>
            <a:noAutofit/>
          </a:bodyPr>
          <a:lstStyle/>
          <a:p>
            <a:pPr algn="ctr"/>
            <a:r>
              <a:rPr lang="ru-RU" sz="3600" b="1" cap="small" dirty="0"/>
              <a:t>Наша стажировка — это вклад в развитие всего региона</a:t>
            </a:r>
            <a:endParaRPr lang="ru-RU" sz="2400" b="1" cap="small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81"/>
            <a:ext cx="10515600" cy="3946381"/>
          </a:xfrm>
        </p:spPr>
        <p:txBody>
          <a:bodyPr>
            <a:normAutofit/>
          </a:bodyPr>
          <a:lstStyle/>
          <a:p>
            <a:r>
              <a:rPr lang="ru-RU" b="1" dirty="0"/>
              <a:t>Кадры:</a:t>
            </a:r>
            <a:r>
              <a:rPr lang="ru-RU" dirty="0"/>
              <a:t> 60+ педагогов и администраторов получат практические навыки работы с ИИ.</a:t>
            </a:r>
          </a:p>
          <a:p>
            <a:r>
              <a:rPr lang="ru-RU" b="1" dirty="0"/>
              <a:t>Продукты:</a:t>
            </a:r>
            <a:r>
              <a:rPr lang="ru-RU" dirty="0"/>
              <a:t> Будет создан тиражируемый «конструктор» промптов и методик для школ МО.</a:t>
            </a:r>
          </a:p>
          <a:p>
            <a:r>
              <a:rPr lang="ru-RU" b="1" dirty="0"/>
              <a:t>Сообщество:</a:t>
            </a:r>
            <a:r>
              <a:rPr lang="ru-RU" dirty="0"/>
              <a:t> Сформируется активное ядро педагогов-новаторов, готовых к сетевому взаимодействию.</a:t>
            </a:r>
          </a:p>
        </p:txBody>
      </p:sp>
    </p:spTree>
    <p:extLst>
      <p:ext uri="{BB962C8B-B14F-4D97-AF65-F5344CB8AC3E}">
        <p14:creationId xmlns:p14="http://schemas.microsoft.com/office/powerpoint/2010/main" val="1653158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17"/>
            <a:ext cx="10515600" cy="997527"/>
          </a:xfrm>
        </p:spPr>
        <p:txBody>
          <a:bodyPr>
            <a:normAutofit/>
          </a:bodyPr>
          <a:lstStyle/>
          <a:p>
            <a:pPr algn="ctr"/>
            <a:r>
              <a:rPr lang="ru-RU" sz="4000" b="1" cap="small" dirty="0"/>
              <a:t>Ступени роста</a:t>
            </a:r>
            <a:endParaRPr lang="ru-RU" sz="2400" b="1" cap="small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581"/>
            <a:ext cx="10515600" cy="3946381"/>
          </a:xfrm>
        </p:spPr>
        <p:txBody>
          <a:bodyPr>
            <a:normAutofit/>
          </a:bodyPr>
          <a:lstStyle/>
          <a:p>
            <a:r>
              <a:rPr lang="ru-RU" b="1" dirty="0"/>
              <a:t>Кадры:</a:t>
            </a:r>
            <a:r>
              <a:rPr lang="ru-RU" dirty="0"/>
              <a:t> 60+ педагогов и администраторов получат практические навыки работы с ИИ.</a:t>
            </a:r>
          </a:p>
          <a:p>
            <a:r>
              <a:rPr lang="ru-RU" b="1" dirty="0"/>
              <a:t>Продукты:</a:t>
            </a:r>
            <a:r>
              <a:rPr lang="ru-RU" dirty="0"/>
              <a:t> Будет создан тиражируемый «конструктор» промптов и методик для школ МО.</a:t>
            </a:r>
          </a:p>
          <a:p>
            <a:r>
              <a:rPr lang="ru-RU" b="1" dirty="0"/>
              <a:t>Сообщество:</a:t>
            </a:r>
            <a:r>
              <a:rPr lang="ru-RU" dirty="0"/>
              <a:t> Сформируется активное ядро педагогов-новаторов, готовых к сетевому взаимодействию.</a:t>
            </a:r>
          </a:p>
        </p:txBody>
      </p:sp>
    </p:spTree>
    <p:extLst>
      <p:ext uri="{BB962C8B-B14F-4D97-AF65-F5344CB8AC3E}">
        <p14:creationId xmlns:p14="http://schemas.microsoft.com/office/powerpoint/2010/main" val="3553066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418B-628F-4FE0-9034-83803E9B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4" y="1756398"/>
            <a:ext cx="11006159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Команда, опыт, инфраструктура — </a:t>
            </a:r>
            <a:br>
              <a:rPr lang="ru-RU" i="1" dirty="0"/>
            </a:br>
            <a:r>
              <a:rPr lang="ru-RU" i="1" dirty="0"/>
              <a:t>мы готовы стать лучшей площадкой области!</a:t>
            </a:r>
            <a:endParaRPr lang="ru-RU" sz="2800" b="1" i="1" dirty="0">
              <a:solidFill>
                <a:srgbClr val="1D3152"/>
              </a:solidFill>
              <a:cs typeface="Calibri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92363-004A-4697-9B0F-22AA6619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3395703"/>
            <a:ext cx="10515600" cy="3946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Приглашаем к сотрудничеству и ждем коллег на наши стажировки!</a:t>
            </a:r>
          </a:p>
        </p:txBody>
      </p:sp>
    </p:spTree>
    <p:extLst>
      <p:ext uri="{BB962C8B-B14F-4D97-AF65-F5344CB8AC3E}">
        <p14:creationId xmlns:p14="http://schemas.microsoft.com/office/powerpoint/2010/main" val="2406544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C7F5-4A24-1EBF-04E1-3AE3980A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2D37C-1939-2EAE-8810-798D85F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Аудит сайтов РСП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43C9E0-8791-7D9A-64C9-54E7FD606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6" y="1253764"/>
            <a:ext cx="5367828" cy="450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E44CAA-6D06-D386-6F63-0AE156FB8C7C}"/>
              </a:ext>
            </a:extLst>
          </p:cNvPr>
          <p:cNvSpPr txBox="1"/>
          <p:nvPr/>
        </p:nvSpPr>
        <p:spPr>
          <a:xfrm>
            <a:off x="6231298" y="1423387"/>
            <a:ext cx="50734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Мониторинг с 29.09 по 08.10.2025</a:t>
            </a:r>
          </a:p>
          <a:p>
            <a:r>
              <a:rPr lang="en-US" dirty="0">
                <a:hlinkClick r:id="rId3"/>
              </a:rPr>
              <a:t>https://disk.yandex.ru/i/Ez3yVrE4UZXT6A</a:t>
            </a:r>
            <a:r>
              <a:rPr lang="ru-RU" dirty="0"/>
              <a:t> </a:t>
            </a:r>
            <a:r>
              <a:rPr lang="en-US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Документы</a:t>
            </a:r>
          </a:p>
          <a:p>
            <a:r>
              <a:rPr lang="en-US" dirty="0">
                <a:hlinkClick r:id="rId4"/>
              </a:rPr>
              <a:t>https://disk.yandex.ru/d/ljj9uChgh97idw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0488E2-5F7F-433A-AFD8-E79C2DDE6767}"/>
              </a:ext>
            </a:extLst>
          </p:cNvPr>
          <p:cNvSpPr/>
          <p:nvPr/>
        </p:nvSpPr>
        <p:spPr>
          <a:xfrm>
            <a:off x="592876" y="1654219"/>
            <a:ext cx="48292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Calibri"/>
                <a:cs typeface="Calibri Light" panose="020F0302020204030204" pitchFamily="34" charset="0"/>
                <a:sym typeface="Calibri"/>
              </a:rPr>
              <a:t>Использование цифрового образовательного контента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24F2B7-B5F4-4ED3-B2D4-46DAB9EBE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09" y="2804078"/>
            <a:ext cx="1238001" cy="123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075E70-B5D9-4523-B084-6E48C2F9F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08" y="1253765"/>
            <a:ext cx="1238002" cy="12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23D04B7-1007-446A-A571-3C638053D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75293"/>
              </p:ext>
            </p:extLst>
          </p:nvPr>
        </p:nvGraphicFramePr>
        <p:xfrm>
          <a:off x="978321" y="1637744"/>
          <a:ext cx="10235358" cy="3992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1057">
                  <a:extLst>
                    <a:ext uri="{9D8B030D-6E8A-4147-A177-3AD203B41FA5}">
                      <a16:colId xmlns:a16="http://schemas.microsoft.com/office/drawing/2014/main" val="3470651112"/>
                    </a:ext>
                  </a:extLst>
                </a:gridCol>
                <a:gridCol w="4169868">
                  <a:extLst>
                    <a:ext uri="{9D8B030D-6E8A-4147-A177-3AD203B41FA5}">
                      <a16:colId xmlns:a16="http://schemas.microsoft.com/office/drawing/2014/main" val="1376204088"/>
                    </a:ext>
                  </a:extLst>
                </a:gridCol>
                <a:gridCol w="1314433">
                  <a:extLst>
                    <a:ext uri="{9D8B030D-6E8A-4147-A177-3AD203B41FA5}">
                      <a16:colId xmlns:a16="http://schemas.microsoft.com/office/drawing/2014/main" val="2930938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8573B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Наименование показателя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8573B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Методы сбора и обработки информации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E8573B"/>
                          </a:solidFill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Значение показателя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339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Доля образовательных организаций, разработавших цифровой образовательный контент (не менее 10 единиц от одной образовательной организации)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Выгрузка данных ЭЖД «Моя школа».</a:t>
                      </a:r>
                    </a:p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Сбор данных в онлайн таблице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7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Доля образовательных организаций, представивших опыт реализации проекта на региональном уровне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Анализ статистических данных.</a:t>
                      </a:r>
                    </a:p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Сбор данных осуществляется через размещение материалов на сайте в разделе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08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Доля педагогических работников, прошедших курсы повышения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Анализ статистических данных. </a:t>
                      </a:r>
                    </a:p>
                    <a:p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Сбор данных осуществляется через платформу «Драйв развития»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+mj-ea"/>
                          <a:cs typeface="Calibri Light" panose="020F0302020204030204" pitchFamily="34" charset="0"/>
                          <a:sym typeface="Helvetica Neue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625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B5C0C3-7E05-4C22-9AD8-0F29B24D2C8C}"/>
              </a:ext>
            </a:extLst>
          </p:cNvPr>
          <p:cNvSpPr/>
          <p:nvPr/>
        </p:nvSpPr>
        <p:spPr>
          <a:xfrm>
            <a:off x="3048000" y="3858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Показатели эффективности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53499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C7F5-4A24-1EBF-04E1-3AE3980A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2D37C-1939-2EAE-8810-798D85F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Чек-лист аудита сайтов РСП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26FB41C-6C2F-4398-BCFB-DCA98E98E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2574"/>
              </p:ext>
            </p:extLst>
          </p:nvPr>
        </p:nvGraphicFramePr>
        <p:xfrm>
          <a:off x="644184" y="1111076"/>
          <a:ext cx="10903632" cy="5286179"/>
        </p:xfrm>
        <a:graphic>
          <a:graphicData uri="http://schemas.openxmlformats.org/drawingml/2006/table">
            <a:tbl>
              <a:tblPr bandRow="1"/>
              <a:tblGrid>
                <a:gridCol w="3713870">
                  <a:extLst>
                    <a:ext uri="{9D8B030D-6E8A-4147-A177-3AD203B41FA5}">
                      <a16:colId xmlns:a16="http://schemas.microsoft.com/office/drawing/2014/main" val="1055189417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889331374"/>
                    </a:ext>
                  </a:extLst>
                </a:gridCol>
                <a:gridCol w="6134685">
                  <a:extLst>
                    <a:ext uri="{9D8B030D-6E8A-4147-A177-3AD203B41FA5}">
                      <a16:colId xmlns:a16="http://schemas.microsoft.com/office/drawing/2014/main" val="42610869"/>
                    </a:ext>
                  </a:extLst>
                </a:gridCol>
              </a:tblGrid>
              <a:tr h="18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Показатели</a:t>
                      </a:r>
                    </a:p>
                  </a:txBody>
                  <a:tcPr marL="35826" marR="35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Отметка о наличии</a:t>
                      </a:r>
                      <a:endParaRPr lang="ru-RU" sz="2000" b="1" dirty="0"/>
                    </a:p>
                  </a:txBody>
                  <a:tcPr marL="35826" marR="35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Комментарий</a:t>
                      </a:r>
                    </a:p>
                  </a:txBody>
                  <a:tcPr marL="35826" marR="35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5236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Описание площадки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164537"/>
                  </a:ext>
                </a:extLst>
              </a:tr>
              <a:tr h="464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Период работы площадки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Статус региональной стажировочной площадки присваивается на учебный год, не допускается указывать в периоде работы площадки срок больший, чем этот период.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89441"/>
                  </a:ext>
                </a:extLst>
              </a:tr>
              <a:tr h="183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Уровень площадки — региональная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548190"/>
                  </a:ext>
                </a:extLst>
              </a:tr>
              <a:tr h="183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Статус площадки — стажировочная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28083"/>
                  </a:ext>
                </a:extLst>
              </a:tr>
              <a:tr h="2001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Тема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 dirty="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Направление региональной стажировочной площадки </a:t>
                      </a: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«Использование цифрового образовательного контента»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у нас у ВСЕХ ОДНО.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 рамках этого направления каждая площадка конкретизирует свою деятельность и формулирует </a:t>
                      </a: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ТЕМУ.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На сайте в разделе инновационной деятельности направление необходимо указать </a:t>
                      </a: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«Использование цифрового образовательного контента»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а на странице ОПИСАНИЕ указать ТЕМУ площадки.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>
                          <a:effectLst/>
                          <a:latin typeface="Calibri" panose="020F0502020204030204" pitchFamily="34" charset="0"/>
                        </a:rPr>
                        <a:t>Например, тема площадки «Использование цифровых образовательных ресурсов в практике урока» или «Искусственный интеллект как ресурс повышения эффективности образования»</a:t>
                      </a:r>
                      <a:endParaRPr lang="ru-RU" sz="1600" dirty="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817730"/>
                  </a:ext>
                </a:extLst>
              </a:tr>
              <a:tr h="89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Руководитель площадки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168"/>
                  </a:ext>
                </a:extLst>
              </a:tr>
              <a:tr h="89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Состав участников площадки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43974"/>
                  </a:ext>
                </a:extLst>
              </a:tr>
              <a:tr h="464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Образовательные организации, закрепленные за РСП для реализации стажировочной программы (не менее трех ОО)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 dirty="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804407"/>
                  </a:ext>
                </a:extLst>
              </a:tr>
              <a:tr h="89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Цель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231663"/>
                  </a:ext>
                </a:extLst>
              </a:tr>
              <a:tr h="89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Задачи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929697"/>
                  </a:ext>
                </a:extLst>
              </a:tr>
              <a:tr h="276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Значимость для развития системы образования Московской области</a:t>
                      </a:r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 dirty="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600" dirty="0"/>
                    </a:p>
                  </a:txBody>
                  <a:tcPr marL="35826" marR="35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062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7805DE-9C25-42D1-B11A-ABC7A3564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66" y="4698608"/>
            <a:ext cx="1343465" cy="13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6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C7F5-4A24-1EBF-04E1-3AE3980A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2D37C-1939-2EAE-8810-798D85FB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592" y="113549"/>
            <a:ext cx="7117237" cy="997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Чек-лист аудита сайтов РСП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26FB41C-6C2F-4398-BCFB-DCA98E98E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88873"/>
              </p:ext>
            </p:extLst>
          </p:nvPr>
        </p:nvGraphicFramePr>
        <p:xfrm>
          <a:off x="644184" y="1111076"/>
          <a:ext cx="10903632" cy="365760"/>
        </p:xfrm>
        <a:graphic>
          <a:graphicData uri="http://schemas.openxmlformats.org/drawingml/2006/table">
            <a:tbl>
              <a:tblPr bandRow="1"/>
              <a:tblGrid>
                <a:gridCol w="3660530">
                  <a:extLst>
                    <a:ext uri="{9D8B030D-6E8A-4147-A177-3AD203B41FA5}">
                      <a16:colId xmlns:a16="http://schemas.microsoft.com/office/drawing/2014/main" val="1055189417"/>
                    </a:ext>
                  </a:extLst>
                </a:gridCol>
                <a:gridCol w="2152357">
                  <a:extLst>
                    <a:ext uri="{9D8B030D-6E8A-4147-A177-3AD203B41FA5}">
                      <a16:colId xmlns:a16="http://schemas.microsoft.com/office/drawing/2014/main" val="2889331374"/>
                    </a:ext>
                  </a:extLst>
                </a:gridCol>
                <a:gridCol w="5090745">
                  <a:extLst>
                    <a:ext uri="{9D8B030D-6E8A-4147-A177-3AD203B41FA5}">
                      <a16:colId xmlns:a16="http://schemas.microsoft.com/office/drawing/2014/main" val="426108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Показатели</a:t>
                      </a:r>
                    </a:p>
                  </a:txBody>
                  <a:tcPr marL="35826" marR="35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Отметка о наличии</a:t>
                      </a:r>
                      <a:endParaRPr lang="ru-RU" sz="2000" b="1" dirty="0"/>
                    </a:p>
                  </a:txBody>
                  <a:tcPr marL="35826" marR="35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Комментарий</a:t>
                      </a:r>
                    </a:p>
                  </a:txBody>
                  <a:tcPr marL="35826" marR="358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5236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4A51589-853D-4385-9C7A-457C6EF16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1434"/>
              </p:ext>
            </p:extLst>
          </p:nvPr>
        </p:nvGraphicFramePr>
        <p:xfrm>
          <a:off x="644184" y="1476836"/>
          <a:ext cx="10903632" cy="43964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634544">
                  <a:extLst>
                    <a:ext uri="{9D8B030D-6E8A-4147-A177-3AD203B41FA5}">
                      <a16:colId xmlns:a16="http://schemas.microsoft.com/office/drawing/2014/main" val="2228816474"/>
                    </a:ext>
                  </a:extLst>
                </a:gridCol>
                <a:gridCol w="2184221">
                  <a:extLst>
                    <a:ext uri="{9D8B030D-6E8A-4147-A177-3AD203B41FA5}">
                      <a16:colId xmlns:a16="http://schemas.microsoft.com/office/drawing/2014/main" val="3050532699"/>
                    </a:ext>
                  </a:extLst>
                </a:gridCol>
                <a:gridCol w="5084867">
                  <a:extLst>
                    <a:ext uri="{9D8B030D-6E8A-4147-A177-3AD203B41FA5}">
                      <a16:colId xmlns:a16="http://schemas.microsoft.com/office/drawing/2014/main" val="1237428809"/>
                    </a:ext>
                  </a:extLst>
                </a:gridCol>
              </a:tblGrid>
              <a:tr h="38009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Анкета обратной связи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1038573408"/>
                  </a:ext>
                </a:extLst>
              </a:tr>
              <a:tr h="39389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Документы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301"/>
                  </a:ext>
                </a:extLst>
              </a:tr>
              <a:tr h="735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 по КУРО о присвоении статуса площадки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 по КУРО от 26.08.2025 №918-04 «Об утверждении перечня образовательных организаций, прошедших экспертизу заявок на присвоение статуса региональной стажировочной площадки в 2025-2026 учебном году»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3621459237"/>
                  </a:ext>
                </a:extLst>
              </a:tr>
              <a:tr h="11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Программа стажировки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1582910590"/>
                  </a:ext>
                </a:extLst>
              </a:tr>
              <a:tr h="376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Дорожная карта РСП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Дорожная карта размещается ОТДЕЛЬНЫМ документом с конкретными датами проведения мероприятий</a:t>
                      </a:r>
                      <a:endParaRPr lang="ru-RU" sz="12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253319517"/>
                  </a:ext>
                </a:extLst>
              </a:tr>
              <a:tr h="36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График консультаций для образовательных организаций/педагогов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3629062664"/>
                  </a:ext>
                </a:extLst>
              </a:tr>
              <a:tr h="785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 Управления образования/ учебно-методического центра городского округа «О закреплении образовательных организаций за региональными </a:t>
                      </a:r>
                      <a:r>
                        <a:rPr lang="ru-RU" sz="1200" dirty="0" err="1">
                          <a:effectLst/>
                        </a:rPr>
                        <a:t>стажировочными</a:t>
                      </a:r>
                      <a:r>
                        <a:rPr lang="ru-RU" sz="1200" dirty="0">
                          <a:effectLst/>
                        </a:rPr>
                        <a:t> площадками»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894499342"/>
                  </a:ext>
                </a:extLst>
              </a:tr>
              <a:tr h="611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Приказы по ОО-РСП о проведении региональных/зональных мероприятий (указываем дату, спикеров, их темы)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2467753779"/>
                  </a:ext>
                </a:extLst>
              </a:tr>
              <a:tr h="31127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Деятельность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80837"/>
                  </a:ext>
                </a:extLst>
              </a:tr>
              <a:tr h="11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 о мероприятиях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183" marR="47183" marT="0" marB="0"/>
                </a:tc>
                <a:extLst>
                  <a:ext uri="{0D108BD9-81ED-4DB2-BD59-A6C34878D82A}">
                    <a16:rowId xmlns:a16="http://schemas.microsoft.com/office/drawing/2014/main" val="11447955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7805DE-9C25-42D1-B11A-ABC7A3564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02" y="4403459"/>
            <a:ext cx="1343465" cy="13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4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799D7-908E-DD59-DEB9-6DA66400E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A8D7B-D498-9A56-DC1D-DD34FA05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217"/>
            <a:ext cx="10515600" cy="99752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D3152"/>
                </a:solidFill>
                <a:cs typeface="Calibri"/>
                <a:sym typeface="Helvetica Neue"/>
              </a:rPr>
              <a:t>По всем вопросам обращайтесь (до 15.00 лучше пишите):</a:t>
            </a:r>
          </a:p>
        </p:txBody>
      </p:sp>
      <p:pic>
        <p:nvPicPr>
          <p:cNvPr id="7" name="Рисунок 6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D4DCA9C-278F-C27D-8EE5-E19FCC9D0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05" y="2146657"/>
            <a:ext cx="1080000" cy="108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C3E9590-971D-3D58-2570-7C6D8E7C7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90" y="2119744"/>
            <a:ext cx="1080000" cy="108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81226B03-1957-0EE8-1368-56959FEEFA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73" y="2119744"/>
            <a:ext cx="1080000" cy="10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F7E34-54C4-ED11-1D97-3156905EC8CB}"/>
              </a:ext>
            </a:extLst>
          </p:cNvPr>
          <p:cNvSpPr txBox="1"/>
          <p:nvPr/>
        </p:nvSpPr>
        <p:spPr>
          <a:xfrm>
            <a:off x="808630" y="3542801"/>
            <a:ext cx="2864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Смольняков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Вячеслав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Геннадьевич,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тьютор ЦНППМПР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(г. Ивантеевка) КУРО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46BB7-A3F4-8BD8-9D9F-2C6E83AF5A39}"/>
              </a:ext>
            </a:extLst>
          </p:cNvPr>
          <p:cNvSpPr txBox="1"/>
          <p:nvPr/>
        </p:nvSpPr>
        <p:spPr>
          <a:xfrm>
            <a:off x="3752188" y="3662330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+7(926)469-73-16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@vsmolnyakov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B36BCF-5958-F9B5-34D2-749BCF121C34}"/>
              </a:ext>
            </a:extLst>
          </p:cNvPr>
          <p:cNvSpPr txBox="1"/>
          <p:nvPr/>
        </p:nvSpPr>
        <p:spPr>
          <a:xfrm>
            <a:off x="6224463" y="3866362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vsmolnyakov@yandex.ru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40885-EA95-1137-466C-17B1475DF146}"/>
              </a:ext>
            </a:extLst>
          </p:cNvPr>
          <p:cNvSpPr txBox="1"/>
          <p:nvPr/>
        </p:nvSpPr>
        <p:spPr>
          <a:xfrm>
            <a:off x="4633852" y="4897018"/>
            <a:ext cx="639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8573B"/>
                </a:solidFill>
              </a:rPr>
              <a:t>Желаю успехов в работе площадок!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1DFB6-ACF3-44B0-9006-92AA37068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35537" r="18770" b="23997"/>
          <a:stretch/>
        </p:blipFill>
        <p:spPr>
          <a:xfrm>
            <a:off x="9805537" y="2146657"/>
            <a:ext cx="154826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3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>
            <a:extLst>
              <a:ext uri="{FF2B5EF4-FFF2-40B4-BE49-F238E27FC236}">
                <a16:creationId xmlns:a16="http://schemas.microsoft.com/office/drawing/2014/main" id="{18AD5409-AB46-19C8-D53E-5446D917FE21}"/>
              </a:ext>
            </a:extLst>
          </p:cNvPr>
          <p:cNvSpPr/>
          <p:nvPr/>
        </p:nvSpPr>
        <p:spPr>
          <a:xfrm>
            <a:off x="3286423" y="1676052"/>
            <a:ext cx="7199680" cy="1051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000" b="1" dirty="0">
                <a:latin typeface="+mn-lt"/>
                <a:cs typeface="Calibri Light" panose="020F0302020204030204" pitchFamily="34" charset="0"/>
              </a:rPr>
              <a:t>Сайт проекта ИЦОК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Calibri"/>
            </a:endParaRPr>
          </a:p>
          <a:p>
            <a:pPr lvl="0">
              <a:buClr>
                <a:srgbClr val="EB7C3C"/>
              </a:buClr>
              <a:defRPr sz="1800"/>
            </a:pPr>
            <a:r>
              <a:rPr lang="en-US" sz="2000" dirty="0">
                <a:latin typeface="+mn-lt"/>
                <a:cs typeface="Calibri Light" panose="020F0302020204030204" pitchFamily="34" charset="0"/>
                <a:hlinkClick r:id="rId2"/>
              </a:rPr>
              <a:t>https://cppm.kuro-mo.ru/index.php/component/sppagebuilder/?view=page&amp;id=1413</a:t>
            </a:r>
            <a:r>
              <a:rPr lang="ru-RU" sz="2000" dirty="0">
                <a:latin typeface="+mn-lt"/>
                <a:cs typeface="Calibri Light" panose="020F0302020204030204" pitchFamily="34" charset="0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" name="Shape 57">
            <a:extLst>
              <a:ext uri="{FF2B5EF4-FFF2-40B4-BE49-F238E27FC236}">
                <a16:creationId xmlns:a16="http://schemas.microsoft.com/office/drawing/2014/main" id="{44E055CB-1DF9-4FDD-7A2F-89D901C27702}"/>
              </a:ext>
            </a:extLst>
          </p:cNvPr>
          <p:cNvSpPr/>
          <p:nvPr/>
        </p:nvSpPr>
        <p:spPr>
          <a:xfrm>
            <a:off x="3286423" y="4112162"/>
            <a:ext cx="2998762" cy="77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buClr>
                <a:srgbClr val="EB7C3C"/>
              </a:buClr>
              <a:defRPr sz="1800"/>
            </a:pPr>
            <a:r>
              <a:rPr lang="ru-RU" sz="2000" b="1" dirty="0" err="1">
                <a:latin typeface="+mn-lt"/>
                <a:cs typeface="Calibri Light" panose="020F0302020204030204" pitchFamily="34" charset="0"/>
              </a:rPr>
              <a:t>Telegram</a:t>
            </a:r>
            <a:r>
              <a:rPr lang="ru-RU" sz="2000" b="1" dirty="0">
                <a:latin typeface="+mn-lt"/>
                <a:cs typeface="Calibri Light" panose="020F0302020204030204" pitchFamily="34" charset="0"/>
              </a:rPr>
              <a:t> чат ИЦОК </a:t>
            </a:r>
          </a:p>
          <a:p>
            <a:pPr lvl="0">
              <a:buClr>
                <a:srgbClr val="EB7C3C"/>
              </a:buClr>
              <a:defRPr sz="1800"/>
            </a:pPr>
            <a:r>
              <a:rPr lang="en-US" sz="2000" dirty="0">
                <a:latin typeface="+mn-lt"/>
                <a:cs typeface="Calibri Light" panose="020F0302020204030204" pitchFamily="34" charset="0"/>
                <a:hlinkClick r:id="rId3"/>
              </a:rPr>
              <a:t>https://t.me/d_e_content</a:t>
            </a:r>
            <a:r>
              <a:rPr lang="ru-RU" sz="2000" dirty="0">
                <a:latin typeface="+mn-lt"/>
                <a:cs typeface="Calibri Light" panose="020F0302020204030204" pitchFamily="34" charset="0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0BCD0F-EEF1-8DF1-A0F2-BC590773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70" y="1538664"/>
            <a:ext cx="1326342" cy="1326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11ABEA-D259-46F6-8195-196EDCC66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70" y="3679556"/>
            <a:ext cx="1326342" cy="16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81B9DC-B5A6-4F9D-8415-B32A7A31431A}"/>
              </a:ext>
            </a:extLst>
          </p:cNvPr>
          <p:cNvSpPr/>
          <p:nvPr/>
        </p:nvSpPr>
        <p:spPr>
          <a:xfrm>
            <a:off x="804203" y="3347336"/>
            <a:ext cx="7620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  <a:cs typeface="Calibri Light" panose="020F0302020204030204" pitchFamily="34" charset="0"/>
              </a:rPr>
              <a:t>До 31.10.2025 принимаются заявки на вебинар в ноябре  </a:t>
            </a:r>
            <a:br>
              <a:rPr lang="ru-RU" sz="2000" dirty="0">
                <a:latin typeface="+mn-lt"/>
                <a:hlinkClick r:id="rId2"/>
              </a:rPr>
            </a:br>
            <a:r>
              <a:rPr lang="en-US" sz="2000" dirty="0">
                <a:latin typeface="+mn-lt"/>
                <a:hlinkClick r:id="rId2"/>
              </a:rPr>
              <a:t>https://forms.yandex.ru/cloud/68c17118eb61460f613ce24e</a:t>
            </a:r>
            <a:r>
              <a:rPr lang="ru-RU" sz="2000" dirty="0">
                <a:latin typeface="+mn-lt"/>
                <a:hlinkClick r:id="rId2"/>
              </a:rPr>
              <a:t>  </a:t>
            </a:r>
            <a:endParaRPr lang="ru-RU" sz="2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5EBC2-0003-4D32-9986-F10D76BA1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86" y="2574388"/>
            <a:ext cx="2633310" cy="2633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A0D25A-EED2-4E69-9371-5CB19F4CE655}"/>
              </a:ext>
            </a:extLst>
          </p:cNvPr>
          <p:cNvSpPr/>
          <p:nvPr/>
        </p:nvSpPr>
        <p:spPr>
          <a:xfrm>
            <a:off x="3048000" y="5426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Заявка на участие в вебинаре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6957E0-295A-469B-9553-A6259593E1A3}"/>
              </a:ext>
            </a:extLst>
          </p:cNvPr>
          <p:cNvSpPr/>
          <p:nvPr/>
        </p:nvSpPr>
        <p:spPr>
          <a:xfrm>
            <a:off x="804203" y="1544887"/>
            <a:ext cx="10583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solidFill>
                  <a:srgbClr val="E8573C"/>
                </a:solidFill>
                <a:latin typeface="+mn-lt"/>
                <a:cs typeface="Calibri Light" panose="020F0302020204030204" pitchFamily="34" charset="0"/>
              </a:rPr>
              <a:t>Тематика вебинаров: </a:t>
            </a:r>
            <a:r>
              <a:rPr lang="ru-RU" sz="2000" dirty="0">
                <a:latin typeface="+mn-lt"/>
                <a:cs typeface="Calibri Light" panose="020F0302020204030204" pitchFamily="34" charset="0"/>
              </a:rPr>
              <a:t>«Эффективные практики использования и разработки цифрового образовательного контента Библиотеки ЭЖД «Моя школа»</a:t>
            </a:r>
          </a:p>
          <a:p>
            <a:pPr algn="l"/>
            <a:endParaRPr lang="ru-RU" sz="2000" dirty="0">
              <a:latin typeface="+mn-lt"/>
              <a:cs typeface="Calibri Light" panose="020F0302020204030204" pitchFamily="34" charset="0"/>
              <a:sym typeface="Calibri"/>
            </a:endParaRPr>
          </a:p>
          <a:p>
            <a:pPr algn="l"/>
            <a:r>
              <a:rPr lang="ru-RU" sz="2000" b="1" dirty="0">
                <a:latin typeface="+mn-lt"/>
                <a:cs typeface="Calibri Light" panose="020F0302020204030204" pitchFamily="34" charset="0"/>
                <a:sym typeface="Calibri"/>
              </a:rPr>
              <a:t>1 раз в квартал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B2BF088-62B8-45BA-BD14-08CF34AC3FFD}"/>
              </a:ext>
            </a:extLst>
          </p:cNvPr>
          <p:cNvSpPr/>
          <p:nvPr/>
        </p:nvSpPr>
        <p:spPr>
          <a:xfrm rot="5400000">
            <a:off x="4567560" y="4581307"/>
            <a:ext cx="524184" cy="430034"/>
          </a:xfrm>
          <a:prstGeom prst="rightArrow">
            <a:avLst/>
          </a:prstGeom>
          <a:solidFill>
            <a:srgbClr val="A7A7A7">
              <a:lumMod val="60000"/>
              <a:lumOff val="4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defTabSz="9144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974BB8C-9BD7-45AF-BF6E-A9E3147AC62D}"/>
              </a:ext>
            </a:extLst>
          </p:cNvPr>
          <p:cNvSpPr/>
          <p:nvPr/>
        </p:nvSpPr>
        <p:spPr>
          <a:xfrm>
            <a:off x="1523744" y="5316091"/>
            <a:ext cx="6611815" cy="442670"/>
          </a:xfrm>
          <a:prstGeom prst="roundRect">
            <a:avLst/>
          </a:prstGeom>
          <a:noFill/>
          <a:ln w="25400" cap="flat">
            <a:solidFill>
              <a:srgbClr val="E857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 Light" panose="020F0302020204030204" pitchFamily="34" charset="0"/>
                <a:sym typeface="Helvetica Neue"/>
              </a:rPr>
              <a:t>Публикация сборника «Лучшие практики проекта» </a:t>
            </a:r>
          </a:p>
        </p:txBody>
      </p:sp>
    </p:spTree>
    <p:extLst>
      <p:ext uri="{BB962C8B-B14F-4D97-AF65-F5344CB8AC3E}">
        <p14:creationId xmlns:p14="http://schemas.microsoft.com/office/powerpoint/2010/main" val="203957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9568F6-5ED1-491C-AEEB-ED774C48F2CA}"/>
              </a:ext>
            </a:extLst>
          </p:cNvPr>
          <p:cNvSpPr/>
          <p:nvPr/>
        </p:nvSpPr>
        <p:spPr>
          <a:xfrm>
            <a:off x="957462" y="4658965"/>
            <a:ext cx="1045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E8573B"/>
              </a:buClr>
            </a:pPr>
            <a:r>
              <a:rPr lang="ru-RU" sz="2000" dirty="0">
                <a:latin typeface="+mn-lt"/>
                <a:cs typeface="Calibri Light" panose="020F0302020204030204" pitchFamily="34" charset="0"/>
                <a:sym typeface="Calibri"/>
              </a:rPr>
              <a:t>Дополнительная профессиональная программа (повышение квалификации) </a:t>
            </a:r>
            <a:r>
              <a:rPr lang="en-US" sz="2000" dirty="0">
                <a:latin typeface="+mn-lt"/>
                <a:cs typeface="Calibri Light" panose="020F0302020204030204" pitchFamily="34" charset="0"/>
                <a:sym typeface="Calibri"/>
                <a:hlinkClick r:id="rId2"/>
              </a:rPr>
              <a:t>https://zavuch.mo-kuro.ru/mod/resource/view.php?id=806</a:t>
            </a:r>
            <a:r>
              <a:rPr lang="ru-RU" sz="2000" dirty="0">
                <a:latin typeface="+mn-lt"/>
                <a:cs typeface="Calibri Light" panose="020F0302020204030204" pitchFamily="34" charset="0"/>
                <a:sym typeface="Calibri"/>
              </a:rPr>
              <a:t>  </a:t>
            </a:r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B88BEFB6-3B59-4936-96C4-CD6EF25930B7}"/>
              </a:ext>
            </a:extLst>
          </p:cNvPr>
          <p:cNvSpPr/>
          <p:nvPr/>
        </p:nvSpPr>
        <p:spPr>
          <a:xfrm>
            <a:off x="4079631" y="2945023"/>
            <a:ext cx="7000462" cy="967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EB7C3C"/>
              </a:buClr>
              <a:defRPr sz="1800"/>
            </a:pPr>
            <a:r>
              <a:rPr lang="ru-RU" sz="2000" b="1" dirty="0">
                <a:latin typeface="+mn-lt"/>
                <a:ea typeface="+mj-ea"/>
                <a:cs typeface="Calibri Light" panose="020F0302020204030204" pitchFamily="34" charset="0"/>
                <a:sym typeface="Helvetica Neue"/>
              </a:rPr>
              <a:t>Прием заявок: </a:t>
            </a:r>
            <a:r>
              <a:rPr lang="ru-RU" sz="2000" dirty="0">
                <a:latin typeface="+mn-lt"/>
                <a:ea typeface="+mj-ea"/>
                <a:cs typeface="Calibri Light" panose="020F0302020204030204" pitchFamily="34" charset="0"/>
                <a:sym typeface="Helvetica Neue"/>
              </a:rPr>
              <a:t>07.10.2025 – 07.11.2025</a:t>
            </a:r>
            <a:endParaRPr lang="ru-RU" sz="2000" b="1" dirty="0">
              <a:latin typeface="+mn-lt"/>
              <a:ea typeface="+mj-ea"/>
              <a:cs typeface="Calibri Light" panose="020F0302020204030204" pitchFamily="34" charset="0"/>
              <a:sym typeface="Helvetica Neue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EB7C3C"/>
              </a:buClr>
              <a:defRPr sz="1800"/>
            </a:pPr>
            <a:r>
              <a:rPr lang="ru-RU" sz="2000" b="1" dirty="0">
                <a:latin typeface="+mn-lt"/>
                <a:ea typeface="+mj-ea"/>
                <a:cs typeface="Calibri Light" panose="020F0302020204030204" pitchFamily="34" charset="0"/>
                <a:sym typeface="Helvetica Neue"/>
              </a:rPr>
              <a:t>Сроки обучения: </a:t>
            </a:r>
            <a:r>
              <a:rPr lang="ru-RU" sz="2000" dirty="0">
                <a:latin typeface="+mn-lt"/>
                <a:ea typeface="+mj-ea"/>
                <a:cs typeface="Calibri Light" panose="020F0302020204030204" pitchFamily="34" charset="0"/>
                <a:sym typeface="Helvetica Neue"/>
              </a:rPr>
              <a:t>ноябрь - декабрь 2025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3BCE48-BDD5-423F-900F-CC5106E5C524}"/>
              </a:ext>
            </a:extLst>
          </p:cNvPr>
          <p:cNvSpPr/>
          <p:nvPr/>
        </p:nvSpPr>
        <p:spPr>
          <a:xfrm>
            <a:off x="1855012" y="733119"/>
            <a:ext cx="848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Курсы повышения квалификации </a:t>
            </a:r>
          </a:p>
          <a:p>
            <a:pPr algn="ctr">
              <a:defRPr/>
            </a:pPr>
            <a:r>
              <a:rPr lang="ru-RU" sz="2400" dirty="0">
                <a:solidFill>
                  <a:srgbClr val="1D3152"/>
                </a:solidFill>
                <a:latin typeface="Calibri"/>
                <a:cs typeface="Calibri"/>
              </a:rPr>
              <a:t>«Эффективные практики использования и разработки цифрового образовательного контента для образовательных организаций Московской области»</a:t>
            </a:r>
            <a:endParaRPr lang="ru-RU" sz="2400" dirty="0">
              <a:solidFill>
                <a:srgbClr val="1D315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ABEE59-EC0C-479A-BC1E-E6A7CFB21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52" b="81538"/>
          <a:stretch/>
        </p:blipFill>
        <p:spPr>
          <a:xfrm>
            <a:off x="957462" y="2663269"/>
            <a:ext cx="2315921" cy="16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9FF4FD-66B5-49C4-A7C5-E575C3AEF7FB}"/>
              </a:ext>
            </a:extLst>
          </p:cNvPr>
          <p:cNvSpPr/>
          <p:nvPr/>
        </p:nvSpPr>
        <p:spPr>
          <a:xfrm>
            <a:off x="702902" y="1571303"/>
            <a:ext cx="8779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  <a:cs typeface="Calibri Light" panose="020F0302020204030204" pitchFamily="34" charset="0"/>
                <a:sym typeface="Calibri"/>
              </a:rPr>
              <a:t>Сроки проведения мониторинга </a:t>
            </a:r>
            <a:r>
              <a:rPr lang="ru-RU" sz="2000" dirty="0">
                <a:latin typeface="+mn-lt"/>
                <a:cs typeface="Calibri Light" panose="020F0302020204030204" pitchFamily="34" charset="0"/>
                <a:sym typeface="Calibri"/>
              </a:rPr>
              <a:t>с 29.09.2025 по 08.10.2025 </a:t>
            </a:r>
            <a:r>
              <a:rPr lang="en-US" sz="2000" dirty="0">
                <a:latin typeface="+mn-lt"/>
                <a:cs typeface="Calibri Light" panose="020F0302020204030204" pitchFamily="34" charset="0"/>
                <a:hlinkClick r:id="rId2"/>
              </a:rPr>
              <a:t>https://disk.yandex.ru/i/Ez3yVrE4UZXT6A</a:t>
            </a:r>
            <a:r>
              <a:rPr lang="ru-RU" sz="2000" dirty="0">
                <a:latin typeface="+mn-lt"/>
                <a:cs typeface="Calibri Light" panose="020F0302020204030204" pitchFamily="34" charset="0"/>
              </a:rPr>
              <a:t> </a:t>
            </a:r>
          </a:p>
          <a:p>
            <a:endParaRPr lang="ru-RU" sz="2000" dirty="0">
              <a:latin typeface="+mn-lt"/>
              <a:cs typeface="Calibri Light" panose="020F0302020204030204" pitchFamily="34" charset="0"/>
              <a:sym typeface="Calibri"/>
            </a:endParaRPr>
          </a:p>
          <a:p>
            <a:r>
              <a:rPr lang="ru-RU" sz="2000" b="1" dirty="0">
                <a:latin typeface="+mn-lt"/>
                <a:cs typeface="Calibri Light" panose="020F0302020204030204" pitchFamily="34" charset="0"/>
                <a:sym typeface="Calibri"/>
              </a:rPr>
              <a:t>Подраздел </a:t>
            </a:r>
            <a:r>
              <a:rPr lang="ru-RU" sz="2000" dirty="0">
                <a:latin typeface="+mn-lt"/>
                <a:cs typeface="Calibri Light" panose="020F0302020204030204" pitchFamily="34" charset="0"/>
                <a:sym typeface="Calibri"/>
              </a:rPr>
              <a:t>Инновационная деятельность</a:t>
            </a:r>
          </a:p>
          <a:p>
            <a:r>
              <a:rPr lang="ru-RU" sz="2000" b="1" dirty="0">
                <a:latin typeface="+mn-lt"/>
                <a:cs typeface="Calibri Light" panose="020F0302020204030204" pitchFamily="34" charset="0"/>
                <a:sym typeface="Calibri"/>
              </a:rPr>
              <a:t>Активная тема </a:t>
            </a:r>
            <a:r>
              <a:rPr lang="ru-RU" sz="2000" dirty="0">
                <a:latin typeface="+mn-lt"/>
                <a:cs typeface="Calibri Light" panose="020F0302020204030204" pitchFamily="34" charset="0"/>
                <a:sym typeface="Calibri"/>
              </a:rPr>
              <a:t>«Использование цифрового образовательного контента»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5316F2-F2EE-48FD-A180-43B33B8F69F1}"/>
              </a:ext>
            </a:extLst>
          </p:cNvPr>
          <p:cNvSpPr/>
          <p:nvPr/>
        </p:nvSpPr>
        <p:spPr>
          <a:xfrm>
            <a:off x="3048000" y="5426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1D3152"/>
                </a:solidFill>
                <a:latin typeface="Calibri"/>
                <a:cs typeface="Calibri"/>
                <a:sym typeface="Calibri"/>
              </a:rPr>
              <a:t>Мониторинг сайтов</a:t>
            </a:r>
          </a:p>
        </p:txBody>
      </p:sp>
      <p:sp>
        <p:nvSpPr>
          <p:cNvPr id="8" name="Прямоугольник 7">
            <a:hlinkClick r:id="rId3"/>
            <a:extLst>
              <a:ext uri="{FF2B5EF4-FFF2-40B4-BE49-F238E27FC236}">
                <a16:creationId xmlns:a16="http://schemas.microsoft.com/office/drawing/2014/main" id="{5C51A2A6-BD25-4CDE-8ED2-937356FA8B7E}"/>
              </a:ext>
            </a:extLst>
          </p:cNvPr>
          <p:cNvSpPr/>
          <p:nvPr/>
        </p:nvSpPr>
        <p:spPr>
          <a:xfrm>
            <a:off x="702902" y="3781839"/>
            <a:ext cx="10663793" cy="2015936"/>
          </a:xfrm>
          <a:prstGeom prst="rect">
            <a:avLst/>
          </a:prstGeom>
          <a:ln>
            <a:solidFill>
              <a:srgbClr val="E1593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E857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Приказ КУРО «Об утверждении перечня образовательных организаций Московской области, участвующих в реализации регионального проекта «Использование цифрового образовательного контента» в 2025-2026 учебном году» от 01.09.2025 № 930-04 </a:t>
            </a:r>
            <a:r>
              <a:rPr lang="ru-RU" sz="2000" dirty="0">
                <a:hlinkClick r:id="rId3"/>
              </a:rPr>
              <a:t>https://cppm.kuro-mo.ru/images/2025/09/08/01.09.2025_930-04_об_утверждении_перечня_ОО_ИЦОК_2025_2026.pdf</a:t>
            </a:r>
            <a:endParaRPr lang="ru-RU" sz="2000" dirty="0">
              <a:latin typeface="+mn-lt"/>
              <a:cs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E857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+mn-lt"/>
                <a:cs typeface="Calibri Light" panose="020F0302020204030204" pitchFamily="34" charset="0"/>
              </a:rPr>
              <a:t>Шаблон приказа ОО и дорожная карта </a:t>
            </a:r>
            <a:r>
              <a:rPr lang="ru-RU" sz="2000" dirty="0">
                <a:hlinkClick r:id="rId4"/>
              </a:rPr>
              <a:t>https://disk.yandex.ru/d/yW1hwaNL09QVWQ</a:t>
            </a:r>
            <a:r>
              <a:rPr lang="ru-RU" sz="2000" dirty="0"/>
              <a:t> </a:t>
            </a:r>
            <a:endParaRPr lang="ru-RU" sz="2000" dirty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E71628-2BA8-4BB3-9ED3-4793B2C31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66" y="1318590"/>
            <a:ext cx="1883929" cy="18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B00AD-DAA3-F102-D7AC-9B18240D4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вставленный-фильм.png" descr="вставленный-фильм.png">
            <a:extLst>
              <a:ext uri="{FF2B5EF4-FFF2-40B4-BE49-F238E27FC236}">
                <a16:creationId xmlns:a16="http://schemas.microsoft.com/office/drawing/2014/main" id="{9CA19BFF-1288-443B-C778-5FE25A35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0" y="452967"/>
            <a:ext cx="4864100" cy="13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Google Shape;415;p76">
            <a:extLst>
              <a:ext uri="{FF2B5EF4-FFF2-40B4-BE49-F238E27FC236}">
                <a16:creationId xmlns:a16="http://schemas.microsoft.com/office/drawing/2014/main" id="{E55CB663-CF60-624F-FEBD-A70EC26CCF88}"/>
              </a:ext>
            </a:extLst>
          </p:cNvPr>
          <p:cNvSpPr txBox="1"/>
          <p:nvPr/>
        </p:nvSpPr>
        <p:spPr>
          <a:xfrm>
            <a:off x="445318" y="3599717"/>
            <a:ext cx="11301365" cy="56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75" tIns="34275" rIns="34275" bIns="34275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cap="all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ВЫДАЧА</a:t>
            </a:r>
            <a:r>
              <a:rPr kumimoji="0" sz="3200" b="1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ЦДЗ В КАЧЕСТВЕ ДОМАШНЕГО ЗАДАНИЯ</a:t>
            </a:r>
            <a:endParaRPr kumimoji="0" sz="3200" b="1" i="0" u="none" strike="noStrike" kern="1200" cap="all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Джангиров Руслан Имранович">
            <a:extLst>
              <a:ext uri="{FF2B5EF4-FFF2-40B4-BE49-F238E27FC236}">
                <a16:creationId xmlns:a16="http://schemas.microsoft.com/office/drawing/2014/main" id="{A4640651-3938-28B1-57A3-3EBB75230008}"/>
              </a:ext>
            </a:extLst>
          </p:cNvPr>
          <p:cNvSpPr txBox="1">
            <a:spLocks/>
          </p:cNvSpPr>
          <p:nvPr/>
        </p:nvSpPr>
        <p:spPr>
          <a:xfrm>
            <a:off x="603249" y="5686759"/>
            <a:ext cx="10985502" cy="7167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Джангиров Руслан Имранович, АНО «Институт цифровой трансформации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dzhangirovri@idte.ru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434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900" y="130859"/>
            <a:ext cx="1974082" cy="521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Снимок экрана 2024-12-04 в 22.42.42.png" descr="Снимок экрана 2024-12-04 в 22.42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39" y="1702224"/>
            <a:ext cx="6687363" cy="363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Снимок экрана 2024-12-04 в 22.41.36.png" descr="Снимок экрана 2024-12-04 в 22.41.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1702224"/>
            <a:ext cx="3670686" cy="36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555;p91">
            <a:extLst>
              <a:ext uri="{FF2B5EF4-FFF2-40B4-BE49-F238E27FC236}">
                <a16:creationId xmlns:a16="http://schemas.microsoft.com/office/drawing/2014/main" id="{CE1DCD9E-04F5-218A-630E-BB263F8A361E}"/>
              </a:ext>
            </a:extLst>
          </p:cNvPr>
          <p:cNvSpPr txBox="1"/>
          <p:nvPr/>
        </p:nvSpPr>
        <p:spPr>
          <a:xfrm>
            <a:off x="567171" y="319812"/>
            <a:ext cx="87899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4000" b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КАБИНЕТ УЧИТЕЛЯ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BF62584-481B-9294-02BF-EEAFD106D8E4}"/>
              </a:ext>
            </a:extLst>
          </p:cNvPr>
          <p:cNvSpPr txBox="1"/>
          <p:nvPr/>
        </p:nvSpPr>
        <p:spPr>
          <a:xfrm>
            <a:off x="517899" y="853834"/>
            <a:ext cx="100416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6400" b="1">
                <a:solidFill>
                  <a:srgbClr val="101025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ВЫДАЧА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01025"/>
                </a:solidFill>
                <a:effectLst/>
                <a:uLnTx/>
                <a:uFillTx/>
                <a:latin typeface="Inter"/>
                <a:sym typeface="Inter"/>
              </a:rPr>
              <a:t>ЦДЗ В КАЧЕСТВЕ ДОМАШНЕГО ЗАДАНИЯ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01025"/>
              </a:solidFill>
              <a:effectLst/>
              <a:uLnTx/>
              <a:uFillTx/>
              <a:latin typeface="Inter"/>
              <a:sym typeface="Inter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2099</Words>
  <Application>Microsoft Office PowerPoint</Application>
  <PresentationFormat>Широкоэкранный</PresentationFormat>
  <Paragraphs>286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Calibri Light</vt:lpstr>
      <vt:lpstr>Helvetica Neue</vt:lpstr>
      <vt:lpstr>Helvetica Neue Medium</vt:lpstr>
      <vt:lpstr>Inter</vt:lpstr>
      <vt:lpstr>Lato Regular</vt:lpstr>
      <vt:lpstr>Times New Roman</vt:lpstr>
      <vt:lpstr>1_Тема Office</vt:lpstr>
      <vt:lpstr>2_Тема Office</vt:lpstr>
      <vt:lpstr>Тема Office</vt:lpstr>
      <vt:lpstr>Установочное совещание участников регионального проекта «Использование цифрового образовательного контента»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Обзор обновленного Положения о региональной стажировочной площадке ЦНППМ. Организация взаимодействия</vt:lpstr>
      <vt:lpstr>Обновлённое Положение о стажировочных площадках</vt:lpstr>
      <vt:lpstr>Цель стажировочной площадки в новых условиях</vt:lpstr>
      <vt:lpstr>Продукт стажировочной площадки в новых условиях</vt:lpstr>
      <vt:lpstr>Ключевые отличия стажировки  от простого повышения квалификации</vt:lpstr>
      <vt:lpstr>Распределение ролей в региональной стажировочной площадке</vt:lpstr>
      <vt:lpstr>Важные требования</vt:lpstr>
      <vt:lpstr>Анонс для стажёров</vt:lpstr>
      <vt:lpstr>Анкета по итогам деятельности</vt:lpstr>
      <vt:lpstr>Анкета по итогам деятельности</vt:lpstr>
      <vt:lpstr> Стажировочная площадка МОУ СОШ №4 г.о. Орехово-Зуево  «Искусственный интеллект как ресурс повышения эффективности образования»</vt:lpstr>
      <vt:lpstr>Мы не теоретизируем об ИИ. Мы его внедрили.</vt:lpstr>
      <vt:lpstr>Наша цель — чтобы после стажировки учитель действовал, а не просто знал.</vt:lpstr>
      <vt:lpstr>16 часов интенсивной практики</vt:lpstr>
      <vt:lpstr>Обучают те, кто уже использует ИИ в ежедневной работе</vt:lpstr>
      <vt:lpstr>Стажировка проходит в новом  инновационном корпусе.</vt:lpstr>
      <vt:lpstr>Наша подготовка гарантирует качество стажировки</vt:lpstr>
      <vt:lpstr>Наша подготовка гарантирует качество стажировки</vt:lpstr>
      <vt:lpstr>Наша стажировка — это вклад в развитие всего региона</vt:lpstr>
      <vt:lpstr>Ступени роста</vt:lpstr>
      <vt:lpstr>Команда, опыт, инфраструктура —  мы готовы стать лучшей площадкой области!</vt:lpstr>
      <vt:lpstr>Аудит сайтов РСП</vt:lpstr>
      <vt:lpstr>Чек-лист аудита сайтов РСП</vt:lpstr>
      <vt:lpstr>Чек-лист аудита сайтов РСП</vt:lpstr>
      <vt:lpstr>По всем вопросам обращайтесь (до 15.00 лучше пишите):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CNPPM-1</cp:lastModifiedBy>
  <cp:revision>278</cp:revision>
  <dcterms:modified xsi:type="dcterms:W3CDTF">2025-09-17T11:25:55Z</dcterms:modified>
</cp:coreProperties>
</file>