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A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60"/>
  </p:normalViewPr>
  <p:slideViewPr>
    <p:cSldViewPr snapToGrid="0">
      <p:cViewPr varScale="1">
        <p:scale>
          <a:sx n="53" d="100"/>
          <a:sy n="53" d="100"/>
        </p:scale>
        <p:origin x="9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00FFF-85A2-481A-AB03-EB1329999744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6DB4B-8812-44E2-A064-6FF48A3FBD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27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0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03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185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276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785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903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263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19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541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888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28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klubochek2013@yandex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klubochek2013@yandex.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0857" y="1117820"/>
            <a:ext cx="10616697" cy="284062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3600" b="1" dirty="0"/>
            </a:br>
            <a:r>
              <a:rPr lang="ru-RU" sz="3600" b="1" dirty="0"/>
              <a:t>«Научные эксперименты в начальной школе: путь к знаниям и открытиям»</a:t>
            </a:r>
            <a:br>
              <a:rPr lang="ru-RU" sz="3600" dirty="0"/>
            </a:br>
            <a:endParaRPr lang="ru-RU" sz="3600" b="1" dirty="0">
              <a:solidFill>
                <a:srgbClr val="373C5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2E675-5449-4E66-1AF7-FCA2BAFABDBD}"/>
              </a:ext>
            </a:extLst>
          </p:cNvPr>
          <p:cNvSpPr txBox="1"/>
          <p:nvPr/>
        </p:nvSpPr>
        <p:spPr>
          <a:xfrm>
            <a:off x="1392320" y="3924298"/>
            <a:ext cx="691043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err="1">
                <a:latin typeface="+mj-lt"/>
                <a:cs typeface="Times New Roman" pitchFamily="18" charset="0"/>
              </a:rPr>
              <a:t>Заглодина</a:t>
            </a:r>
            <a:r>
              <a:rPr lang="ru-RU" sz="2800" dirty="0">
                <a:latin typeface="+mj-lt"/>
                <a:cs typeface="Times New Roman" pitchFamily="18" charset="0"/>
              </a:rPr>
              <a:t> Елена Александровна, </a:t>
            </a:r>
          </a:p>
          <a:p>
            <a:r>
              <a:rPr lang="ru-RU" sz="2800" dirty="0">
                <a:latin typeface="+mj-lt"/>
                <a:cs typeface="Times New Roman" pitchFamily="18" charset="0"/>
              </a:rPr>
              <a:t>учитель начальных классов </a:t>
            </a:r>
          </a:p>
          <a:p>
            <a:r>
              <a:rPr lang="ru-RU" sz="2800" dirty="0">
                <a:latin typeface="+mj-lt"/>
                <a:cs typeface="Times New Roman" pitchFamily="18" charset="0"/>
              </a:rPr>
              <a:t>МОУ «Гимназия» г.о. Павлово-Посадский </a:t>
            </a:r>
            <a:r>
              <a:rPr lang="ru-RU" sz="2800" dirty="0">
                <a:latin typeface="+mj-lt"/>
                <a:cs typeface="Times New Roman" pitchFamily="18" charset="0"/>
                <a:hlinkClick r:id="rId2"/>
              </a:rPr>
              <a:t>klubochek2013@yandex.ru</a:t>
            </a:r>
            <a:r>
              <a:rPr lang="ru-RU" sz="2800" dirty="0">
                <a:latin typeface="+mj-lt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10991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4CFD2E-C806-467C-B8B5-254F483B0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Mari\Desktop\Лене эксперименты\20250528_1207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39" y="1111348"/>
            <a:ext cx="4983157" cy="503748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4689" y="1139483"/>
            <a:ext cx="5243083" cy="503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51010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40466366-9820-4631-A5EA-E0F5BB928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3FA3F0-7549-D6F4-CB7F-689B20D31D41}"/>
              </a:ext>
            </a:extLst>
          </p:cNvPr>
          <p:cNvSpPr txBox="1"/>
          <p:nvPr/>
        </p:nvSpPr>
        <p:spPr>
          <a:xfrm>
            <a:off x="1392320" y="3429000"/>
            <a:ext cx="691043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err="1">
                <a:latin typeface="+mj-lt"/>
                <a:cs typeface="Times New Roman" pitchFamily="18" charset="0"/>
              </a:rPr>
              <a:t>Заглодина</a:t>
            </a:r>
            <a:r>
              <a:rPr lang="ru-RU" sz="2800" dirty="0">
                <a:latin typeface="+mj-lt"/>
                <a:cs typeface="Times New Roman" pitchFamily="18" charset="0"/>
              </a:rPr>
              <a:t> Елена Александровна, </a:t>
            </a:r>
          </a:p>
          <a:p>
            <a:r>
              <a:rPr lang="ru-RU" sz="2800" dirty="0">
                <a:latin typeface="+mj-lt"/>
                <a:cs typeface="Times New Roman" pitchFamily="18" charset="0"/>
              </a:rPr>
              <a:t>учитель начальных классов </a:t>
            </a:r>
          </a:p>
          <a:p>
            <a:r>
              <a:rPr lang="ru-RU" sz="2800" dirty="0">
                <a:latin typeface="+mj-lt"/>
                <a:cs typeface="Times New Roman" pitchFamily="18" charset="0"/>
              </a:rPr>
              <a:t>МОУ «Гимназия» г.о. Павлово-Посадский </a:t>
            </a:r>
            <a:r>
              <a:rPr lang="ru-RU" sz="2800" dirty="0">
                <a:latin typeface="+mj-lt"/>
                <a:cs typeface="Times New Roman" pitchFamily="18" charset="0"/>
                <a:hlinkClick r:id="rId2"/>
              </a:rPr>
              <a:t>klubochek2013@yandex.ru</a:t>
            </a:r>
            <a:r>
              <a:rPr lang="ru-RU" sz="2800" dirty="0">
                <a:latin typeface="+mj-lt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51010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4CFD2E-C806-467C-B8B5-254F483B0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466366-9820-4631-A5EA-E0F5BB928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  Научная деятельность         способствует формированию интереса к науке, развитию критического мышления и практических навыков.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1010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4CFD2E-C806-467C-B8B5-254F483B0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466366-9820-4631-A5EA-E0F5BB928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5" descr="C:\Users\Mari\Desktop\Лене эксперименты\20241017_105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087395"/>
            <a:ext cx="6755027" cy="5066270"/>
          </a:xfrm>
          <a:prstGeom prst="rect">
            <a:avLst/>
          </a:prstGeom>
          <a:noFill/>
        </p:spPr>
      </p:pic>
      <p:pic>
        <p:nvPicPr>
          <p:cNvPr id="7" name="Picture 6" descr="C:\Users\Mari\Desktop\Лене эксперименты\20240916_130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6653" y="1049240"/>
            <a:ext cx="4805833" cy="5104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1010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4CFD2E-C806-467C-B8B5-254F483B0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Mari\Desktop\Лене эксперименты\20250123_1050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158" y="1167618"/>
            <a:ext cx="5803117" cy="4979963"/>
          </a:xfrm>
          <a:prstGeom prst="rect">
            <a:avLst/>
          </a:prstGeom>
          <a:noFill/>
        </p:spPr>
      </p:pic>
      <p:pic>
        <p:nvPicPr>
          <p:cNvPr id="7" name="Picture 3" descr="C:\Users\Mari\Desktop\Лене эксперименты\20250312_0818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2649" y="1181686"/>
            <a:ext cx="5214551" cy="4952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1010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4CFD2E-C806-467C-B8B5-254F483B0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Mari\Desktop\Лене эксперименты\IMG_E20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010" y="1237957"/>
            <a:ext cx="4961036" cy="4896803"/>
          </a:xfrm>
          <a:prstGeom prst="rect">
            <a:avLst/>
          </a:prstGeom>
          <a:noFill/>
        </p:spPr>
      </p:pic>
      <p:pic>
        <p:nvPicPr>
          <p:cNvPr id="7" name="Picture 5" descr="C:\Users\Mari\Desktop\Лене эксперименты\IMG_E2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077284"/>
            <a:ext cx="4794936" cy="5076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1010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4CFD2E-C806-467C-B8B5-254F483B0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Mari\Desktop\Лене эксперименты\IMG_04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230" y="1195754"/>
            <a:ext cx="5799244" cy="4967141"/>
          </a:xfrm>
          <a:prstGeom prst="rect">
            <a:avLst/>
          </a:prstGeom>
          <a:noFill/>
        </p:spPr>
      </p:pic>
      <p:pic>
        <p:nvPicPr>
          <p:cNvPr id="7" name="Picture 3" descr="C:\Users\Mari\Desktop\Лене эксперименты\IMG_E2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7237" y="1237957"/>
            <a:ext cx="4955765" cy="49404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1010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4CFD2E-C806-467C-B8B5-254F483B0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C:\Users\Mari\Desktop\Лене эксперименты\20240529_0907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804" y="1184626"/>
            <a:ext cx="3723150" cy="4964201"/>
          </a:xfrm>
          <a:prstGeom prst="rect">
            <a:avLst/>
          </a:prstGeom>
          <a:noFill/>
        </p:spPr>
      </p:pic>
      <p:pic>
        <p:nvPicPr>
          <p:cNvPr id="7" name="Picture 11" descr="C:\Users\Mari\Desktop\Лене эксперименты\20250424_124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8258" y="1195753"/>
            <a:ext cx="5598942" cy="49579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1010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4CFD2E-C806-467C-B8B5-254F483B0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Users\Mari\Desktop\Лене эксперименты\20250528_1152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445" y="1161923"/>
            <a:ext cx="3751712" cy="5000973"/>
          </a:xfrm>
          <a:prstGeom prst="rect">
            <a:avLst/>
          </a:prstGeom>
          <a:noFill/>
        </p:spPr>
      </p:pic>
      <p:pic>
        <p:nvPicPr>
          <p:cNvPr id="7" name="Picture 6" descr="C:\Users\Mari\Desktop\Лене эксперименты\20250528_1156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2" y="1111348"/>
            <a:ext cx="7063944" cy="5017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1010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4CFD2E-C806-467C-B8B5-254F483B0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Mari\Desktop\Лене эксперименты\20250528_1315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923" y="1167618"/>
            <a:ext cx="5200743" cy="4951828"/>
          </a:xfrm>
          <a:prstGeom prst="rect">
            <a:avLst/>
          </a:prstGeom>
          <a:noFill/>
        </p:spPr>
      </p:pic>
      <p:pic>
        <p:nvPicPr>
          <p:cNvPr id="7" name="Picture 5" descr="C:\Users\Mari\Desktop\Лене эксперименты\20250528_1321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2114" y="1153552"/>
            <a:ext cx="5965086" cy="50001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1010033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837</TotalTime>
  <Words>77</Words>
  <Application>Microsoft Office PowerPoint</Application>
  <PresentationFormat>Широкоэкранный</PresentationFormat>
  <Paragraphs>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1_Тема Office</vt:lpstr>
      <vt:lpstr> «Научные эксперименты в начальной школе: путь к знаниям и открытиям»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«Повышение интереса к учебному процессу путем предоставления оригинального учебного материала»</dc:title>
  <dc:creator>сканирование</dc:creator>
  <cp:lastModifiedBy>User</cp:lastModifiedBy>
  <cp:revision>42</cp:revision>
  <dcterms:created xsi:type="dcterms:W3CDTF">2024-05-27T10:13:25Z</dcterms:created>
  <dcterms:modified xsi:type="dcterms:W3CDTF">2025-06-16T08:12:49Z</dcterms:modified>
</cp:coreProperties>
</file>