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40" r:id="rId3"/>
    <p:sldId id="34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450E4-1DFC-4061-B649-810800D5C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D9BCE8-CA0E-42D4-A4F5-2E808B1B2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0B04B9-E639-4895-A69A-86EC3D4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006CE9-7369-4564-BFC2-BF12342F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38C518-2377-444D-98C5-CE86F0C03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69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A9D6C-942B-44D9-ACC5-7A95B282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D2D879-0566-4633-B89D-AF8E20DEE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F35DCF-740F-417D-B12B-C6703AC53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1B3F62-3163-4B3D-9721-96D5BB5A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8C685D-AF20-412B-98AE-FCC1395A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49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04E156-8794-4BF3-88D1-7035C3358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91ED93-9DF5-410E-A16A-F6E2DEFA5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D81DBA-5AFE-4A86-9C14-5C9B14D0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0C6136-FCFA-45AE-910C-3B9E4749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37DB-4052-41A4-83A0-0D70A5C9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E0C6-FFE3-47A2-BAA2-F47C3EF2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14021-3C82-4808-BE4E-5610B4275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3EA7D8-447D-4CB7-AF5A-EAFF6B16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11FDA6-F9A8-49FF-B848-01212010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AF17D8-BF94-49D6-B7C7-1FEB1D68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5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4E7B2-FFD7-4EEF-BAAC-9796738A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30223B-82DD-40CF-A33E-5C9A9FC5E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641578-8386-41CA-83B8-C80D1203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B9C59-740E-402D-A654-09D61850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4A6103-F4C8-4BB2-94A9-43393389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26DEE5-0613-42ED-B501-6F4BD0FE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A6D38-E8C3-4EBF-9D17-8E7B6CB78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69DBB8-5780-4171-B95D-4BB04BC27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4D948E-49EC-4D52-8BB4-1AADDBBA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A6A55D-B80D-4CB2-A09C-F87536FE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E9E849-FB34-42FD-AE75-1342C9E28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8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D257A-4F8C-47F6-B9B9-60C138A16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115717-D2A1-49C5-97C4-25F5E5A97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772E40-2D29-436E-91EB-A63AC8799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DD2884-4509-489E-882D-41B687C96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89EF9A-DC39-4FDA-8CEF-C2C3E4B56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4F636A-0337-4265-93AA-9BCEEB0EA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A9FF837-60DE-4D10-8E34-55041217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C0B692-A337-408E-A237-CE69655D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74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4A22A-9697-4FF3-8F82-40843EB1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598398D-59D0-4906-8C09-891D7269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2E1CEE-4DBA-4DCA-B71E-295CDEAB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5921E3-CFBE-46F5-BB5E-DC11D6F8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A095059-1DF6-4666-9627-5ACB3C6D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A6FAC9-5242-4267-BD52-7790D168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12ADF8-C6F0-44CD-9EE6-4DD35C85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67EBA-B4C3-4F92-8E6F-0324D2DE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9980BA-2347-421D-85B0-1A7FE0F81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955C37-4625-4CFC-8F92-3EF537BF6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FA5825-054A-4CCD-BE99-45121D45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A0E739-27F8-4B55-A65A-27D52FFC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C345C-3627-469D-A1CD-4EB48CF3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1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42558-EADE-4D2B-86A3-28377758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D102BF3-9A9C-493C-A78C-C651FE6BA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9E508F-B746-45DD-ABCE-F363DD134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1DA0B8-D90C-46EF-B7D8-669F03F4B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6248A6-F74B-4EFC-B756-3E00998F6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40A63E-7928-4E15-91DB-20FA6908B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17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6F8D2-EF81-43BF-89DF-392F2FEBD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F2C504-91A0-4B8C-991B-D11C6A764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DAC7C6-2152-4B1F-B590-428805634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05C6-5859-4987-9458-BAB80F275576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38447D-6605-444F-A551-676415B2C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94A3B7-BFC6-4651-BD85-9713DE61C6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B0E0-8CD2-4EAC-8DCE-BAC1220BE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03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8B495BA-E852-4C5B-8F62-887C544B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Тест </a:t>
            </a:r>
            <a:br>
              <a:rPr lang="ru-RU" dirty="0"/>
            </a:br>
            <a:r>
              <a:rPr lang="ru-RU" dirty="0"/>
              <a:t>Вопрос 1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2EF1419-8C38-4137-A389-5667E826C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Какие условия необходимы для успешного развития УУД в ЭНШ?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Последовательное повышение уровня трудности предлагаемых учащимся заданий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Предоставление б</a:t>
            </a:r>
            <a:r>
              <a:rPr lang="en-US" dirty="0"/>
              <a:t>ó</a:t>
            </a:r>
            <a:r>
              <a:rPr lang="ru-RU" dirty="0" err="1"/>
              <a:t>льшего</a:t>
            </a:r>
            <a:r>
              <a:rPr lang="ru-RU" dirty="0"/>
              <a:t> количества времени для выполнения тренировочных заданий учащимися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Увеличение количества заданий для домашней работы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Целенаправленное развитие мышления учащихся с помощью разнообразных упражнений </a:t>
            </a:r>
          </a:p>
        </p:txBody>
      </p:sp>
    </p:spTree>
    <p:extLst>
      <p:ext uri="{BB962C8B-B14F-4D97-AF65-F5344CB8AC3E}">
        <p14:creationId xmlns:p14="http://schemas.microsoft.com/office/powerpoint/2010/main" val="220901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8B495BA-E852-4C5B-8F62-887C544B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Тест </a:t>
            </a:r>
            <a:br>
              <a:rPr lang="ru-RU" dirty="0"/>
            </a:br>
            <a:r>
              <a:rPr lang="ru-RU" dirty="0"/>
              <a:t>Вопрос 2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2EF1419-8C38-4137-A389-5667E826C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Какими группами представлены познавательные УУД?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err="1"/>
              <a:t>Общеучебными</a:t>
            </a:r>
            <a:r>
              <a:rPr lang="ru-RU" dirty="0"/>
              <a:t>, знаково-символическими и логическими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 err="1"/>
              <a:t>Комуникативными</a:t>
            </a:r>
            <a:r>
              <a:rPr lang="ru-RU" dirty="0"/>
              <a:t>, регулятивными и исследовательскими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Базовыми логическими, базовыми исследовательскими и работа с информацией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Проектными, исследовательскими, информационными, ценности научного познания</a:t>
            </a:r>
          </a:p>
        </p:txBody>
      </p:sp>
    </p:spTree>
    <p:extLst>
      <p:ext uri="{BB962C8B-B14F-4D97-AF65-F5344CB8AC3E}">
        <p14:creationId xmlns:p14="http://schemas.microsoft.com/office/powerpoint/2010/main" val="235400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8B495BA-E852-4C5B-8F62-887C544B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Тест </a:t>
            </a:r>
            <a:br>
              <a:rPr lang="ru-RU" dirty="0"/>
            </a:br>
            <a:r>
              <a:rPr lang="ru-RU" dirty="0"/>
              <a:t>Вопрос 3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2EF1419-8C38-4137-A389-5667E826C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3341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чем состоит специфика формирования УУД в ЭНШ?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Изучение больших объемов учебного материала в короткие сроки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Мониторинг учебных достижений и адресная работа с учащимися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Повышение требований к достижению планируемых результатов учащихся</a:t>
            </a:r>
          </a:p>
          <a:p>
            <a:pPr marL="514350" indent="-514350">
              <a:buFont typeface="+mj-lt"/>
              <a:buAutoNum type="alphaLcParenR"/>
            </a:pPr>
            <a:r>
              <a:rPr lang="ru-RU" dirty="0"/>
              <a:t>Значительная доля участия родителей учащихся в формировании у них УУД</a:t>
            </a:r>
          </a:p>
        </p:txBody>
      </p:sp>
    </p:spTree>
    <p:extLst>
      <p:ext uri="{BB962C8B-B14F-4D97-AF65-F5344CB8AC3E}">
        <p14:creationId xmlns:p14="http://schemas.microsoft.com/office/powerpoint/2010/main" val="3522162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Тест  Вопрос 1</vt:lpstr>
      <vt:lpstr>Тест  Вопрос 2</vt:lpstr>
      <vt:lpstr>Тест  Вопрос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 Вопрос 1</dc:title>
  <dc:creator>User</dc:creator>
  <cp:lastModifiedBy>CNPPM-1</cp:lastModifiedBy>
  <cp:revision>2</cp:revision>
  <dcterms:created xsi:type="dcterms:W3CDTF">2025-03-27T19:50:16Z</dcterms:created>
  <dcterms:modified xsi:type="dcterms:W3CDTF">2025-04-02T12:24:15Z</dcterms:modified>
</cp:coreProperties>
</file>