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  <p:sldId id="345" r:id="rId3"/>
    <p:sldId id="346" r:id="rId4"/>
    <p:sldId id="347" r:id="rId5"/>
    <p:sldId id="348" r:id="rId6"/>
    <p:sldId id="34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22554-FBB9-48B2-BCB2-BC286B03D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1F40AC-CD0E-4D15-AA8F-2DA79007B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3577AD-2193-48BC-BB98-4967B288F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CF17EA-AE0F-45E3-BD0B-3171FFB78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C26B6D-BE20-4E70-8DA8-2858742E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18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1F41B-C1A2-4428-9C68-903BF3A61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06EEF1-2F97-411D-805F-C534BB282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649643-1451-4DDE-9BBC-9145EC7B2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9ACB86-CAA1-468F-B05E-27CF30C8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32CCA8-06C9-4860-AE71-AD91F5A0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4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F2BDDA-B8FE-4F18-B04F-0F9F77D32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90C619-0F50-4DE3-AD19-8370676F2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4218F1-D1A9-4223-A9C7-C295D2A80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70864D-D3C2-45D2-B681-146BCC46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739192-1715-4300-85B7-4874E2286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2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CFA84-F461-4640-984F-7AFCD71B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509740-BADB-44CE-BA46-C568DDCE7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51C3B4-1513-4241-B732-5F67C405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605C3E-C9E9-4A3C-A435-84E53B39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E3CD60-F930-41A5-8282-0E71E59E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62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A183E-A774-4493-A67A-92CBABC9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869467-2E13-4A45-AF95-1941D038B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3E7E99-C994-4810-976A-E99D953B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78E157-84C9-4F23-8060-F153E0E3D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7AE31B-F8BB-402E-9F52-42228619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56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321F2-E26B-4162-88BD-9E1C69D38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29235F-8973-4A59-A811-AD652DBDC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8615FB-B755-4A7A-B8D9-3E9707F9D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7E420A-14FF-496B-9272-1EC94C77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13FA83-3FF2-4244-8ECB-2568D627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F36881-6445-4D1B-94FC-29EF119A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0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6204C-26A3-49DD-8036-0620D6CC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C2EB72-79ED-47E6-934C-341803EDD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C95A39-8F88-4676-B4B4-79511AD05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2FA40D-A046-48AA-9515-76B9309D5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2D54966-FF8C-4E3F-813C-2F2FBA7B2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FC6EC7-BFA9-434A-B1AC-D045B49B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5DC1E4C-BDF2-4F05-A8F8-E95F6794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57CA9D-B65E-47D9-93C6-C32FB113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7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0ED145-8533-47DA-A78B-DB0A2290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DB845B-7943-410F-BDEE-FA34FA340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E028D55-7B7D-4707-8D08-CD375DFB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552322-5D25-42D7-BA9A-3BC1BE44E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9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E8F231-1E4A-4A1D-BA41-8C852C4A4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5AF8FC-3C5C-42C3-858B-E636DF1E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C2ECA8-70E6-4EDF-A195-020FB6F7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93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0E427-D7DF-4869-86F0-239FA136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0FF636-4794-468E-B9C0-4B55F63BB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4EE2FF-D2DB-42C4-9893-3DFFD54B1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11E9DA-0775-466B-950C-387654E1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ABD4B7-B21D-4542-952D-0EDB3206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BA0DEE-402F-4076-AC9F-E6640654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4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EEE31-3149-4B6E-9CF7-C8A5C238C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78AE5F-25E0-4FBE-8A99-73A1269A7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12687E-A4E1-47FE-A8ED-016020F89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BEE893-8B15-4C4E-9748-ABC02D6E7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D74521-C531-425A-96BA-8C8A7FDA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D05DDF-3C00-4A04-A732-2A7AF145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01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7DEC6-ACDA-4121-BC93-3AB86910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7C03B3-21F9-4A69-8947-C10D381CC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486DAC-70BF-49A3-A9FE-FBB99BEE8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9ACBE-F120-4B85-8D4D-448978715C8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3B58E9-461D-41FC-8E84-EEE42D4D0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1280F-ED05-4791-BD33-FEFEB5BBE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E996C-6B8B-4ACA-9D66-2D246F8D1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16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EDA3C0-5BA7-4DC9-89A5-0CD4C04B5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Тест к вебинару 21.02.25 года </a:t>
            </a:r>
          </a:p>
          <a:p>
            <a:pPr marL="0" indent="0" algn="ctr">
              <a:buNone/>
            </a:pPr>
            <a:r>
              <a:rPr lang="ru-RU" sz="3600" dirty="0"/>
              <a:t>по теме Оценка достижений обучающихся по предмету окружающий мир в ЭНШ: критерии и показатели.</a:t>
            </a:r>
          </a:p>
        </p:txBody>
      </p:sp>
    </p:spTree>
    <p:extLst>
      <p:ext uri="{BB962C8B-B14F-4D97-AF65-F5344CB8AC3E}">
        <p14:creationId xmlns:p14="http://schemas.microsoft.com/office/powerpoint/2010/main" val="31498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B4E930-DDB7-43BC-9E18-8AEDEDB6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9652C2-34F5-40DD-A3FF-A3AEDB18D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Что является предметом оценивания в эффективной начальной школе?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Предметные знания, умения, навыки.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Универсальные учебные действия.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Внимание и мышление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Дисциплина учащихся</a:t>
            </a:r>
          </a:p>
          <a:p>
            <a:pPr marL="514350" indent="-514350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681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39918B-D75F-4D41-AB24-E3E52A292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739552"/>
          </a:xfrm>
        </p:spPr>
        <p:txBody>
          <a:bodyPr/>
          <a:lstStyle/>
          <a:p>
            <a:r>
              <a:rPr lang="ru-RU" dirty="0"/>
              <a:t>Тест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EC15B7-DA11-4FB4-BA06-544D1A5C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88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2. Что не является предметом оценивания в эффективной начальной школе?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Ошибки учащихся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Личные качества учащихся.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Достижения учащихся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Мотивы и убеждения учащихся</a:t>
            </a:r>
          </a:p>
          <a:p>
            <a:pPr marL="514350" indent="-514350">
              <a:buFont typeface="+mj-lt"/>
              <a:buAutoNum type="alphaLcParenR"/>
            </a:pPr>
            <a:endParaRPr lang="ru-RU" dirty="0"/>
          </a:p>
          <a:p>
            <a:pPr marL="514350" indent="-514350">
              <a:buFont typeface="+mj-lt"/>
              <a:buAutoNum type="alphaLcParenR"/>
            </a:pPr>
            <a:endParaRPr lang="ru-RU" dirty="0"/>
          </a:p>
          <a:p>
            <a:pPr marL="514350" indent="-514350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70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46A20-49E9-4471-A846-900327C94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A7A460-F841-49A5-BBD2-1DC94F50D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3. Какой должна быть оценка достижений учащихся в эффективной начальной школе?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Эффективной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Объективной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 err="1"/>
              <a:t>Критериальной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Положительной</a:t>
            </a:r>
          </a:p>
        </p:txBody>
      </p:sp>
    </p:spTree>
    <p:extLst>
      <p:ext uri="{BB962C8B-B14F-4D97-AF65-F5344CB8AC3E}">
        <p14:creationId xmlns:p14="http://schemas.microsoft.com/office/powerpoint/2010/main" val="72496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3837C-8BB5-4FAE-974B-9714E541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667544"/>
          </a:xfrm>
        </p:spPr>
        <p:txBody>
          <a:bodyPr>
            <a:normAutofit fontScale="90000"/>
          </a:bodyPr>
          <a:lstStyle/>
          <a:p>
            <a:r>
              <a:rPr lang="ru-RU" dirty="0"/>
              <a:t>Тест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4B5276-F43A-4853-804D-EA3F0CD0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24744"/>
            <a:ext cx="8229600" cy="439025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4. Что такое отметка?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Балльное обозначение результата проверочных работ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Условное обозначение, соответствующее, качественной оценке.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 Количественное выражение достижений учащихся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Результат сравнения требований к результатам и их реального достижения</a:t>
            </a:r>
          </a:p>
        </p:txBody>
      </p:sp>
    </p:spTree>
    <p:extLst>
      <p:ext uri="{BB962C8B-B14F-4D97-AF65-F5344CB8AC3E}">
        <p14:creationId xmlns:p14="http://schemas.microsoft.com/office/powerpoint/2010/main" val="425262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6814E-0014-42D2-9911-BDE114B84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883568"/>
          </a:xfrm>
        </p:spPr>
        <p:txBody>
          <a:bodyPr/>
          <a:lstStyle/>
          <a:p>
            <a:r>
              <a:rPr lang="ru-RU" dirty="0"/>
              <a:t>Тест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2C135A-4DBC-4DD4-9D33-EE6A03CDC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340768"/>
            <a:ext cx="82296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5. Что такое оценка?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Качественная характеристика достижений учащихся.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Количественная характеристика достижений учащихся</a:t>
            </a:r>
          </a:p>
          <a:p>
            <a:pPr marL="51435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lphaLcParenR"/>
              <a:defRPr/>
            </a:pPr>
            <a:r>
              <a:rPr lang="ru-RU" dirty="0"/>
              <a:t>Качественная характеристика прилежания учащихся</a:t>
            </a:r>
          </a:p>
          <a:p>
            <a:pPr marL="51435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lphaLcParenR"/>
              <a:defRPr/>
            </a:pPr>
            <a:r>
              <a:rPr lang="ru-RU" dirty="0"/>
              <a:t>Балльная отметка за выполнение проверочных работ</a:t>
            </a:r>
          </a:p>
          <a:p>
            <a:pPr marL="514350" indent="-514350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8514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153</Words>
  <Application>Microsoft Office PowerPoint</Application>
  <PresentationFormat>Широкоэкранный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Тест</vt:lpstr>
      <vt:lpstr>Тест</vt:lpstr>
      <vt:lpstr>Тест</vt:lpstr>
      <vt:lpstr>Тест</vt:lpstr>
      <vt:lpstr>Тест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2025-02-20T20:14:57Z</dcterms:created>
  <dcterms:modified xsi:type="dcterms:W3CDTF">2025-02-27T11:09:31Z</dcterms:modified>
</cp:coreProperties>
</file>