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0" r:id="rId2"/>
    <p:sldId id="437" r:id="rId3"/>
    <p:sldId id="320" r:id="rId4"/>
    <p:sldId id="436" r:id="rId5"/>
    <p:sldId id="322" r:id="rId6"/>
    <p:sldId id="375" r:id="rId7"/>
    <p:sldId id="390" r:id="rId8"/>
    <p:sldId id="324" r:id="rId9"/>
    <p:sldId id="391" r:id="rId10"/>
    <p:sldId id="392" r:id="rId11"/>
    <p:sldId id="537" r:id="rId12"/>
    <p:sldId id="538" r:id="rId13"/>
    <p:sldId id="539" r:id="rId14"/>
    <p:sldId id="540" r:id="rId15"/>
    <p:sldId id="541" r:id="rId16"/>
    <p:sldId id="542" r:id="rId17"/>
    <p:sldId id="543" r:id="rId18"/>
    <p:sldId id="545" r:id="rId19"/>
    <p:sldId id="546" r:id="rId20"/>
    <p:sldId id="547" r:id="rId21"/>
    <p:sldId id="548" r:id="rId22"/>
    <p:sldId id="549" r:id="rId23"/>
    <p:sldId id="552" r:id="rId24"/>
    <p:sldId id="550" r:id="rId25"/>
    <p:sldId id="551" r:id="rId26"/>
    <p:sldId id="553" r:id="rId27"/>
    <p:sldId id="554" r:id="rId28"/>
    <p:sldId id="555" r:id="rId29"/>
    <p:sldId id="556" r:id="rId30"/>
    <p:sldId id="557" r:id="rId31"/>
    <p:sldId id="559" r:id="rId32"/>
    <p:sldId id="560" r:id="rId33"/>
    <p:sldId id="561" r:id="rId34"/>
    <p:sldId id="562" r:id="rId35"/>
    <p:sldId id="563" r:id="rId36"/>
    <p:sldId id="564" r:id="rId37"/>
    <p:sldId id="565" r:id="rId38"/>
    <p:sldId id="566" r:id="rId39"/>
    <p:sldId id="567" r:id="rId40"/>
    <p:sldId id="568" r:id="rId41"/>
    <p:sldId id="569" r:id="rId42"/>
    <p:sldId id="571" r:id="rId43"/>
    <p:sldId id="570" r:id="rId44"/>
    <p:sldId id="572" r:id="rId45"/>
    <p:sldId id="573" r:id="rId46"/>
    <p:sldId id="393" r:id="rId47"/>
    <p:sldId id="574" r:id="rId48"/>
    <p:sldId id="575" r:id="rId49"/>
    <p:sldId id="576" r:id="rId50"/>
    <p:sldId id="579" r:id="rId51"/>
    <p:sldId id="580" r:id="rId52"/>
    <p:sldId id="426" r:id="rId53"/>
    <p:sldId id="259" r:id="rId5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8" d="100"/>
          <a:sy n="58" d="100"/>
        </p:scale>
        <p:origin x="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3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9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40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2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09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70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9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1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70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2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1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ebp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eb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059897-7318-410C-BC14-637B463F1286}"/>
              </a:ext>
            </a:extLst>
          </p:cNvPr>
          <p:cNvSpPr txBox="1"/>
          <p:nvPr/>
        </p:nvSpPr>
        <p:spPr>
          <a:xfrm>
            <a:off x="1542473" y="2521059"/>
            <a:ext cx="8413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F43D8A-806D-4B5D-9E7C-5646B2F53584}"/>
              </a:ext>
            </a:extLst>
          </p:cNvPr>
          <p:cNvSpPr txBox="1"/>
          <p:nvPr/>
        </p:nvSpPr>
        <p:spPr>
          <a:xfrm>
            <a:off x="1002590" y="4446941"/>
            <a:ext cx="4621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6.  Морфология. Повторение.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2BA1B2-3773-E05D-2B80-91E321F6CF11}"/>
              </a:ext>
            </a:extLst>
          </p:cNvPr>
          <p:cNvSpPr txBox="1"/>
          <p:nvPr/>
        </p:nvSpPr>
        <p:spPr>
          <a:xfrm>
            <a:off x="5613400" y="5530777"/>
            <a:ext cx="636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Синявская Елена Валентиновна, учитель начальных классов,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Регионального методического актива  </a:t>
            </a:r>
          </a:p>
        </p:txBody>
      </p:sp>
    </p:spTree>
    <p:extLst>
      <p:ext uri="{BB962C8B-B14F-4D97-AF65-F5344CB8AC3E}">
        <p14:creationId xmlns:p14="http://schemas.microsoft.com/office/powerpoint/2010/main" val="49976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47D95EB-591C-A090-65C7-C493B154AD02}"/>
              </a:ext>
            </a:extLst>
          </p:cNvPr>
          <p:cNvGrpSpPr/>
          <p:nvPr/>
        </p:nvGrpSpPr>
        <p:grpSpPr>
          <a:xfrm>
            <a:off x="3562350" y="1308100"/>
            <a:ext cx="4190998" cy="4241801"/>
            <a:chOff x="3562350" y="1308100"/>
            <a:chExt cx="4190998" cy="4241801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987CCFB7-AF4D-F371-478D-85820231DEEA}"/>
                </a:ext>
              </a:extLst>
            </p:cNvPr>
            <p:cNvSpPr/>
            <p:nvPr/>
          </p:nvSpPr>
          <p:spPr>
            <a:xfrm>
              <a:off x="3562350" y="1308100"/>
              <a:ext cx="4127500" cy="18161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9BBE5BD1-F2BC-77FC-448A-35CD4FA6D510}"/>
                </a:ext>
              </a:extLst>
            </p:cNvPr>
            <p:cNvSpPr/>
            <p:nvPr/>
          </p:nvSpPr>
          <p:spPr>
            <a:xfrm>
              <a:off x="3562350" y="3733801"/>
              <a:ext cx="4127500" cy="18161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D7C67F73-9613-D71A-A1CD-AE9C6538B494}"/>
                </a:ext>
              </a:extLst>
            </p:cNvPr>
            <p:cNvCxnSpPr>
              <a:cxnSpLocks/>
              <a:stCxn id="2" idx="4"/>
            </p:cNvCxnSpPr>
            <p:nvPr/>
          </p:nvCxnSpPr>
          <p:spPr>
            <a:xfrm>
              <a:off x="5626100" y="3124200"/>
              <a:ext cx="0" cy="6096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AFB6F2-539E-7F2D-E373-522E140EE143}"/>
                </a:ext>
              </a:extLst>
            </p:cNvPr>
            <p:cNvSpPr txBox="1"/>
            <p:nvPr/>
          </p:nvSpPr>
          <p:spPr>
            <a:xfrm>
              <a:off x="3895725" y="1638121"/>
              <a:ext cx="34607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Спрягаемые </a:t>
              </a:r>
            </a:p>
            <a:p>
              <a:pPr algn="ctr"/>
              <a:r>
                <a: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части речи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17A096-FBC5-9523-F18D-177ADE58BAC2}"/>
                </a:ext>
              </a:extLst>
            </p:cNvPr>
            <p:cNvSpPr txBox="1"/>
            <p:nvPr/>
          </p:nvSpPr>
          <p:spPr>
            <a:xfrm>
              <a:off x="4127499" y="4165600"/>
              <a:ext cx="36258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Глагол (причастие, деепричастие)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564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D81E396-874E-7B83-23C4-19EA4507AFDE}"/>
              </a:ext>
            </a:extLst>
          </p:cNvPr>
          <p:cNvGrpSpPr/>
          <p:nvPr/>
        </p:nvGrpSpPr>
        <p:grpSpPr>
          <a:xfrm>
            <a:off x="1841500" y="1625600"/>
            <a:ext cx="9880600" cy="3926957"/>
            <a:chOff x="1841500" y="1625600"/>
            <a:chExt cx="9880600" cy="392695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FB5F9B-6BE4-E003-0A0B-40F2E728CCE2}"/>
                </a:ext>
              </a:extLst>
            </p:cNvPr>
            <p:cNvSpPr txBox="1"/>
            <p:nvPr/>
          </p:nvSpPr>
          <p:spPr>
            <a:xfrm>
              <a:off x="1841500" y="1625600"/>
              <a:ext cx="95250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Имя существительное 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это часть речи, которая</a:t>
              </a:r>
            </a:p>
            <a:p>
              <a:pPr marL="342900" indent="-342900">
                <a:buAutoNum type="arabicParenR"/>
              </a:pP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обозначает предмет;</a:t>
              </a:r>
            </a:p>
            <a:p>
              <a:pPr marL="342900" indent="-342900">
                <a:buAutoNum type="arabicParenR"/>
              </a:pP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отвечает на вопросы </a:t>
              </a:r>
              <a:r>
                <a:rPr lang="ru-RU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кто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ru-RU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marL="342900" indent="-342900">
                <a:buAutoNum type="arabicParenR"/>
              </a:pP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предложении может быть как главным, так и второстепенным членом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DD60C37-BB5A-0CEB-DA6B-41B98F3D0E8A}"/>
                </a:ext>
              </a:extLst>
            </p:cNvPr>
            <p:cNvSpPr txBox="1"/>
            <p:nvPr/>
          </p:nvSpPr>
          <p:spPr>
            <a:xfrm>
              <a:off x="2590800" y="4967782"/>
              <a:ext cx="9131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Начальная форма 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существительного – И. п. ед. ч.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61CDA6-82FB-F307-4BE0-B9E6437E3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3751"/>
            <a:ext cx="3784600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25FA1F2-7ACD-EF09-0183-EB784C366263}"/>
              </a:ext>
            </a:extLst>
          </p:cNvPr>
          <p:cNvGrpSpPr/>
          <p:nvPr/>
        </p:nvGrpSpPr>
        <p:grpSpPr>
          <a:xfrm>
            <a:off x="475637" y="118531"/>
            <a:ext cx="11233760" cy="6133813"/>
            <a:chOff x="475637" y="118531"/>
            <a:chExt cx="11233760" cy="6133813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ACE0F73D-E9EA-A1A0-8125-97106D03C978}"/>
                </a:ext>
              </a:extLst>
            </p:cNvPr>
            <p:cNvGrpSpPr/>
            <p:nvPr/>
          </p:nvGrpSpPr>
          <p:grpSpPr>
            <a:xfrm>
              <a:off x="3674535" y="2160972"/>
              <a:ext cx="3911600" cy="1574800"/>
              <a:chOff x="4140200" y="2794000"/>
              <a:chExt cx="3911600" cy="1574800"/>
            </a:xfrm>
          </p:grpSpPr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26147CC1-F935-5CC5-79C3-B45B0D62E42D}"/>
                  </a:ext>
                </a:extLst>
              </p:cNvPr>
              <p:cNvSpPr/>
              <p:nvPr/>
            </p:nvSpPr>
            <p:spPr>
              <a:xfrm>
                <a:off x="4140200" y="2794000"/>
                <a:ext cx="3911600" cy="15748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FDBF0E-591A-EF2A-EFD3-31B9A40535D0}"/>
                  </a:ext>
                </a:extLst>
              </p:cNvPr>
              <p:cNvSpPr txBox="1"/>
              <p:nvPr/>
            </p:nvSpPr>
            <p:spPr>
              <a:xfrm>
                <a:off x="4614333" y="2888902"/>
                <a:ext cx="30734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постоянные морфологические признаки</a:t>
                </a:r>
              </a:p>
            </p:txBody>
          </p:sp>
        </p:grpSp>
        <p:cxnSp>
          <p:nvCxnSpPr>
            <p:cNvPr id="4" name="Прямая со стрелкой 3">
              <a:extLst>
                <a:ext uri="{FF2B5EF4-FFF2-40B4-BE49-F238E27FC236}">
                  <a16:creationId xmlns:a16="http://schemas.microsoft.com/office/drawing/2014/main" id="{B04051E6-4D87-8D05-B4B4-924CC4D9BF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4602" y="2948371"/>
              <a:ext cx="1143000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A1C20D80-6A85-B457-4326-0B3162FC62D2}"/>
                </a:ext>
              </a:extLst>
            </p:cNvPr>
            <p:cNvCxnSpPr>
              <a:cxnSpLocks/>
            </p:cNvCxnSpPr>
            <p:nvPr/>
          </p:nvCxnSpPr>
          <p:spPr>
            <a:xfrm>
              <a:off x="7569202" y="2948371"/>
              <a:ext cx="1092200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B7A2762F-4A37-BE9D-DE7B-44B038F15C45}"/>
                </a:ext>
              </a:extLst>
            </p:cNvPr>
            <p:cNvCxnSpPr>
              <a:cxnSpLocks/>
            </p:cNvCxnSpPr>
            <p:nvPr/>
          </p:nvCxnSpPr>
          <p:spPr>
            <a:xfrm>
              <a:off x="5685368" y="3735772"/>
              <a:ext cx="0" cy="91440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91B97E58-F473-D792-8F41-35FB506942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5368" y="1232885"/>
              <a:ext cx="0" cy="91440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5736DB22-4D7C-3F23-1DDC-27CB0EFDBF26}"/>
                </a:ext>
              </a:extLst>
            </p:cNvPr>
            <p:cNvGrpSpPr/>
            <p:nvPr/>
          </p:nvGrpSpPr>
          <p:grpSpPr>
            <a:xfrm>
              <a:off x="4224868" y="118531"/>
              <a:ext cx="2997200" cy="1100666"/>
              <a:chOff x="1765301" y="965198"/>
              <a:chExt cx="2997200" cy="1100666"/>
            </a:xfrm>
          </p:grpSpPr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9C09E41C-D39E-9024-DD5F-AA23EB3F8FAF}"/>
                  </a:ext>
                </a:extLst>
              </p:cNvPr>
              <p:cNvSpPr/>
              <p:nvPr/>
            </p:nvSpPr>
            <p:spPr>
              <a:xfrm>
                <a:off x="1765301" y="965198"/>
                <a:ext cx="2997200" cy="110066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0C3E0BB9-5160-7D1E-E5E0-4B01F9652F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8068" y="1084864"/>
                <a:ext cx="1065178" cy="668301"/>
              </a:xfrm>
              <a:prstGeom prst="rect">
                <a:avLst/>
              </a:prstGeom>
            </p:spPr>
          </p:pic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ACEDAF6E-F781-D854-176B-0EFBD240BC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8423" y="1317415"/>
                <a:ext cx="1065178" cy="668301"/>
              </a:xfrm>
              <a:prstGeom prst="rect">
                <a:avLst/>
              </a:prstGeom>
            </p:spPr>
          </p:pic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id="{80B09A18-F927-DD32-20F9-1483BF55DA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08423" y="1194365"/>
                <a:ext cx="1065178" cy="7913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id="{CF8D5C14-13BF-81EC-8ABA-6326AE9C49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7155" y="1179830"/>
                <a:ext cx="1046446" cy="82945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81E7299E-D750-B990-AE73-632EEC9E2B8D}"/>
                </a:ext>
              </a:extLst>
            </p:cNvPr>
            <p:cNvGrpSpPr/>
            <p:nvPr/>
          </p:nvGrpSpPr>
          <p:grpSpPr>
            <a:xfrm>
              <a:off x="8661402" y="2271036"/>
              <a:ext cx="3047995" cy="1151467"/>
              <a:chOff x="8415867" y="2497664"/>
              <a:chExt cx="3047995" cy="1151467"/>
            </a:xfrm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E1F9B2B9-DF10-2828-8E59-1E696B959D24}"/>
                  </a:ext>
                </a:extLst>
              </p:cNvPr>
              <p:cNvSpPr/>
              <p:nvPr/>
            </p:nvSpPr>
            <p:spPr>
              <a:xfrm>
                <a:off x="8415867" y="2497664"/>
                <a:ext cx="3047995" cy="115146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844BB8AB-B9A3-ECC9-6843-FC12862AE5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257" r="19487" b="11605"/>
              <a:stretch/>
            </p:blipFill>
            <p:spPr>
              <a:xfrm>
                <a:off x="8542035" y="2582331"/>
                <a:ext cx="1127728" cy="710492"/>
              </a:xfrm>
              <a:prstGeom prst="rect">
                <a:avLst/>
              </a:prstGeom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048BEF70-72E8-4158-E956-B2057DC117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257" r="19487" b="11605"/>
              <a:stretch/>
            </p:blipFill>
            <p:spPr>
              <a:xfrm>
                <a:off x="10231965" y="2853974"/>
                <a:ext cx="1127728" cy="710492"/>
              </a:xfrm>
              <a:prstGeom prst="rect">
                <a:avLst/>
              </a:prstGeom>
            </p:spPr>
          </p:pic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id="{C655D28F-3C00-BA16-12C1-C2F5A87DA5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31965" y="2803175"/>
                <a:ext cx="897050" cy="79515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BF5EE277-1DA4-D40A-8537-6882FC059E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96505" y="2828574"/>
                <a:ext cx="897050" cy="79515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30F33536-F912-1CB3-6118-40687289388B}"/>
                </a:ext>
              </a:extLst>
            </p:cNvPr>
            <p:cNvGrpSpPr/>
            <p:nvPr/>
          </p:nvGrpSpPr>
          <p:grpSpPr>
            <a:xfrm>
              <a:off x="4880224" y="4677547"/>
              <a:ext cx="2032000" cy="1574797"/>
              <a:chOff x="237067" y="2582330"/>
              <a:chExt cx="2032000" cy="1574797"/>
            </a:xfrm>
          </p:grpSpPr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DABD0D6D-D6C3-3FB5-315C-49D470879B74}"/>
                  </a:ext>
                </a:extLst>
              </p:cNvPr>
              <p:cNvSpPr/>
              <p:nvPr/>
            </p:nvSpPr>
            <p:spPr>
              <a:xfrm>
                <a:off x="237067" y="2582330"/>
                <a:ext cx="2032000" cy="15747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345CD7CE-D060-420C-474B-D62EC31CAB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955" y="2627147"/>
                <a:ext cx="1325265" cy="1369120"/>
              </a:xfrm>
              <a:prstGeom prst="rect">
                <a:avLst/>
              </a:prstGeom>
            </p:spPr>
          </p:pic>
        </p:grp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5AEB3A11-0634-1B63-B8D3-8CD8FC2B511C}"/>
                </a:ext>
              </a:extLst>
            </p:cNvPr>
            <p:cNvSpPr/>
            <p:nvPr/>
          </p:nvSpPr>
          <p:spPr>
            <a:xfrm>
              <a:off x="475637" y="2025711"/>
              <a:ext cx="2032000" cy="15747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D7B025A-0AD2-9A78-80D2-C0C2F5F9C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567" y="2403935"/>
              <a:ext cx="1574800" cy="885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8810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A0A5713-85B8-4B45-EB6A-F791458F06BE}"/>
              </a:ext>
            </a:extLst>
          </p:cNvPr>
          <p:cNvGrpSpPr/>
          <p:nvPr/>
        </p:nvGrpSpPr>
        <p:grpSpPr>
          <a:xfrm>
            <a:off x="694781" y="183872"/>
            <a:ext cx="11126882" cy="6490256"/>
            <a:chOff x="694781" y="183872"/>
            <a:chExt cx="11126882" cy="6490256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C606C049-DAE8-84C5-2EE7-8D903C387493}"/>
                </a:ext>
              </a:extLst>
            </p:cNvPr>
            <p:cNvGrpSpPr/>
            <p:nvPr/>
          </p:nvGrpSpPr>
          <p:grpSpPr>
            <a:xfrm>
              <a:off x="3615268" y="183872"/>
              <a:ext cx="4377265" cy="2677432"/>
              <a:chOff x="237067" y="2582330"/>
              <a:chExt cx="2032000" cy="1574797"/>
            </a:xfrm>
          </p:grpSpPr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5878D19-8A23-24C0-8F80-D2C0D4E41D6E}"/>
                  </a:ext>
                </a:extLst>
              </p:cNvPr>
              <p:cNvSpPr/>
              <p:nvPr/>
            </p:nvSpPr>
            <p:spPr>
              <a:xfrm>
                <a:off x="237067" y="2582330"/>
                <a:ext cx="2032000" cy="15747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D775EDEF-30BF-9409-89A9-0D75D18985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955" y="2627147"/>
                <a:ext cx="1325265" cy="1369120"/>
              </a:xfrm>
              <a:prstGeom prst="rect">
                <a:avLst/>
              </a:prstGeom>
            </p:spPr>
          </p:pic>
        </p:grpSp>
        <p:cxnSp>
          <p:nvCxnSpPr>
            <p:cNvPr id="4" name="Прямая со стрелкой 3">
              <a:extLst>
                <a:ext uri="{FF2B5EF4-FFF2-40B4-BE49-F238E27FC236}">
                  <a16:creationId xmlns:a16="http://schemas.microsoft.com/office/drawing/2014/main" id="{FD8FFD71-5FC9-13B8-A2A9-D5D1A801E2E3}"/>
                </a:ext>
              </a:extLst>
            </p:cNvPr>
            <p:cNvCxnSpPr/>
            <p:nvPr/>
          </p:nvCxnSpPr>
          <p:spPr>
            <a:xfrm flipH="1">
              <a:off x="2709334" y="2861304"/>
              <a:ext cx="1524000" cy="101403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568FFA7F-A003-2274-E490-FF92B74059C3}"/>
                </a:ext>
              </a:extLst>
            </p:cNvPr>
            <p:cNvCxnSpPr>
              <a:cxnSpLocks/>
            </p:cNvCxnSpPr>
            <p:nvPr/>
          </p:nvCxnSpPr>
          <p:spPr>
            <a:xfrm>
              <a:off x="5803900" y="2861304"/>
              <a:ext cx="39896" cy="1505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D70BFFAC-2617-2EBA-8FA9-32D935C722FC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2" y="2861304"/>
              <a:ext cx="1524000" cy="101403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74D987B-0259-41EA-1FFB-9F2888254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81" y="3121804"/>
              <a:ext cx="2014553" cy="2556933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C21F095-E00F-F451-E099-15D55A4687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59" r="26533" b="10617"/>
            <a:stretch/>
          </p:blipFill>
          <p:spPr>
            <a:xfrm>
              <a:off x="5292566" y="4419765"/>
              <a:ext cx="1102460" cy="2254363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ED66552-0C19-440B-97F1-AEFCEEC6F2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33" t="7160" r="20864" b="4198"/>
            <a:stretch/>
          </p:blipFill>
          <p:spPr>
            <a:xfrm flipH="1">
              <a:off x="9021065" y="3613854"/>
              <a:ext cx="1306482" cy="20828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823A26-5723-00D4-9EA9-01561D063D95}"/>
                </a:ext>
              </a:extLst>
            </p:cNvPr>
            <p:cNvSpPr txBox="1"/>
            <p:nvPr/>
          </p:nvSpPr>
          <p:spPr>
            <a:xfrm>
              <a:off x="1971077" y="4096599"/>
              <a:ext cx="1080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он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0DEA39-9E64-F84B-E019-CC3165BB6427}"/>
                </a:ext>
              </a:extLst>
            </p:cNvPr>
            <p:cNvSpPr txBox="1"/>
            <p:nvPr/>
          </p:nvSpPr>
          <p:spPr>
            <a:xfrm>
              <a:off x="6424489" y="5265246"/>
              <a:ext cx="11024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она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F70B7C-715E-EC79-3E61-C1AAE4E91100}"/>
                </a:ext>
              </a:extLst>
            </p:cNvPr>
            <p:cNvSpPr txBox="1"/>
            <p:nvPr/>
          </p:nvSpPr>
          <p:spPr>
            <a:xfrm>
              <a:off x="10699661" y="4419765"/>
              <a:ext cx="1122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565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31ED8F8-511D-868E-6333-63BBCA3BA016}"/>
              </a:ext>
            </a:extLst>
          </p:cNvPr>
          <p:cNvGrpSpPr/>
          <p:nvPr/>
        </p:nvGrpSpPr>
        <p:grpSpPr>
          <a:xfrm>
            <a:off x="17312" y="151812"/>
            <a:ext cx="11967748" cy="5593575"/>
            <a:chOff x="17312" y="151812"/>
            <a:chExt cx="11967748" cy="559357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52E3D823-71C7-B4E9-7A15-B158D4EC1415}"/>
                </a:ext>
              </a:extLst>
            </p:cNvPr>
            <p:cNvGrpSpPr/>
            <p:nvPr/>
          </p:nvGrpSpPr>
          <p:grpSpPr>
            <a:xfrm>
              <a:off x="2761659" y="1693334"/>
              <a:ext cx="6668681" cy="4052053"/>
              <a:chOff x="2509183" y="660400"/>
              <a:chExt cx="6668681" cy="4052053"/>
            </a:xfrm>
          </p:grpSpPr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9C5741FD-A197-E0E1-54F1-48AFCA63C9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3116" y="2145547"/>
                <a:ext cx="3747684" cy="2566906"/>
              </a:xfrm>
              <a:prstGeom prst="rect">
                <a:avLst/>
              </a:prstGeom>
            </p:spPr>
          </p:pic>
          <p:cxnSp>
            <p:nvCxnSpPr>
              <p:cNvPr id="20" name="Прямая со стрелкой 19">
                <a:extLst>
                  <a:ext uri="{FF2B5EF4-FFF2-40B4-BE49-F238E27FC236}">
                    <a16:creationId xmlns:a16="http://schemas.microsoft.com/office/drawing/2014/main" id="{A70D60B6-E119-B5F7-E7E0-80A1553A92CD}"/>
                  </a:ext>
                </a:extLst>
              </p:cNvPr>
              <p:cNvCxnSpPr>
                <a:stCxn id="19" idx="0"/>
              </p:cNvCxnSpPr>
              <p:nvPr/>
            </p:nvCxnSpPr>
            <p:spPr>
              <a:xfrm flipH="1" flipV="1">
                <a:off x="5791200" y="1286933"/>
                <a:ext cx="5758" cy="85861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>
                <a:extLst>
                  <a:ext uri="{FF2B5EF4-FFF2-40B4-BE49-F238E27FC236}">
                    <a16:creationId xmlns:a16="http://schemas.microsoft.com/office/drawing/2014/main" id="{54583592-54F4-560B-4A00-C24CECE102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70800" y="3445543"/>
                <a:ext cx="1016556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>
                <a:extLst>
                  <a:ext uri="{FF2B5EF4-FFF2-40B4-BE49-F238E27FC236}">
                    <a16:creationId xmlns:a16="http://schemas.microsoft.com/office/drawing/2014/main" id="{7FEB1206-E855-2CA6-8F37-0B46929A34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06560" y="3428998"/>
                <a:ext cx="1016556" cy="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807CBE-84E1-A55C-3108-AC1748AA8C1D}"/>
                  </a:ext>
                </a:extLst>
              </p:cNvPr>
              <p:cNvSpPr txBox="1"/>
              <p:nvPr/>
            </p:nvSpPr>
            <p:spPr>
              <a:xfrm>
                <a:off x="5554132" y="660400"/>
                <a:ext cx="62653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AA9D347-A509-82A5-4CF0-D980C525F4B1}"/>
                  </a:ext>
                </a:extLst>
              </p:cNvPr>
              <p:cNvSpPr txBox="1"/>
              <p:nvPr/>
            </p:nvSpPr>
            <p:spPr>
              <a:xfrm>
                <a:off x="2509183" y="3060822"/>
                <a:ext cx="62653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3217F5-1A6A-2270-B214-82388C7FAB38}"/>
                  </a:ext>
                </a:extLst>
              </p:cNvPr>
              <p:cNvSpPr txBox="1"/>
              <p:nvPr/>
            </p:nvSpPr>
            <p:spPr>
              <a:xfrm>
                <a:off x="8551331" y="3014127"/>
                <a:ext cx="62653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2C0A7A13-E2CB-180A-4ACC-F11320882E31}"/>
                </a:ext>
              </a:extLst>
            </p:cNvPr>
            <p:cNvSpPr/>
            <p:nvPr/>
          </p:nvSpPr>
          <p:spPr>
            <a:xfrm>
              <a:off x="17312" y="3652659"/>
              <a:ext cx="2804204" cy="16516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FB1AE4C6-0AC7-3BD1-3099-8A121B85F631}"/>
                </a:ext>
              </a:extLst>
            </p:cNvPr>
            <p:cNvGrpSpPr/>
            <p:nvPr/>
          </p:nvGrpSpPr>
          <p:grpSpPr>
            <a:xfrm>
              <a:off x="259480" y="3817611"/>
              <a:ext cx="2743199" cy="1200329"/>
              <a:chOff x="3115733" y="1794933"/>
              <a:chExt cx="2743199" cy="120032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7AA83E-53C8-A858-4292-46810801846C}"/>
                  </a:ext>
                </a:extLst>
              </p:cNvPr>
              <p:cNvSpPr txBox="1"/>
              <p:nvPr/>
            </p:nvSpPr>
            <p:spPr>
              <a:xfrm>
                <a:off x="3115733" y="1794933"/>
                <a:ext cx="13885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м. р.</a:t>
                </a:r>
              </a:p>
              <a:p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ж. р.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810EFAC-447E-6220-8860-67AC5490F088}"/>
                  </a:ext>
                </a:extLst>
              </p:cNvPr>
              <p:cNvSpPr txBox="1"/>
              <p:nvPr/>
            </p:nvSpPr>
            <p:spPr>
              <a:xfrm>
                <a:off x="4317999" y="2011234"/>
                <a:ext cx="15409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-а, -я</a:t>
                </a:r>
              </a:p>
            </p:txBody>
          </p:sp>
        </p:grp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069E2623-CCC4-93CB-4814-F63E9B7DD182}"/>
                </a:ext>
              </a:extLst>
            </p:cNvPr>
            <p:cNvSpPr/>
            <p:nvPr/>
          </p:nvSpPr>
          <p:spPr>
            <a:xfrm>
              <a:off x="4641574" y="151812"/>
              <a:ext cx="2804204" cy="16516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47F16D89-F96B-E140-07DE-C8D36F942179}"/>
                </a:ext>
              </a:extLst>
            </p:cNvPr>
            <p:cNvGrpSpPr/>
            <p:nvPr/>
          </p:nvGrpSpPr>
          <p:grpSpPr>
            <a:xfrm>
              <a:off x="4871113" y="384557"/>
              <a:ext cx="2497521" cy="1207188"/>
              <a:chOff x="3115733" y="1788074"/>
              <a:chExt cx="2497521" cy="1207188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B50F2A-3971-CBEC-A56B-1FAD30908A58}"/>
                  </a:ext>
                </a:extLst>
              </p:cNvPr>
              <p:cNvSpPr txBox="1"/>
              <p:nvPr/>
            </p:nvSpPr>
            <p:spPr>
              <a:xfrm>
                <a:off x="3115733" y="1794933"/>
                <a:ext cx="13885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м. р.</a:t>
                </a:r>
              </a:p>
              <a:p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ср. р.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82A96C-D936-5566-0A97-F1C0E24FF0CC}"/>
                  </a:ext>
                </a:extLst>
              </p:cNvPr>
              <p:cNvSpPr txBox="1"/>
              <p:nvPr/>
            </p:nvSpPr>
            <p:spPr>
              <a:xfrm>
                <a:off x="4072321" y="1788074"/>
                <a:ext cx="15409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73064FF5-EBA5-8133-B839-3B16D1B88F09}"/>
                </a:ext>
              </a:extLst>
            </p:cNvPr>
            <p:cNvGrpSpPr/>
            <p:nvPr/>
          </p:nvGrpSpPr>
          <p:grpSpPr>
            <a:xfrm>
              <a:off x="6043676" y="563724"/>
              <a:ext cx="541869" cy="350672"/>
              <a:chOff x="6043676" y="563724"/>
              <a:chExt cx="541869" cy="350672"/>
            </a:xfrm>
          </p:grpSpPr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4447F592-52BF-A586-04A4-0F5C84961643}"/>
                  </a:ext>
                </a:extLst>
              </p:cNvPr>
              <p:cNvSpPr/>
              <p:nvPr/>
            </p:nvSpPr>
            <p:spPr>
              <a:xfrm>
                <a:off x="6213292" y="563724"/>
                <a:ext cx="372253" cy="3506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id="{E9B92883-E5F2-E6C1-38DC-A74BB0280719}"/>
                  </a:ext>
                </a:extLst>
              </p:cNvPr>
              <p:cNvCxnSpPr/>
              <p:nvPr/>
            </p:nvCxnSpPr>
            <p:spPr>
              <a:xfrm>
                <a:off x="6043676" y="728133"/>
                <a:ext cx="1696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4EF279-8BA5-9C1F-BDAB-6C496C041776}"/>
                </a:ext>
              </a:extLst>
            </p:cNvPr>
            <p:cNvSpPr txBox="1"/>
            <p:nvPr/>
          </p:nvSpPr>
          <p:spPr>
            <a:xfrm>
              <a:off x="6057244" y="945414"/>
              <a:ext cx="1388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-о, -е</a:t>
              </a: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B65106F5-7FE0-BEC0-D3A2-A08156315FDC}"/>
                </a:ext>
              </a:extLst>
            </p:cNvPr>
            <p:cNvSpPr/>
            <p:nvPr/>
          </p:nvSpPr>
          <p:spPr>
            <a:xfrm>
              <a:off x="9180856" y="3801310"/>
              <a:ext cx="2804204" cy="16516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48F932-D403-1177-898D-FF8341DBA4B7}"/>
                </a:ext>
              </a:extLst>
            </p:cNvPr>
            <p:cNvSpPr txBox="1"/>
            <p:nvPr/>
          </p:nvSpPr>
          <p:spPr>
            <a:xfrm>
              <a:off x="9361841" y="4216866"/>
              <a:ext cx="18980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ж. р. -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FC6466B-C144-C827-2769-7636B22AE427}"/>
                </a:ext>
              </a:extLst>
            </p:cNvPr>
            <p:cNvSpPr/>
            <p:nvPr/>
          </p:nvSpPr>
          <p:spPr>
            <a:xfrm>
              <a:off x="10735735" y="4383909"/>
              <a:ext cx="439501" cy="3987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53196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1B7E34C-B109-69AE-0867-EBADC9429145}"/>
              </a:ext>
            </a:extLst>
          </p:cNvPr>
          <p:cNvGrpSpPr/>
          <p:nvPr/>
        </p:nvGrpSpPr>
        <p:grpSpPr>
          <a:xfrm>
            <a:off x="3060009" y="131675"/>
            <a:ext cx="3618249" cy="6009848"/>
            <a:chOff x="3060009" y="131675"/>
            <a:chExt cx="3618249" cy="6009848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1BBBFF8-AEF4-F4BE-0D5E-4BFCF597F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126" y="164348"/>
              <a:ext cx="1564807" cy="1071785"/>
            </a:xfrm>
            <a:prstGeom prst="rect">
              <a:avLst/>
            </a:prstGeom>
          </p:spPr>
        </p:pic>
        <p:cxnSp>
          <p:nvCxnSpPr>
            <p:cNvPr id="4" name="Прямая со стрелкой 3">
              <a:extLst>
                <a:ext uri="{FF2B5EF4-FFF2-40B4-BE49-F238E27FC236}">
                  <a16:creationId xmlns:a16="http://schemas.microsoft.com/office/drawing/2014/main" id="{EEC23817-CFAE-A94E-3E6A-2B61B0D32F25}"/>
                </a:ext>
              </a:extLst>
            </p:cNvPr>
            <p:cNvCxnSpPr>
              <a:cxnSpLocks/>
            </p:cNvCxnSpPr>
            <p:nvPr/>
          </p:nvCxnSpPr>
          <p:spPr>
            <a:xfrm>
              <a:off x="5025730" y="1236133"/>
              <a:ext cx="0" cy="52128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D9B7398E-5E9F-B647-972E-D4B474962F36}"/>
                </a:ext>
              </a:extLst>
            </p:cNvPr>
            <p:cNvGrpSpPr/>
            <p:nvPr/>
          </p:nvGrpSpPr>
          <p:grpSpPr>
            <a:xfrm>
              <a:off x="3972392" y="1739263"/>
              <a:ext cx="2638550" cy="766871"/>
              <a:chOff x="4141725" y="2269067"/>
              <a:chExt cx="2638550" cy="766871"/>
            </a:xfrm>
          </p:grpSpPr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EC3E01A9-8892-7172-0E63-7ADCC2D716B1}"/>
                  </a:ext>
                </a:extLst>
              </p:cNvPr>
              <p:cNvSpPr/>
              <p:nvPr/>
            </p:nvSpPr>
            <p:spPr>
              <a:xfrm>
                <a:off x="4141725" y="2278695"/>
                <a:ext cx="2225207" cy="75724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71C8A4-6BB1-2E2C-6CD2-15ADC386CCBA}"/>
                  </a:ext>
                </a:extLst>
              </p:cNvPr>
              <p:cNvSpPr txBox="1"/>
              <p:nvPr/>
            </p:nvSpPr>
            <p:spPr>
              <a:xfrm>
                <a:off x="4294126" y="2269067"/>
                <a:ext cx="24861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нач. форма</a:t>
                </a:r>
              </a:p>
            </p:txBody>
          </p:sp>
        </p:grp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233879CE-F735-2551-52E0-72306FDE137E}"/>
                </a:ext>
              </a:extLst>
            </p:cNvPr>
            <p:cNvCxnSpPr/>
            <p:nvPr/>
          </p:nvCxnSpPr>
          <p:spPr>
            <a:xfrm flipH="1">
              <a:off x="4475395" y="2485547"/>
              <a:ext cx="4997" cy="58060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CD11D51-D10D-E87A-98D8-967FF2F30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009" y="3157554"/>
              <a:ext cx="1555849" cy="1268589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A91AFD6B-0B95-62A6-FB5F-91BF0DCBA4F0}"/>
                </a:ext>
              </a:extLst>
            </p:cNvPr>
            <p:cNvCxnSpPr/>
            <p:nvPr/>
          </p:nvCxnSpPr>
          <p:spPr>
            <a:xfrm flipH="1">
              <a:off x="5667670" y="2503988"/>
              <a:ext cx="4997" cy="58060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AB9DEAD-D47F-31D1-00F9-A2DFCF4E5CC6}"/>
                </a:ext>
              </a:extLst>
            </p:cNvPr>
            <p:cNvSpPr/>
            <p:nvPr/>
          </p:nvSpPr>
          <p:spPr>
            <a:xfrm>
              <a:off x="5367867" y="3157554"/>
              <a:ext cx="708145" cy="4153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011A9A6B-DC2C-C861-A62D-9BFA284BD9C6}"/>
                </a:ext>
              </a:extLst>
            </p:cNvPr>
            <p:cNvCxnSpPr>
              <a:cxnSpLocks/>
            </p:cNvCxnSpPr>
            <p:nvPr/>
          </p:nvCxnSpPr>
          <p:spPr>
            <a:xfrm>
              <a:off x="5025730" y="3369736"/>
              <a:ext cx="34213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A330D639-074D-7255-0357-6A72887F8891}"/>
                </a:ext>
              </a:extLst>
            </p:cNvPr>
            <p:cNvCxnSpPr>
              <a:cxnSpLocks/>
            </p:cNvCxnSpPr>
            <p:nvPr/>
          </p:nvCxnSpPr>
          <p:spPr>
            <a:xfrm>
              <a:off x="4299123" y="4499202"/>
              <a:ext cx="316735" cy="5783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FC18DF63-63C7-30D6-3A5A-366B38319C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6798" y="4499202"/>
              <a:ext cx="316735" cy="5783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1346738-F3C1-F056-53A9-378E2B45E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3326" y="5069738"/>
              <a:ext cx="1564807" cy="107178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6B03A4-0251-749A-7E60-0866B093C6D1}"/>
                </a:ext>
              </a:extLst>
            </p:cNvPr>
            <p:cNvSpPr txBox="1"/>
            <p:nvPr/>
          </p:nvSpPr>
          <p:spPr>
            <a:xfrm>
              <a:off x="5862403" y="131675"/>
              <a:ext cx="8158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3610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6C8B0E-D822-3271-DD1D-537AE96394FB}"/>
              </a:ext>
            </a:extLst>
          </p:cNvPr>
          <p:cNvGrpSpPr/>
          <p:nvPr/>
        </p:nvGrpSpPr>
        <p:grpSpPr>
          <a:xfrm>
            <a:off x="440267" y="1439333"/>
            <a:ext cx="11142133" cy="5180541"/>
            <a:chOff x="440267" y="1439333"/>
            <a:chExt cx="11142133" cy="518054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38A061-211E-749B-CBFA-0081D80477BA}"/>
                </a:ext>
              </a:extLst>
            </p:cNvPr>
            <p:cNvSpPr txBox="1"/>
            <p:nvPr/>
          </p:nvSpPr>
          <p:spPr>
            <a:xfrm>
              <a:off x="982133" y="1439333"/>
              <a:ext cx="1060026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Несклоняемыми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называются существительные, которые имеют для всех падежей одну и ту же форму.</a:t>
              </a:r>
            </a:p>
            <a:p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Например, вхожу в метро (В. п.), любуюсь метро (Т. п.)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83DB675-5A61-42CA-D86F-0B0216705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67" y="3429000"/>
              <a:ext cx="3403599" cy="3190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9345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C394EA-9F46-9ECC-B1B9-29EB8F6BEE5B}"/>
              </a:ext>
            </a:extLst>
          </p:cNvPr>
          <p:cNvSpPr txBox="1"/>
          <p:nvPr/>
        </p:nvSpPr>
        <p:spPr>
          <a:xfrm>
            <a:off x="694267" y="1354667"/>
            <a:ext cx="1041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несклоняемым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существительным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существительные иноязычного происхождения с конечными гласными –о, -е, -и, -у, -ю и с конечным ударным –а;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кофе, радио, такси, рагу, меню, боа</a:t>
            </a:r>
          </a:p>
          <a:p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иноязычные фамилии, обозначающие лиц женского пола и оканчивающиеся на согласный;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стихи Алигер, роман Войнич</a:t>
            </a:r>
          </a:p>
        </p:txBody>
      </p:sp>
    </p:spTree>
    <p:extLst>
      <p:ext uri="{BB962C8B-B14F-4D97-AF65-F5344CB8AC3E}">
        <p14:creationId xmlns:p14="http://schemas.microsoft.com/office/powerpoint/2010/main" val="1449958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EDEE7D-B6A8-DBD9-4D50-FB6135F8BC34}"/>
              </a:ext>
            </a:extLst>
          </p:cNvPr>
          <p:cNvSpPr txBox="1"/>
          <p:nvPr/>
        </p:nvSpPr>
        <p:spPr>
          <a:xfrm>
            <a:off x="795867" y="1371600"/>
            <a:ext cx="112437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русские и украинские фамилии на –о, -их  (-ых);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Франко, Черных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сложносокращенные слова буквенного и смешанного характера;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ВДНХ, МГУ, сельпо</a:t>
            </a:r>
          </a:p>
        </p:txBody>
      </p:sp>
    </p:spTree>
    <p:extLst>
      <p:ext uri="{BB962C8B-B14F-4D97-AF65-F5344CB8AC3E}">
        <p14:creationId xmlns:p14="http://schemas.microsoft.com/office/powerpoint/2010/main" val="3204004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11ECD9-6AA0-9432-A1E2-092AF626E083}"/>
              </a:ext>
            </a:extLst>
          </p:cNvPr>
          <p:cNvSpPr txBox="1"/>
          <p:nvPr/>
        </p:nvSpPr>
        <p:spPr>
          <a:xfrm>
            <a:off x="321733" y="1303867"/>
            <a:ext cx="1122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Несклоняемые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неодушевлённые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существительные  иноязычного происхождения относятся преимущественно к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роду. К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 относится, например, черный рояль; к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свежая кольраби.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Несклоняемые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одушевленные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существительные иноязычного происхождения относятся к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роду, если обозначают лиц женского пола (мадам, фрау), и к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роду, если обозначают лиц мужского пола или животных (атташе, денди, какаду, кенгуру). </a:t>
            </a:r>
          </a:p>
        </p:txBody>
      </p:sp>
    </p:spTree>
    <p:extLst>
      <p:ext uri="{BB962C8B-B14F-4D97-AF65-F5344CB8AC3E}">
        <p14:creationId xmlns:p14="http://schemas.microsoft.com/office/powerpoint/2010/main" val="19523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AFF064F-56DE-6350-EA89-7C27FFF44840}"/>
              </a:ext>
            </a:extLst>
          </p:cNvPr>
          <p:cNvGrpSpPr/>
          <p:nvPr/>
        </p:nvGrpSpPr>
        <p:grpSpPr>
          <a:xfrm>
            <a:off x="1295400" y="342613"/>
            <a:ext cx="10502900" cy="5158659"/>
            <a:chOff x="1295400" y="342613"/>
            <a:chExt cx="10502900" cy="5158659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D5B38FEC-757B-8FC5-AFBE-F88EA75B0588}"/>
                </a:ext>
              </a:extLst>
            </p:cNvPr>
            <p:cNvSpPr/>
            <p:nvPr/>
          </p:nvSpPr>
          <p:spPr>
            <a:xfrm>
              <a:off x="4495800" y="2286000"/>
              <a:ext cx="2159000" cy="1193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5922C5-8BD8-4199-9ED7-440C2BB772CE}"/>
                </a:ext>
              </a:extLst>
            </p:cNvPr>
            <p:cNvSpPr txBox="1"/>
            <p:nvPr/>
          </p:nvSpPr>
          <p:spPr>
            <a:xfrm>
              <a:off x="5010150" y="2559734"/>
              <a:ext cx="1511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слово</a:t>
              </a:r>
            </a:p>
          </p:txBody>
        </p: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F639E6F0-2271-76CE-5605-ABB898B0FADA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flipV="1">
              <a:off x="5575300" y="1854200"/>
              <a:ext cx="0" cy="4318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7B08156C-C121-C4B9-A39A-684AE10133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37197" y="762000"/>
              <a:ext cx="1" cy="2794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EFDCEA1E-511D-EE55-FB04-FF3047E9EE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1600" y="2882899"/>
              <a:ext cx="54610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1731846A-1A51-90DC-6ED2-57EC9D698B98}"/>
                </a:ext>
              </a:extLst>
            </p:cNvPr>
            <p:cNvCxnSpPr>
              <a:cxnSpLocks/>
            </p:cNvCxnSpPr>
            <p:nvPr/>
          </p:nvCxnSpPr>
          <p:spPr>
            <a:xfrm>
              <a:off x="5575300" y="3479800"/>
              <a:ext cx="0" cy="4318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AC459027-3597-F23C-5692-B19BFF85F3EB}"/>
                </a:ext>
              </a:extLst>
            </p:cNvPr>
            <p:cNvCxnSpPr>
              <a:cxnSpLocks/>
            </p:cNvCxnSpPr>
            <p:nvPr/>
          </p:nvCxnSpPr>
          <p:spPr>
            <a:xfrm>
              <a:off x="6654800" y="2825750"/>
              <a:ext cx="4699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C5D1619B-7CED-1096-5E27-B7B11E434394}"/>
                </a:ext>
              </a:extLst>
            </p:cNvPr>
            <p:cNvGrpSpPr/>
            <p:nvPr/>
          </p:nvGrpSpPr>
          <p:grpSpPr>
            <a:xfrm>
              <a:off x="4584700" y="1041400"/>
              <a:ext cx="2362200" cy="812800"/>
              <a:chOff x="5073652" y="1158533"/>
              <a:chExt cx="2362200" cy="812800"/>
            </a:xfrm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A8067729-B704-996E-0634-946A7A70F804}"/>
                  </a:ext>
                </a:extLst>
              </p:cNvPr>
              <p:cNvSpPr/>
              <p:nvPr/>
            </p:nvSpPr>
            <p:spPr>
              <a:xfrm>
                <a:off x="5073652" y="1158533"/>
                <a:ext cx="1777998" cy="8128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511777-2ECC-D985-B0C6-6D9F8A569EBD}"/>
                  </a:ext>
                </a:extLst>
              </p:cNvPr>
              <p:cNvSpPr txBox="1"/>
              <p:nvPr/>
            </p:nvSpPr>
            <p:spPr>
              <a:xfrm>
                <a:off x="5086352" y="1195771"/>
                <a:ext cx="2349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фонетика</a:t>
                </a:r>
              </a:p>
            </p:txBody>
          </p:sp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9906876A-54D3-6B43-DA64-E334D4DF8409}"/>
                </a:ext>
              </a:extLst>
            </p:cNvPr>
            <p:cNvGrpSpPr/>
            <p:nvPr/>
          </p:nvGrpSpPr>
          <p:grpSpPr>
            <a:xfrm>
              <a:off x="7124700" y="2489201"/>
              <a:ext cx="2667000" cy="673098"/>
              <a:chOff x="7721600" y="2781300"/>
              <a:chExt cx="2667000" cy="673098"/>
            </a:xfrm>
          </p:grpSpPr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17EA3122-94BE-27AB-F47B-6F10FEA43A55}"/>
                  </a:ext>
                </a:extLst>
              </p:cNvPr>
              <p:cNvSpPr/>
              <p:nvPr/>
            </p:nvSpPr>
            <p:spPr>
              <a:xfrm>
                <a:off x="7721600" y="2787650"/>
                <a:ext cx="2476500" cy="6667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B125D4-B6FB-E436-8E48-BE37021A0C7F}"/>
                  </a:ext>
                </a:extLst>
              </p:cNvPr>
              <p:cNvSpPr txBox="1"/>
              <p:nvPr/>
            </p:nvSpPr>
            <p:spPr>
              <a:xfrm>
                <a:off x="7772400" y="2781300"/>
                <a:ext cx="2616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орфография</a:t>
                </a:r>
              </a:p>
            </p:txBody>
          </p:sp>
        </p:grp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55EEC22D-59FB-D62F-EA08-A2420D202898}"/>
                </a:ext>
              </a:extLst>
            </p:cNvPr>
            <p:cNvGrpSpPr/>
            <p:nvPr/>
          </p:nvGrpSpPr>
          <p:grpSpPr>
            <a:xfrm>
              <a:off x="4232276" y="3917552"/>
              <a:ext cx="3067048" cy="901700"/>
              <a:chOff x="4610102" y="4521200"/>
              <a:chExt cx="3067048" cy="901700"/>
            </a:xfrm>
          </p:grpSpPr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117B2673-08DF-9F74-1593-67B65363407A}"/>
                  </a:ext>
                </a:extLst>
              </p:cNvPr>
              <p:cNvSpPr/>
              <p:nvPr/>
            </p:nvSpPr>
            <p:spPr>
              <a:xfrm>
                <a:off x="4610102" y="4521200"/>
                <a:ext cx="2705097" cy="9017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96DAB1-3BB1-62CF-F573-99474AEAAD6F}"/>
                  </a:ext>
                </a:extLst>
              </p:cNvPr>
              <p:cNvSpPr txBox="1"/>
              <p:nvPr/>
            </p:nvSpPr>
            <p:spPr>
              <a:xfrm>
                <a:off x="4743450" y="4660326"/>
                <a:ext cx="29337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лексикология</a:t>
                </a:r>
              </a:p>
            </p:txBody>
          </p:sp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0ACA4CA2-90FA-72C9-7AB1-9448C74D957F}"/>
                </a:ext>
              </a:extLst>
            </p:cNvPr>
            <p:cNvGrpSpPr/>
            <p:nvPr/>
          </p:nvGrpSpPr>
          <p:grpSpPr>
            <a:xfrm>
              <a:off x="1295400" y="2495551"/>
              <a:ext cx="2622549" cy="749013"/>
              <a:chOff x="1206500" y="2851292"/>
              <a:chExt cx="2622549" cy="749013"/>
            </a:xfrm>
          </p:grpSpPr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id="{150BB198-9B5E-6D50-6184-9253D6B594C9}"/>
                  </a:ext>
                </a:extLst>
              </p:cNvPr>
              <p:cNvSpPr/>
              <p:nvPr/>
            </p:nvSpPr>
            <p:spPr>
              <a:xfrm>
                <a:off x="1206500" y="2851292"/>
                <a:ext cx="2616200" cy="74901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0FE2364-4FD7-57CE-9BBD-6C59B6A908B6}"/>
                  </a:ext>
                </a:extLst>
              </p:cNvPr>
              <p:cNvSpPr txBox="1"/>
              <p:nvPr/>
            </p:nvSpPr>
            <p:spPr>
              <a:xfrm>
                <a:off x="1400174" y="2909809"/>
                <a:ext cx="24288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морфология</a:t>
                </a:r>
              </a:p>
            </p:txBody>
          </p:sp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04605FBA-7223-BF6D-B02D-8128FD70287A}"/>
                </a:ext>
              </a:extLst>
            </p:cNvPr>
            <p:cNvGrpSpPr/>
            <p:nvPr/>
          </p:nvGrpSpPr>
          <p:grpSpPr>
            <a:xfrm>
              <a:off x="4686299" y="342613"/>
              <a:ext cx="2476500" cy="461665"/>
              <a:chOff x="5016499" y="761713"/>
              <a:chExt cx="2476500" cy="461665"/>
            </a:xfrm>
          </p:grpSpPr>
          <p:sp>
            <p:nvSpPr>
              <p:cNvPr id="34" name="Прямоугольник: скругленные углы 33">
                <a:extLst>
                  <a:ext uri="{FF2B5EF4-FFF2-40B4-BE49-F238E27FC236}">
                    <a16:creationId xmlns:a16="http://schemas.microsoft.com/office/drawing/2014/main" id="{EDBD6437-C254-B83E-37B3-5BA52CF8699B}"/>
                  </a:ext>
                </a:extLst>
              </p:cNvPr>
              <p:cNvSpPr/>
              <p:nvPr/>
            </p:nvSpPr>
            <p:spPr>
              <a:xfrm>
                <a:off x="5099049" y="800101"/>
                <a:ext cx="1562097" cy="38774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FC1BAE-4CDA-34E3-2947-975BD0F8E7FA}"/>
                  </a:ext>
                </a:extLst>
              </p:cNvPr>
              <p:cNvSpPr txBox="1"/>
              <p:nvPr/>
            </p:nvSpPr>
            <p:spPr>
              <a:xfrm>
                <a:off x="5016499" y="761713"/>
                <a:ext cx="2476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звуки языка</a:t>
                </a:r>
              </a:p>
            </p:txBody>
          </p:sp>
        </p:grp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id="{1A0B466E-B2C9-493F-6363-9CB721175BCC}"/>
                </a:ext>
              </a:extLst>
            </p:cNvPr>
            <p:cNvCxnSpPr>
              <a:cxnSpLocks/>
            </p:cNvCxnSpPr>
            <p:nvPr/>
          </p:nvCxnSpPr>
          <p:spPr>
            <a:xfrm>
              <a:off x="9613898" y="2819400"/>
              <a:ext cx="33020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3C9391C3-CFF0-FA5F-CFA1-D3866E935514}"/>
                </a:ext>
              </a:extLst>
            </p:cNvPr>
            <p:cNvSpPr/>
            <p:nvPr/>
          </p:nvSpPr>
          <p:spPr>
            <a:xfrm>
              <a:off x="9944100" y="2527013"/>
              <a:ext cx="1524000" cy="5469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69EC9F0-9E1F-5C0A-2071-CA06918A3FF7}"/>
                </a:ext>
              </a:extLst>
            </p:cNvPr>
            <p:cNvSpPr txBox="1"/>
            <p:nvPr/>
          </p:nvSpPr>
          <p:spPr>
            <a:xfrm>
              <a:off x="9880600" y="2581533"/>
              <a:ext cx="1917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правописание</a:t>
              </a:r>
            </a:p>
          </p:txBody>
        </p:sp>
        <p:cxnSp>
          <p:nvCxnSpPr>
            <p:cNvPr id="43" name="Прямая со стрелкой 42">
              <a:extLst>
                <a:ext uri="{FF2B5EF4-FFF2-40B4-BE49-F238E27FC236}">
                  <a16:creationId xmlns:a16="http://schemas.microsoft.com/office/drawing/2014/main" id="{A6CF6DFD-21D8-7853-6711-51E6AFAA70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87997" y="4787900"/>
              <a:ext cx="1" cy="2794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D710B06E-9E1D-89D4-3B26-E1075CF0FB9F}"/>
                </a:ext>
              </a:extLst>
            </p:cNvPr>
            <p:cNvSpPr/>
            <p:nvPr/>
          </p:nvSpPr>
          <p:spPr>
            <a:xfrm>
              <a:off x="4800599" y="5094126"/>
              <a:ext cx="1644647" cy="38043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FE86F55-462F-B82B-59CD-DBA319A6A1D3}"/>
                </a:ext>
              </a:extLst>
            </p:cNvPr>
            <p:cNvSpPr txBox="1"/>
            <p:nvPr/>
          </p:nvSpPr>
          <p:spPr>
            <a:xfrm>
              <a:off x="4991100" y="5039607"/>
              <a:ext cx="2222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лексика</a:t>
              </a:r>
            </a:p>
          </p:txBody>
        </p:sp>
        <p:cxnSp>
          <p:nvCxnSpPr>
            <p:cNvPr id="2" name="Прямая со стрелкой 1">
              <a:extLst>
                <a:ext uri="{FF2B5EF4-FFF2-40B4-BE49-F238E27FC236}">
                  <a16:creationId xmlns:a16="http://schemas.microsoft.com/office/drawing/2014/main" id="{ACD9EEE4-82CC-C152-4207-D8347378B14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247898" y="3416300"/>
              <a:ext cx="33020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7A1B4A1A-E0CF-E51A-274F-110B2A1B5389}"/>
                </a:ext>
              </a:extLst>
            </p:cNvPr>
            <p:cNvSpPr/>
            <p:nvPr/>
          </p:nvSpPr>
          <p:spPr>
            <a:xfrm>
              <a:off x="1612900" y="3594100"/>
              <a:ext cx="2057398" cy="4318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6DA527-AB3B-E16E-265B-5A0797DB7135}"/>
                </a:ext>
              </a:extLst>
            </p:cNvPr>
            <p:cNvSpPr txBox="1"/>
            <p:nvPr/>
          </p:nvSpPr>
          <p:spPr>
            <a:xfrm>
              <a:off x="1944682" y="3584545"/>
              <a:ext cx="1692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части речи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6127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ED090BE-6779-CAA0-7191-0DA048AE8D11}"/>
              </a:ext>
            </a:extLst>
          </p:cNvPr>
          <p:cNvGrpSpPr/>
          <p:nvPr/>
        </p:nvGrpSpPr>
        <p:grpSpPr>
          <a:xfrm>
            <a:off x="1392771" y="272221"/>
            <a:ext cx="8353537" cy="4877900"/>
            <a:chOff x="1392771" y="272221"/>
            <a:chExt cx="8353537" cy="4877900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193BC23D-D909-F183-6E6C-F42F1FB9D0FA}"/>
                </a:ext>
              </a:extLst>
            </p:cNvPr>
            <p:cNvGrpSpPr/>
            <p:nvPr/>
          </p:nvGrpSpPr>
          <p:grpSpPr>
            <a:xfrm>
              <a:off x="4027076" y="272221"/>
              <a:ext cx="3911600" cy="1574800"/>
              <a:chOff x="4140200" y="2794000"/>
              <a:chExt cx="3911600" cy="1574800"/>
            </a:xfrm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DF826680-AC8E-8027-A46B-F743AE727B0C}"/>
                  </a:ext>
                </a:extLst>
              </p:cNvPr>
              <p:cNvSpPr/>
              <p:nvPr/>
            </p:nvSpPr>
            <p:spPr>
              <a:xfrm>
                <a:off x="4140200" y="2794000"/>
                <a:ext cx="3911600" cy="15748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961E0E-299C-2301-AED4-6B0D5270F3BA}"/>
                  </a:ext>
                </a:extLst>
              </p:cNvPr>
              <p:cNvSpPr txBox="1"/>
              <p:nvPr/>
            </p:nvSpPr>
            <p:spPr>
              <a:xfrm>
                <a:off x="4614333" y="2888902"/>
                <a:ext cx="30734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непостоянные морфологические признаки</a:t>
                </a:r>
              </a:p>
            </p:txBody>
          </p:sp>
        </p:grpSp>
        <p:cxnSp>
          <p:nvCxnSpPr>
            <p:cNvPr id="4" name="Прямая со стрелкой 3">
              <a:extLst>
                <a:ext uri="{FF2B5EF4-FFF2-40B4-BE49-F238E27FC236}">
                  <a16:creationId xmlns:a16="http://schemas.microsoft.com/office/drawing/2014/main" id="{2E4D5CE8-7D7C-4100-A4DD-91011957852A}"/>
                </a:ext>
              </a:extLst>
            </p:cNvPr>
            <p:cNvCxnSpPr>
              <a:cxnSpLocks/>
            </p:cNvCxnSpPr>
            <p:nvPr/>
          </p:nvCxnSpPr>
          <p:spPr>
            <a:xfrm>
              <a:off x="7052737" y="1707879"/>
              <a:ext cx="885939" cy="779427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6C54B0D2-FB22-4C62-CBEE-13C6C5734B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2204" y="1674199"/>
              <a:ext cx="1029876" cy="835508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6BC14F1C-BC46-11C9-9B6C-4923D37D3F91}"/>
                </a:ext>
              </a:extLst>
            </p:cNvPr>
            <p:cNvGrpSpPr/>
            <p:nvPr/>
          </p:nvGrpSpPr>
          <p:grpSpPr>
            <a:xfrm>
              <a:off x="7938676" y="2489522"/>
              <a:ext cx="1807632" cy="2660599"/>
              <a:chOff x="563037" y="2985978"/>
              <a:chExt cx="1807632" cy="2660599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B0C8D1FF-5C8D-AE0D-AB9B-EE0384D3BC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09" r="21224"/>
              <a:stretch/>
            </p:blipFill>
            <p:spPr>
              <a:xfrm>
                <a:off x="563037" y="3302256"/>
                <a:ext cx="1807632" cy="2344321"/>
              </a:xfrm>
              <a:prstGeom prst="rect">
                <a:avLst/>
              </a:prstGeom>
            </p:spPr>
          </p:pic>
          <p:sp>
            <p:nvSpPr>
              <p:cNvPr id="9" name="Блок-схема: несколько документов 8">
                <a:extLst>
                  <a:ext uri="{FF2B5EF4-FFF2-40B4-BE49-F238E27FC236}">
                    <a16:creationId xmlns:a16="http://schemas.microsoft.com/office/drawing/2014/main" id="{7E8634B0-9EBA-B19A-C15C-4839AC45BE83}"/>
                  </a:ext>
                </a:extLst>
              </p:cNvPr>
              <p:cNvSpPr/>
              <p:nvPr/>
            </p:nvSpPr>
            <p:spPr>
              <a:xfrm>
                <a:off x="563038" y="2985978"/>
                <a:ext cx="1807631" cy="851448"/>
              </a:xfrm>
              <a:prstGeom prst="flowChartMultidocumen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7BE9A8-87C5-C1E8-D431-6DF5899211B6}"/>
                  </a:ext>
                </a:extLst>
              </p:cNvPr>
              <p:cNvSpPr txBox="1"/>
              <p:nvPr/>
            </p:nvSpPr>
            <p:spPr>
              <a:xfrm>
                <a:off x="670039" y="3172811"/>
                <a:ext cx="16328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/>
                  <a:t>падежи</a:t>
                </a:r>
              </a:p>
            </p:txBody>
          </p:sp>
        </p:grp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DB65BC4-C4F0-02E3-A308-FC3F83606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4" t="3457" r="6024" b="8395"/>
            <a:stretch/>
          </p:blipFill>
          <p:spPr>
            <a:xfrm flipH="1">
              <a:off x="1392771" y="2689026"/>
              <a:ext cx="3108438" cy="2255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1319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FEE2DB0-D818-3F64-5EB4-3CD1D210434B}"/>
              </a:ext>
            </a:extLst>
          </p:cNvPr>
          <p:cNvGrpSpPr/>
          <p:nvPr/>
        </p:nvGrpSpPr>
        <p:grpSpPr>
          <a:xfrm>
            <a:off x="169333" y="848241"/>
            <a:ext cx="12344400" cy="5786199"/>
            <a:chOff x="169333" y="848241"/>
            <a:chExt cx="12344400" cy="57861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6354FA9-350C-D312-35DA-FC2CD3573DA2}"/>
                </a:ext>
              </a:extLst>
            </p:cNvPr>
            <p:cNvSpPr txBox="1"/>
            <p:nvPr/>
          </p:nvSpPr>
          <p:spPr>
            <a:xfrm>
              <a:off x="677333" y="848241"/>
              <a:ext cx="108373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Некоторые существительные употребляются или </a:t>
              </a:r>
              <a:r>
                <a:rPr lang="ru-RU" sz="28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только в единственном</a:t>
              </a:r>
              <a:r>
                <a:rPr lang="ru-RU" sz="28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или </a:t>
              </a:r>
              <a:r>
                <a:rPr lang="ru-RU" sz="28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только во множественном </a:t>
              </a:r>
              <a:r>
                <a:rPr lang="ru-RU" sz="28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числе.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CE2855-CF3D-3EA0-7D4C-00E69746778D}"/>
                </a:ext>
              </a:extLst>
            </p:cNvPr>
            <p:cNvSpPr txBox="1"/>
            <p:nvPr/>
          </p:nvSpPr>
          <p:spPr>
            <a:xfrm>
              <a:off x="169333" y="1802348"/>
              <a:ext cx="123444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Существительные, которые имеют </a:t>
              </a:r>
              <a:r>
                <a:rPr lang="ru-RU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только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форму 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единственного числа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342900" indent="-342900">
                <a:buAutoNum type="arabicParenR"/>
              </a:pP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Названия множества одинаковых лиц, предметов (</a:t>
              </a:r>
              <a:r>
                <a: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собирательные сущ.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). </a:t>
              </a:r>
              <a:r>
                <a:rPr lang="ru-RU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Например, детвора, листва, человечество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342900" indent="-342900">
                <a:buAutoNum type="arabicParenR"/>
              </a:pP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Названия предметов с вещественным значением. </a:t>
              </a:r>
            </a:p>
            <a:p>
              <a:r>
                <a:rPr lang="ru-RU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Например, асфальт, бензин, фарфор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3) Названия качества или признака. </a:t>
              </a:r>
            </a:p>
            <a:p>
              <a:r>
                <a:rPr lang="ru-RU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Например, белизна, злоба, ловкость, чернота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4)Названия действия или состояния. </a:t>
              </a:r>
              <a:r>
                <a:rPr lang="ru-RU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Например, косьба, рубка, изумление.</a:t>
              </a:r>
            </a:p>
            <a:p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5) Собственные имена в качестве наименований единичных предметов. </a:t>
              </a:r>
              <a:r>
                <a:rPr lang="ru-RU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Например, Волга, Москва, Петербург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6) Слова: </a:t>
              </a:r>
              <a:r>
                <a:rPr lang="ru-RU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бремя, вымя, пламя, темя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7CE8798-7355-F61D-A88D-A8B683F7D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2289" y="2556933"/>
              <a:ext cx="2950641" cy="2766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4476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0DDC2A-FE29-FE08-DE91-E21BABFE5C0D}"/>
              </a:ext>
            </a:extLst>
          </p:cNvPr>
          <p:cNvSpPr txBox="1"/>
          <p:nvPr/>
        </p:nvSpPr>
        <p:spPr>
          <a:xfrm>
            <a:off x="304800" y="1202267"/>
            <a:ext cx="1158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Существительные, которые имеют т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олько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множественного числа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составных и парных предметов. 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грабли, тиски, очки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Названия материалов или их отходов, остатков.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белила, духи, консервы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Названия промежутков времени, игр. </a:t>
            </a:r>
          </a:p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сутки, каникулы, шахматы.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Названия действий и состояний природы. 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выборы, заморозки, сумерки.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Некоторые географические названия.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Карпаты, Альпы, Фили.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C9726E-8DBB-FC0B-B53A-96127B40E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5465" y="2478359"/>
            <a:ext cx="3793067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09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2D9EF6-DAE3-A620-5286-6F4D0C94C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533"/>
            <a:ext cx="5808133" cy="52105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DCA0E9-5414-FC6D-970B-BB69ED8110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4938"/>
          <a:stretch/>
        </p:blipFill>
        <p:spPr>
          <a:xfrm>
            <a:off x="5700509" y="0"/>
            <a:ext cx="6341427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99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E6851AC-DA9D-CE86-4BD1-C3D186DE5A51}"/>
              </a:ext>
            </a:extLst>
          </p:cNvPr>
          <p:cNvGrpSpPr/>
          <p:nvPr/>
        </p:nvGrpSpPr>
        <p:grpSpPr>
          <a:xfrm>
            <a:off x="284691" y="-96043"/>
            <a:ext cx="11778268" cy="6894925"/>
            <a:chOff x="56091" y="-96043"/>
            <a:chExt cx="11778268" cy="689492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4B871C59-5CE0-F9B9-4541-F2A1E9B16A13}"/>
                </a:ext>
              </a:extLst>
            </p:cNvPr>
            <p:cNvGrpSpPr/>
            <p:nvPr/>
          </p:nvGrpSpPr>
          <p:grpSpPr>
            <a:xfrm>
              <a:off x="4861173" y="2650544"/>
              <a:ext cx="1480331" cy="1846870"/>
              <a:chOff x="563037" y="2985978"/>
              <a:chExt cx="1807632" cy="2660599"/>
            </a:xfrm>
          </p:grpSpPr>
          <p:pic>
            <p:nvPicPr>
              <p:cNvPr id="76" name="Рисунок 75">
                <a:extLst>
                  <a:ext uri="{FF2B5EF4-FFF2-40B4-BE49-F238E27FC236}">
                    <a16:creationId xmlns:a16="http://schemas.microsoft.com/office/drawing/2014/main" id="{F28DFE7E-7B37-7F18-4E02-C86BFDB309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09" r="21224"/>
              <a:stretch/>
            </p:blipFill>
            <p:spPr>
              <a:xfrm>
                <a:off x="563037" y="3302256"/>
                <a:ext cx="1807632" cy="2344321"/>
              </a:xfrm>
              <a:prstGeom prst="rect">
                <a:avLst/>
              </a:prstGeom>
            </p:spPr>
          </p:pic>
          <p:sp>
            <p:nvSpPr>
              <p:cNvPr id="77" name="Блок-схема: несколько документов 76">
                <a:extLst>
                  <a:ext uri="{FF2B5EF4-FFF2-40B4-BE49-F238E27FC236}">
                    <a16:creationId xmlns:a16="http://schemas.microsoft.com/office/drawing/2014/main" id="{60FA5650-6BEF-F881-B278-70DD8D8ABF55}"/>
                  </a:ext>
                </a:extLst>
              </p:cNvPr>
              <p:cNvSpPr/>
              <p:nvPr/>
            </p:nvSpPr>
            <p:spPr>
              <a:xfrm>
                <a:off x="563038" y="2985978"/>
                <a:ext cx="1807631" cy="851448"/>
              </a:xfrm>
              <a:prstGeom prst="flowChartMultidocumen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D9E12E7-89C5-5AA4-F670-B2CFDCD2A7E0}"/>
                  </a:ext>
                </a:extLst>
              </p:cNvPr>
              <p:cNvSpPr txBox="1"/>
              <p:nvPr/>
            </p:nvSpPr>
            <p:spPr>
              <a:xfrm>
                <a:off x="670039" y="3172811"/>
                <a:ext cx="16328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/>
                  <a:t>падежи</a:t>
                </a:r>
              </a:p>
            </p:txBody>
          </p:sp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F8DC3A71-8BAA-2639-7B53-1EFE552AF144}"/>
                </a:ext>
              </a:extLst>
            </p:cNvPr>
            <p:cNvGrpSpPr/>
            <p:nvPr/>
          </p:nvGrpSpPr>
          <p:grpSpPr>
            <a:xfrm>
              <a:off x="56091" y="-96043"/>
              <a:ext cx="3693582" cy="2274851"/>
              <a:chOff x="476250" y="520734"/>
              <a:chExt cx="3693582" cy="2274851"/>
            </a:xfrm>
          </p:grpSpPr>
          <p:sp>
            <p:nvSpPr>
              <p:cNvPr id="65" name="Прямоугольник: скругленные углы 64">
                <a:extLst>
                  <a:ext uri="{FF2B5EF4-FFF2-40B4-BE49-F238E27FC236}">
                    <a16:creationId xmlns:a16="http://schemas.microsoft.com/office/drawing/2014/main" id="{CC43FD5E-249A-802E-5F98-84765C1CB5CA}"/>
                  </a:ext>
                </a:extLst>
              </p:cNvPr>
              <p:cNvSpPr/>
              <p:nvPr/>
            </p:nvSpPr>
            <p:spPr>
              <a:xfrm>
                <a:off x="476250" y="666750"/>
                <a:ext cx="3096676" cy="212883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66" name="Группа 65">
                <a:extLst>
                  <a:ext uri="{FF2B5EF4-FFF2-40B4-BE49-F238E27FC236}">
                    <a16:creationId xmlns:a16="http://schemas.microsoft.com/office/drawing/2014/main" id="{BEAFD9A9-C32A-4297-90D0-F41442D361A6}"/>
                  </a:ext>
                </a:extLst>
              </p:cNvPr>
              <p:cNvGrpSpPr/>
              <p:nvPr/>
            </p:nvGrpSpPr>
            <p:grpSpPr>
              <a:xfrm>
                <a:off x="795868" y="520734"/>
                <a:ext cx="3373964" cy="2274851"/>
                <a:chOff x="7332135" y="1079212"/>
                <a:chExt cx="3373964" cy="2274851"/>
              </a:xfrm>
            </p:grpSpPr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4F513F9-182C-014F-DB1A-6680845BA4CF}"/>
                    </a:ext>
                  </a:extLst>
                </p:cNvPr>
                <p:cNvSpPr txBox="1"/>
                <p:nvPr/>
              </p:nvSpPr>
              <p:spPr>
                <a:xfrm>
                  <a:off x="7958667" y="1079212"/>
                  <a:ext cx="1625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И. п.</a:t>
                  </a:r>
                </a:p>
              </p:txBody>
            </p:sp>
            <p:cxnSp>
              <p:nvCxnSpPr>
                <p:cNvPr id="68" name="Прямая со стрелкой 67">
                  <a:extLst>
                    <a:ext uri="{FF2B5EF4-FFF2-40B4-BE49-F238E27FC236}">
                      <a16:creationId xmlns:a16="http://schemas.microsoft.com/office/drawing/2014/main" id="{1F8885BB-92AA-BC5F-EFF2-A95DC4292F74}"/>
                    </a:ext>
                  </a:extLst>
                </p:cNvPr>
                <p:cNvCxnSpPr/>
                <p:nvPr/>
              </p:nvCxnSpPr>
              <p:spPr>
                <a:xfrm flipH="1">
                  <a:off x="7687733" y="1663987"/>
                  <a:ext cx="474134" cy="45056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 стрелкой 68">
                  <a:extLst>
                    <a:ext uri="{FF2B5EF4-FFF2-40B4-BE49-F238E27FC236}">
                      <a16:creationId xmlns:a16="http://schemas.microsoft.com/office/drawing/2014/main" id="{F47B9F39-65BA-5F41-4E5E-C44552149F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69868" y="1647057"/>
                  <a:ext cx="474134" cy="45056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Овал 69">
                  <a:extLst>
                    <a:ext uri="{FF2B5EF4-FFF2-40B4-BE49-F238E27FC236}">
                      <a16:creationId xmlns:a16="http://schemas.microsoft.com/office/drawing/2014/main" id="{D45ED19D-037D-055A-F14F-2EB74B6FB468}"/>
                    </a:ext>
                  </a:extLst>
                </p:cNvPr>
                <p:cNvSpPr/>
                <p:nvPr/>
              </p:nvSpPr>
              <p:spPr>
                <a:xfrm>
                  <a:off x="7399866" y="2114550"/>
                  <a:ext cx="609600" cy="5232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87B6A82F-9DDA-8BD4-3335-28A0F1A71243}"/>
                    </a:ext>
                  </a:extLst>
                </p:cNvPr>
                <p:cNvSpPr txBox="1"/>
                <p:nvPr/>
              </p:nvSpPr>
              <p:spPr>
                <a:xfrm>
                  <a:off x="7484532" y="2114550"/>
                  <a:ext cx="4741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4E8A3E0-691E-43B5-3F57-505D8DDE4E86}"/>
                    </a:ext>
                  </a:extLst>
                </p:cNvPr>
                <p:cNvSpPr txBox="1"/>
                <p:nvPr/>
              </p:nvSpPr>
              <p:spPr>
                <a:xfrm>
                  <a:off x="7332135" y="2523066"/>
                  <a:ext cx="1117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кто? что?</a:t>
                  </a:r>
                </a:p>
              </p:txBody>
            </p:sp>
            <p:sp>
              <p:nvSpPr>
                <p:cNvPr id="73" name="Овал 72">
                  <a:extLst>
                    <a:ext uri="{FF2B5EF4-FFF2-40B4-BE49-F238E27FC236}">
                      <a16:creationId xmlns:a16="http://schemas.microsoft.com/office/drawing/2014/main" id="{FBE58B0D-8D4E-0FC5-0F7C-DE1DFB9A037B}"/>
                    </a:ext>
                  </a:extLst>
                </p:cNvPr>
                <p:cNvSpPr/>
                <p:nvPr/>
              </p:nvSpPr>
              <p:spPr>
                <a:xfrm>
                  <a:off x="8974664" y="2114550"/>
                  <a:ext cx="609600" cy="5232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4" name="Прямоугольный треугольник 73">
                  <a:extLst>
                    <a:ext uri="{FF2B5EF4-FFF2-40B4-BE49-F238E27FC236}">
                      <a16:creationId xmlns:a16="http://schemas.microsoft.com/office/drawing/2014/main" id="{30FBFAE4-5332-CCF0-8099-4711FDF90018}"/>
                    </a:ext>
                  </a:extLst>
                </p:cNvPr>
                <p:cNvSpPr/>
                <p:nvPr/>
              </p:nvSpPr>
              <p:spPr>
                <a:xfrm>
                  <a:off x="9144002" y="2254253"/>
                  <a:ext cx="270931" cy="268813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D524576C-1770-BF75-4D72-A64E05E9A9D6}"/>
                    </a:ext>
                  </a:extLst>
                </p:cNvPr>
                <p:cNvSpPr txBox="1"/>
                <p:nvPr/>
              </p:nvSpPr>
              <p:spPr>
                <a:xfrm>
                  <a:off x="9080499" y="2637770"/>
                  <a:ext cx="1625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____</a:t>
                  </a:r>
                </a:p>
              </p:txBody>
            </p:sp>
          </p:grpSp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F92E736A-29A5-6107-619A-D0607D59F5D6}"/>
                </a:ext>
              </a:extLst>
            </p:cNvPr>
            <p:cNvGrpSpPr/>
            <p:nvPr/>
          </p:nvGrpSpPr>
          <p:grpSpPr>
            <a:xfrm>
              <a:off x="4141243" y="-23338"/>
              <a:ext cx="3064932" cy="2328223"/>
              <a:chOff x="5740397" y="560428"/>
              <a:chExt cx="3064932" cy="2328223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48B4455A-1F79-35A2-25D8-57C3205E545C}"/>
                  </a:ext>
                </a:extLst>
              </p:cNvPr>
              <p:cNvSpPr/>
              <p:nvPr/>
            </p:nvSpPr>
            <p:spPr>
              <a:xfrm>
                <a:off x="5740397" y="560428"/>
                <a:ext cx="3064932" cy="232822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55" name="Группа 54">
                <a:extLst>
                  <a:ext uri="{FF2B5EF4-FFF2-40B4-BE49-F238E27FC236}">
                    <a16:creationId xmlns:a16="http://schemas.microsoft.com/office/drawing/2014/main" id="{DEF8872E-A37B-EC5B-B7FF-1F979404F9FB}"/>
                  </a:ext>
                </a:extLst>
              </p:cNvPr>
              <p:cNvGrpSpPr/>
              <p:nvPr/>
            </p:nvGrpSpPr>
            <p:grpSpPr>
              <a:xfrm>
                <a:off x="5740397" y="560428"/>
                <a:ext cx="3064932" cy="2328223"/>
                <a:chOff x="7332135" y="1079212"/>
                <a:chExt cx="3064932" cy="2373025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E3FA96DE-99A4-19AD-279A-F342DF8FE427}"/>
                    </a:ext>
                  </a:extLst>
                </p:cNvPr>
                <p:cNvSpPr txBox="1"/>
                <p:nvPr/>
              </p:nvSpPr>
              <p:spPr>
                <a:xfrm>
                  <a:off x="7958667" y="1079212"/>
                  <a:ext cx="1625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Р. п.</a:t>
                  </a:r>
                </a:p>
              </p:txBody>
            </p:sp>
            <p:cxnSp>
              <p:nvCxnSpPr>
                <p:cNvPr id="57" name="Прямая со стрелкой 56">
                  <a:extLst>
                    <a:ext uri="{FF2B5EF4-FFF2-40B4-BE49-F238E27FC236}">
                      <a16:creationId xmlns:a16="http://schemas.microsoft.com/office/drawing/2014/main" id="{C41C8506-B759-1B0E-3506-12DF29C59A49}"/>
                    </a:ext>
                  </a:extLst>
                </p:cNvPr>
                <p:cNvCxnSpPr/>
                <p:nvPr/>
              </p:nvCxnSpPr>
              <p:spPr>
                <a:xfrm flipH="1">
                  <a:off x="7687733" y="1663987"/>
                  <a:ext cx="474134" cy="45056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 стрелкой 57">
                  <a:extLst>
                    <a:ext uri="{FF2B5EF4-FFF2-40B4-BE49-F238E27FC236}">
                      <a16:creationId xmlns:a16="http://schemas.microsoft.com/office/drawing/2014/main" id="{5D04FB6D-ECDC-6078-C3E5-BF4DD84FDF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69868" y="1647057"/>
                  <a:ext cx="474134" cy="45056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Овал 58">
                  <a:extLst>
                    <a:ext uri="{FF2B5EF4-FFF2-40B4-BE49-F238E27FC236}">
                      <a16:creationId xmlns:a16="http://schemas.microsoft.com/office/drawing/2014/main" id="{E1F430E4-2B89-2042-7B9D-92C9383EA041}"/>
                    </a:ext>
                  </a:extLst>
                </p:cNvPr>
                <p:cNvSpPr/>
                <p:nvPr/>
              </p:nvSpPr>
              <p:spPr>
                <a:xfrm>
                  <a:off x="7399866" y="2114550"/>
                  <a:ext cx="609600" cy="5232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20597B8-E181-85B6-3B93-2773AD9853AD}"/>
                    </a:ext>
                  </a:extLst>
                </p:cNvPr>
                <p:cNvSpPr txBox="1"/>
                <p:nvPr/>
              </p:nvSpPr>
              <p:spPr>
                <a:xfrm>
                  <a:off x="7484532" y="2114550"/>
                  <a:ext cx="4741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31D90CB-A67A-2E2E-4BDF-9AE0D820CA34}"/>
                    </a:ext>
                  </a:extLst>
                </p:cNvPr>
                <p:cNvSpPr txBox="1"/>
                <p:nvPr/>
              </p:nvSpPr>
              <p:spPr>
                <a:xfrm>
                  <a:off x="7332135" y="2523066"/>
                  <a:ext cx="1117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кого? чего?</a:t>
                  </a:r>
                </a:p>
              </p:txBody>
            </p:sp>
            <p:sp>
              <p:nvSpPr>
                <p:cNvPr id="62" name="Овал 61">
                  <a:extLst>
                    <a:ext uri="{FF2B5EF4-FFF2-40B4-BE49-F238E27FC236}">
                      <a16:creationId xmlns:a16="http://schemas.microsoft.com/office/drawing/2014/main" id="{599DDE7E-2C8E-D367-7B78-B69E16E16FC6}"/>
                    </a:ext>
                  </a:extLst>
                </p:cNvPr>
                <p:cNvSpPr/>
                <p:nvPr/>
              </p:nvSpPr>
              <p:spPr>
                <a:xfrm>
                  <a:off x="8974664" y="2114550"/>
                  <a:ext cx="609600" cy="5232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3" name="Прямоугольный треугольник 62">
                  <a:extLst>
                    <a:ext uri="{FF2B5EF4-FFF2-40B4-BE49-F238E27FC236}">
                      <a16:creationId xmlns:a16="http://schemas.microsoft.com/office/drawing/2014/main" id="{2F1CFADF-315A-74B7-B0FD-3A6C5005DD77}"/>
                    </a:ext>
                  </a:extLst>
                </p:cNvPr>
                <p:cNvSpPr/>
                <p:nvPr/>
              </p:nvSpPr>
              <p:spPr>
                <a:xfrm>
                  <a:off x="9144002" y="2254253"/>
                  <a:ext cx="270931" cy="268813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B7DAD9A-21C9-B95E-556D-4FA73210E28D}"/>
                    </a:ext>
                  </a:extLst>
                </p:cNvPr>
                <p:cNvSpPr txBox="1"/>
                <p:nvPr/>
              </p:nvSpPr>
              <p:spPr>
                <a:xfrm>
                  <a:off x="8771467" y="2621240"/>
                  <a:ext cx="1625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от, без, из, для, до</a:t>
                  </a:r>
                </a:p>
              </p:txBody>
            </p:sp>
          </p:grp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03415AE-45BD-569A-A452-BB05EDAC8975}"/>
                </a:ext>
              </a:extLst>
            </p:cNvPr>
            <p:cNvGrpSpPr/>
            <p:nvPr/>
          </p:nvGrpSpPr>
          <p:grpSpPr>
            <a:xfrm>
              <a:off x="8041196" y="-23338"/>
              <a:ext cx="3364458" cy="2328223"/>
              <a:chOff x="7917375" y="571212"/>
              <a:chExt cx="3364458" cy="2328223"/>
            </a:xfrm>
          </p:grpSpPr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8F081092-620B-0351-F1DF-9E9207E322CB}"/>
                  </a:ext>
                </a:extLst>
              </p:cNvPr>
              <p:cNvSpPr/>
              <p:nvPr/>
            </p:nvSpPr>
            <p:spPr>
              <a:xfrm>
                <a:off x="7917375" y="571212"/>
                <a:ext cx="3064933" cy="232822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44" name="Группа 43">
                <a:extLst>
                  <a:ext uri="{FF2B5EF4-FFF2-40B4-BE49-F238E27FC236}">
                    <a16:creationId xmlns:a16="http://schemas.microsoft.com/office/drawing/2014/main" id="{87800655-CF61-8E96-A1B3-EED49B45C8CD}"/>
                  </a:ext>
                </a:extLst>
              </p:cNvPr>
              <p:cNvGrpSpPr/>
              <p:nvPr/>
            </p:nvGrpSpPr>
            <p:grpSpPr>
              <a:xfrm>
                <a:off x="8216901" y="571212"/>
                <a:ext cx="3064932" cy="2274851"/>
                <a:chOff x="7332135" y="1079212"/>
                <a:chExt cx="3064932" cy="2274851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28CA026-BE2C-0642-CA0B-5FDFB2089441}"/>
                    </a:ext>
                  </a:extLst>
                </p:cNvPr>
                <p:cNvSpPr txBox="1"/>
                <p:nvPr/>
              </p:nvSpPr>
              <p:spPr>
                <a:xfrm>
                  <a:off x="7958667" y="1079212"/>
                  <a:ext cx="1625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Д. п.</a:t>
                  </a:r>
                </a:p>
              </p:txBody>
            </p:sp>
            <p:cxnSp>
              <p:nvCxnSpPr>
                <p:cNvPr id="46" name="Прямая со стрелкой 45">
                  <a:extLst>
                    <a:ext uri="{FF2B5EF4-FFF2-40B4-BE49-F238E27FC236}">
                      <a16:creationId xmlns:a16="http://schemas.microsoft.com/office/drawing/2014/main" id="{27F2397F-EBE1-D135-2BB2-07A1822C8630}"/>
                    </a:ext>
                  </a:extLst>
                </p:cNvPr>
                <p:cNvCxnSpPr/>
                <p:nvPr/>
              </p:nvCxnSpPr>
              <p:spPr>
                <a:xfrm flipH="1">
                  <a:off x="7687733" y="1663987"/>
                  <a:ext cx="474134" cy="45056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 стрелкой 46">
                  <a:extLst>
                    <a:ext uri="{FF2B5EF4-FFF2-40B4-BE49-F238E27FC236}">
                      <a16:creationId xmlns:a16="http://schemas.microsoft.com/office/drawing/2014/main" id="{B9BBEE22-1DA7-3725-944C-7DD43D09C5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69868" y="1647057"/>
                  <a:ext cx="474134" cy="45056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Овал 47">
                  <a:extLst>
                    <a:ext uri="{FF2B5EF4-FFF2-40B4-BE49-F238E27FC236}">
                      <a16:creationId xmlns:a16="http://schemas.microsoft.com/office/drawing/2014/main" id="{41434016-BAFD-8D36-E959-5CA2A9575FDA}"/>
                    </a:ext>
                  </a:extLst>
                </p:cNvPr>
                <p:cNvSpPr/>
                <p:nvPr/>
              </p:nvSpPr>
              <p:spPr>
                <a:xfrm>
                  <a:off x="7399866" y="2114550"/>
                  <a:ext cx="609600" cy="5232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9CAE3BE-A855-E2A3-E1C3-D97A7716FDCD}"/>
                    </a:ext>
                  </a:extLst>
                </p:cNvPr>
                <p:cNvSpPr txBox="1"/>
                <p:nvPr/>
              </p:nvSpPr>
              <p:spPr>
                <a:xfrm>
                  <a:off x="7484532" y="2114550"/>
                  <a:ext cx="4741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A1A911D-D5DE-4482-09F4-52851A3B176E}"/>
                    </a:ext>
                  </a:extLst>
                </p:cNvPr>
                <p:cNvSpPr txBox="1"/>
                <p:nvPr/>
              </p:nvSpPr>
              <p:spPr>
                <a:xfrm>
                  <a:off x="7332135" y="2523066"/>
                  <a:ext cx="1117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кому? чему?</a:t>
                  </a:r>
                </a:p>
              </p:txBody>
            </p:sp>
            <p:sp>
              <p:nvSpPr>
                <p:cNvPr id="51" name="Овал 50">
                  <a:extLst>
                    <a:ext uri="{FF2B5EF4-FFF2-40B4-BE49-F238E27FC236}">
                      <a16:creationId xmlns:a16="http://schemas.microsoft.com/office/drawing/2014/main" id="{69E27733-2983-AACE-DD3D-80EDA93B7BB8}"/>
                    </a:ext>
                  </a:extLst>
                </p:cNvPr>
                <p:cNvSpPr/>
                <p:nvPr/>
              </p:nvSpPr>
              <p:spPr>
                <a:xfrm>
                  <a:off x="8974664" y="2114550"/>
                  <a:ext cx="609600" cy="5232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2" name="Прямоугольный треугольник 51">
                  <a:extLst>
                    <a:ext uri="{FF2B5EF4-FFF2-40B4-BE49-F238E27FC236}">
                      <a16:creationId xmlns:a16="http://schemas.microsoft.com/office/drawing/2014/main" id="{CA7CE926-D114-82E4-4579-E61EF757A119}"/>
                    </a:ext>
                  </a:extLst>
                </p:cNvPr>
                <p:cNvSpPr/>
                <p:nvPr/>
              </p:nvSpPr>
              <p:spPr>
                <a:xfrm>
                  <a:off x="9144002" y="2254253"/>
                  <a:ext cx="270931" cy="268813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D772A7F-85E3-CF2B-C7A7-1C3BF3D743A4}"/>
                    </a:ext>
                  </a:extLst>
                </p:cNvPr>
                <p:cNvSpPr txBox="1"/>
                <p:nvPr/>
              </p:nvSpPr>
              <p:spPr>
                <a:xfrm>
                  <a:off x="8771467" y="2621240"/>
                  <a:ext cx="1625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к, по</a:t>
                  </a:r>
                </a:p>
              </p:txBody>
            </p:sp>
          </p:grp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7EA2B90F-C8C9-5B0E-8B9F-9CFB76FCDA24}"/>
                </a:ext>
              </a:extLst>
            </p:cNvPr>
            <p:cNvGrpSpPr/>
            <p:nvPr/>
          </p:nvGrpSpPr>
          <p:grpSpPr>
            <a:xfrm>
              <a:off x="8203104" y="3163964"/>
              <a:ext cx="3631255" cy="2742357"/>
              <a:chOff x="1002240" y="4309912"/>
              <a:chExt cx="3631255" cy="2742357"/>
            </a:xfrm>
          </p:grpSpPr>
          <p:sp>
            <p:nvSpPr>
              <p:cNvPr id="32" name="Прямоугольник: скругленные углы 31">
                <a:extLst>
                  <a:ext uri="{FF2B5EF4-FFF2-40B4-BE49-F238E27FC236}">
                    <a16:creationId xmlns:a16="http://schemas.microsoft.com/office/drawing/2014/main" id="{461F7DE3-7FA0-9CFF-BA39-0102841285B8}"/>
                  </a:ext>
                </a:extLst>
              </p:cNvPr>
              <p:cNvSpPr/>
              <p:nvPr/>
            </p:nvSpPr>
            <p:spPr>
              <a:xfrm>
                <a:off x="1002240" y="4309912"/>
                <a:ext cx="3494602" cy="266305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id="{EA959381-5BF7-97A5-A5BC-B47771C8FC20}"/>
                  </a:ext>
                </a:extLst>
              </p:cNvPr>
              <p:cNvGrpSpPr/>
              <p:nvPr/>
            </p:nvGrpSpPr>
            <p:grpSpPr>
              <a:xfrm>
                <a:off x="1009763" y="4309912"/>
                <a:ext cx="3623732" cy="2742357"/>
                <a:chOff x="7332135" y="1079212"/>
                <a:chExt cx="3623732" cy="2742357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E222DEC-72DB-9295-13B1-D0AB2F27B156}"/>
                    </a:ext>
                  </a:extLst>
                </p:cNvPr>
                <p:cNvSpPr txBox="1"/>
                <p:nvPr/>
              </p:nvSpPr>
              <p:spPr>
                <a:xfrm>
                  <a:off x="7958667" y="1079212"/>
                  <a:ext cx="1625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В. п.</a:t>
                  </a:r>
                </a:p>
              </p:txBody>
            </p:sp>
            <p:cxnSp>
              <p:nvCxnSpPr>
                <p:cNvPr id="35" name="Прямая со стрелкой 34">
                  <a:extLst>
                    <a:ext uri="{FF2B5EF4-FFF2-40B4-BE49-F238E27FC236}">
                      <a16:creationId xmlns:a16="http://schemas.microsoft.com/office/drawing/2014/main" id="{7F183D4E-9470-63AB-1A90-2A2508BFCFA0}"/>
                    </a:ext>
                  </a:extLst>
                </p:cNvPr>
                <p:cNvCxnSpPr/>
                <p:nvPr/>
              </p:nvCxnSpPr>
              <p:spPr>
                <a:xfrm flipH="1">
                  <a:off x="7687733" y="1663987"/>
                  <a:ext cx="474134" cy="45056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 стрелкой 35">
                  <a:extLst>
                    <a:ext uri="{FF2B5EF4-FFF2-40B4-BE49-F238E27FC236}">
                      <a16:creationId xmlns:a16="http://schemas.microsoft.com/office/drawing/2014/main" id="{AFECEDE3-A75A-B81F-5230-E8346F55BE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69868" y="1647057"/>
                  <a:ext cx="474134" cy="45056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Овал 36">
                  <a:extLst>
                    <a:ext uri="{FF2B5EF4-FFF2-40B4-BE49-F238E27FC236}">
                      <a16:creationId xmlns:a16="http://schemas.microsoft.com/office/drawing/2014/main" id="{8F60979F-4CC9-4B7E-0775-6501E6ABC2EA}"/>
                    </a:ext>
                  </a:extLst>
                </p:cNvPr>
                <p:cNvSpPr/>
                <p:nvPr/>
              </p:nvSpPr>
              <p:spPr>
                <a:xfrm>
                  <a:off x="7399866" y="2114550"/>
                  <a:ext cx="609600" cy="5232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99307E3-0FC8-5211-7016-BE80FED59BFA}"/>
                    </a:ext>
                  </a:extLst>
                </p:cNvPr>
                <p:cNvSpPr txBox="1"/>
                <p:nvPr/>
              </p:nvSpPr>
              <p:spPr>
                <a:xfrm>
                  <a:off x="7484532" y="2114550"/>
                  <a:ext cx="4741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77A0FD0-7D27-B606-A8F8-47676F657531}"/>
                    </a:ext>
                  </a:extLst>
                </p:cNvPr>
                <p:cNvSpPr txBox="1"/>
                <p:nvPr/>
              </p:nvSpPr>
              <p:spPr>
                <a:xfrm>
                  <a:off x="7332135" y="2523066"/>
                  <a:ext cx="1117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кого? что?</a:t>
                  </a:r>
                </a:p>
              </p:txBody>
            </p:sp>
            <p:sp>
              <p:nvSpPr>
                <p:cNvPr id="40" name="Овал 39">
                  <a:extLst>
                    <a:ext uri="{FF2B5EF4-FFF2-40B4-BE49-F238E27FC236}">
                      <a16:creationId xmlns:a16="http://schemas.microsoft.com/office/drawing/2014/main" id="{8B6F13DF-9E5F-2192-D5FD-AEDF50866FC6}"/>
                    </a:ext>
                  </a:extLst>
                </p:cNvPr>
                <p:cNvSpPr/>
                <p:nvPr/>
              </p:nvSpPr>
              <p:spPr>
                <a:xfrm>
                  <a:off x="8974664" y="2114550"/>
                  <a:ext cx="609600" cy="5232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1" name="Прямоугольный треугольник 40">
                  <a:extLst>
                    <a:ext uri="{FF2B5EF4-FFF2-40B4-BE49-F238E27FC236}">
                      <a16:creationId xmlns:a16="http://schemas.microsoft.com/office/drawing/2014/main" id="{CCE97AFB-28C6-DC2C-FC16-35BC48C2D57A}"/>
                    </a:ext>
                  </a:extLst>
                </p:cNvPr>
                <p:cNvSpPr/>
                <p:nvPr/>
              </p:nvSpPr>
              <p:spPr>
                <a:xfrm>
                  <a:off x="9144002" y="2254253"/>
                  <a:ext cx="270931" cy="268813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3414BAF-04EA-0839-C15D-B7FF490D6253}"/>
                    </a:ext>
                  </a:extLst>
                </p:cNvPr>
                <p:cNvSpPr txBox="1"/>
                <p:nvPr/>
              </p:nvSpPr>
              <p:spPr>
                <a:xfrm>
                  <a:off x="8771467" y="2621240"/>
                  <a:ext cx="21844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про, сквозь, на, во, за, через</a:t>
                  </a:r>
                </a:p>
              </p:txBody>
            </p:sp>
          </p:grp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B1EA2086-F0C2-8902-9AAD-27184B59DF26}"/>
                </a:ext>
              </a:extLst>
            </p:cNvPr>
            <p:cNvGrpSpPr/>
            <p:nvPr/>
          </p:nvGrpSpPr>
          <p:grpSpPr>
            <a:xfrm>
              <a:off x="4326438" y="4425857"/>
              <a:ext cx="3686019" cy="2373025"/>
              <a:chOff x="8205414" y="686643"/>
              <a:chExt cx="3686019" cy="2373025"/>
            </a:xfrm>
          </p:grpSpPr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800A711F-EF51-D501-A2A7-14B5298D2474}"/>
                  </a:ext>
                </a:extLst>
              </p:cNvPr>
              <p:cNvSpPr/>
              <p:nvPr/>
            </p:nvSpPr>
            <p:spPr>
              <a:xfrm>
                <a:off x="8205414" y="686643"/>
                <a:ext cx="3149426" cy="232822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59F2A16B-0999-907E-82CC-FCCCDE17555F}"/>
                  </a:ext>
                </a:extLst>
              </p:cNvPr>
              <p:cNvGrpSpPr/>
              <p:nvPr/>
            </p:nvGrpSpPr>
            <p:grpSpPr>
              <a:xfrm>
                <a:off x="8267701" y="686643"/>
                <a:ext cx="3623732" cy="2373025"/>
                <a:chOff x="7332135" y="1079212"/>
                <a:chExt cx="3623732" cy="2373025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0B217E9-3F94-4E07-D7ED-2EFC0792D68B}"/>
                    </a:ext>
                  </a:extLst>
                </p:cNvPr>
                <p:cNvSpPr txBox="1"/>
                <p:nvPr/>
              </p:nvSpPr>
              <p:spPr>
                <a:xfrm>
                  <a:off x="7958667" y="1079212"/>
                  <a:ext cx="1625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Т. п.</a:t>
                  </a:r>
                </a:p>
              </p:txBody>
            </p:sp>
            <p:cxnSp>
              <p:nvCxnSpPr>
                <p:cNvPr id="24" name="Прямая со стрелкой 23">
                  <a:extLst>
                    <a:ext uri="{FF2B5EF4-FFF2-40B4-BE49-F238E27FC236}">
                      <a16:creationId xmlns:a16="http://schemas.microsoft.com/office/drawing/2014/main" id="{05C9B8E9-3144-5E73-4AFD-18BD887C20B7}"/>
                    </a:ext>
                  </a:extLst>
                </p:cNvPr>
                <p:cNvCxnSpPr/>
                <p:nvPr/>
              </p:nvCxnSpPr>
              <p:spPr>
                <a:xfrm flipH="1">
                  <a:off x="7687733" y="1663987"/>
                  <a:ext cx="474134" cy="45056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 стрелкой 24">
                  <a:extLst>
                    <a:ext uri="{FF2B5EF4-FFF2-40B4-BE49-F238E27FC236}">
                      <a16:creationId xmlns:a16="http://schemas.microsoft.com/office/drawing/2014/main" id="{9FEAD49E-6797-58B3-7523-549C49052E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69868" y="1647057"/>
                  <a:ext cx="474134" cy="45056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id="{23B8A549-0AE4-85E7-EA72-0CAB576873FF}"/>
                    </a:ext>
                  </a:extLst>
                </p:cNvPr>
                <p:cNvSpPr/>
                <p:nvPr/>
              </p:nvSpPr>
              <p:spPr>
                <a:xfrm>
                  <a:off x="7399866" y="2114550"/>
                  <a:ext cx="609600" cy="5232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BC4CBB3-F2CE-AD06-0778-11231E7E9F3D}"/>
                    </a:ext>
                  </a:extLst>
                </p:cNvPr>
                <p:cNvSpPr txBox="1"/>
                <p:nvPr/>
              </p:nvSpPr>
              <p:spPr>
                <a:xfrm>
                  <a:off x="7484532" y="2114550"/>
                  <a:ext cx="4741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8BBE453-D036-4E66-ECA9-445FDDCD77F1}"/>
                    </a:ext>
                  </a:extLst>
                </p:cNvPr>
                <p:cNvSpPr txBox="1"/>
                <p:nvPr/>
              </p:nvSpPr>
              <p:spPr>
                <a:xfrm>
                  <a:off x="7332135" y="2523066"/>
                  <a:ext cx="1117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кем? чем?</a:t>
                  </a:r>
                </a:p>
              </p:txBody>
            </p:sp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id="{1EA06117-3FF6-E725-C1CC-E48CC75E400C}"/>
                    </a:ext>
                  </a:extLst>
                </p:cNvPr>
                <p:cNvSpPr/>
                <p:nvPr/>
              </p:nvSpPr>
              <p:spPr>
                <a:xfrm>
                  <a:off x="8974664" y="2114550"/>
                  <a:ext cx="609600" cy="5232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0" name="Прямоугольный треугольник 29">
                  <a:extLst>
                    <a:ext uri="{FF2B5EF4-FFF2-40B4-BE49-F238E27FC236}">
                      <a16:creationId xmlns:a16="http://schemas.microsoft.com/office/drawing/2014/main" id="{263998EE-5337-F6E6-2C97-E0FDC0F48800}"/>
                    </a:ext>
                  </a:extLst>
                </p:cNvPr>
                <p:cNvSpPr/>
                <p:nvPr/>
              </p:nvSpPr>
              <p:spPr>
                <a:xfrm>
                  <a:off x="9144002" y="2254253"/>
                  <a:ext cx="270931" cy="268813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FB8A77C-2AB0-3A82-626F-F55B871EDF11}"/>
                    </a:ext>
                  </a:extLst>
                </p:cNvPr>
                <p:cNvSpPr txBox="1"/>
                <p:nvPr/>
              </p:nvSpPr>
              <p:spPr>
                <a:xfrm>
                  <a:off x="8771467" y="2621240"/>
                  <a:ext cx="21844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за, между, </a:t>
                  </a:r>
                </a:p>
                <a:p>
                  <a:r>
                    <a:rPr lang="ru-RU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с, над</a:t>
                  </a:r>
                </a:p>
              </p:txBody>
            </p:sp>
          </p:grp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10EB88A3-7C04-102C-FC61-698B54E0BF9C}"/>
                </a:ext>
              </a:extLst>
            </p:cNvPr>
            <p:cNvGrpSpPr/>
            <p:nvPr/>
          </p:nvGrpSpPr>
          <p:grpSpPr>
            <a:xfrm>
              <a:off x="269789" y="2897963"/>
              <a:ext cx="3708568" cy="2373025"/>
              <a:chOff x="8164683" y="3236518"/>
              <a:chExt cx="3708568" cy="2373025"/>
            </a:xfrm>
          </p:grpSpPr>
          <p:sp>
            <p:nvSpPr>
              <p:cNvPr id="10" name="Прямоугольник: скругленные углы 9">
                <a:extLst>
                  <a:ext uri="{FF2B5EF4-FFF2-40B4-BE49-F238E27FC236}">
                    <a16:creationId xmlns:a16="http://schemas.microsoft.com/office/drawing/2014/main" id="{36ED18BD-EAC2-29E4-C88E-AF7556A140D6}"/>
                  </a:ext>
                </a:extLst>
              </p:cNvPr>
              <p:cNvSpPr/>
              <p:nvPr/>
            </p:nvSpPr>
            <p:spPr>
              <a:xfrm>
                <a:off x="8164683" y="3236518"/>
                <a:ext cx="3375411" cy="23730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id="{DA264937-69DD-BF60-0994-AFDFF3B55664}"/>
                  </a:ext>
                </a:extLst>
              </p:cNvPr>
              <p:cNvGrpSpPr/>
              <p:nvPr/>
            </p:nvGrpSpPr>
            <p:grpSpPr>
              <a:xfrm>
                <a:off x="8249519" y="3236518"/>
                <a:ext cx="3623732" cy="2373025"/>
                <a:chOff x="7332135" y="1079212"/>
                <a:chExt cx="3623732" cy="2373025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13A2B8E-EB07-897F-8E62-F26CF8FBFC5C}"/>
                    </a:ext>
                  </a:extLst>
                </p:cNvPr>
                <p:cNvSpPr txBox="1"/>
                <p:nvPr/>
              </p:nvSpPr>
              <p:spPr>
                <a:xfrm>
                  <a:off x="7958667" y="1079212"/>
                  <a:ext cx="1625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П. п.</a:t>
                  </a:r>
                </a:p>
              </p:txBody>
            </p:sp>
            <p:cxnSp>
              <p:nvCxnSpPr>
                <p:cNvPr id="13" name="Прямая со стрелкой 12">
                  <a:extLst>
                    <a:ext uri="{FF2B5EF4-FFF2-40B4-BE49-F238E27FC236}">
                      <a16:creationId xmlns:a16="http://schemas.microsoft.com/office/drawing/2014/main" id="{286A10F6-43F7-9BD6-F7AF-34012639BFA4}"/>
                    </a:ext>
                  </a:extLst>
                </p:cNvPr>
                <p:cNvCxnSpPr/>
                <p:nvPr/>
              </p:nvCxnSpPr>
              <p:spPr>
                <a:xfrm flipH="1">
                  <a:off x="7687733" y="1663987"/>
                  <a:ext cx="474134" cy="45056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 стрелкой 13">
                  <a:extLst>
                    <a:ext uri="{FF2B5EF4-FFF2-40B4-BE49-F238E27FC236}">
                      <a16:creationId xmlns:a16="http://schemas.microsoft.com/office/drawing/2014/main" id="{8148E26D-A18E-4C6E-D59F-C666F70767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69868" y="1647057"/>
                  <a:ext cx="474134" cy="45056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id="{FEC957ED-228F-F313-F4C6-7BF4DB7FE8A8}"/>
                    </a:ext>
                  </a:extLst>
                </p:cNvPr>
                <p:cNvSpPr/>
                <p:nvPr/>
              </p:nvSpPr>
              <p:spPr>
                <a:xfrm>
                  <a:off x="7399866" y="2114550"/>
                  <a:ext cx="609600" cy="5232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C4D5F1C-523D-EF33-2021-99B5AB600FE4}"/>
                    </a:ext>
                  </a:extLst>
                </p:cNvPr>
                <p:cNvSpPr txBox="1"/>
                <p:nvPr/>
              </p:nvSpPr>
              <p:spPr>
                <a:xfrm>
                  <a:off x="7484532" y="2114550"/>
                  <a:ext cx="4741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04FC51A-6FE8-F9CF-E835-9DB53A1636DA}"/>
                    </a:ext>
                  </a:extLst>
                </p:cNvPr>
                <p:cNvSpPr txBox="1"/>
                <p:nvPr/>
              </p:nvSpPr>
              <p:spPr>
                <a:xfrm>
                  <a:off x="7332135" y="2523066"/>
                  <a:ext cx="1117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 ком? о чем?</a:t>
                  </a:r>
                </a:p>
              </p:txBody>
            </p:sp>
            <p:sp>
              <p:nvSpPr>
                <p:cNvPr id="18" name="Овал 17">
                  <a:extLst>
                    <a:ext uri="{FF2B5EF4-FFF2-40B4-BE49-F238E27FC236}">
                      <a16:creationId xmlns:a16="http://schemas.microsoft.com/office/drawing/2014/main" id="{6A8BEE5B-A6D5-3D9D-F65A-B2B7F3CBC908}"/>
                    </a:ext>
                  </a:extLst>
                </p:cNvPr>
                <p:cNvSpPr/>
                <p:nvPr/>
              </p:nvSpPr>
              <p:spPr>
                <a:xfrm>
                  <a:off x="8974664" y="2114550"/>
                  <a:ext cx="609600" cy="5232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9" name="Прямоугольный треугольник 18">
                  <a:extLst>
                    <a:ext uri="{FF2B5EF4-FFF2-40B4-BE49-F238E27FC236}">
                      <a16:creationId xmlns:a16="http://schemas.microsoft.com/office/drawing/2014/main" id="{0BA65EB8-FFCA-9E33-56DB-5E785AD2BB27}"/>
                    </a:ext>
                  </a:extLst>
                </p:cNvPr>
                <p:cNvSpPr/>
                <p:nvPr/>
              </p:nvSpPr>
              <p:spPr>
                <a:xfrm>
                  <a:off x="9144002" y="2254253"/>
                  <a:ext cx="270931" cy="268813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FE80BF0-F97B-E7A1-AF39-5E150FE112A0}"/>
                    </a:ext>
                  </a:extLst>
                </p:cNvPr>
                <p:cNvSpPr txBox="1"/>
                <p:nvPr/>
              </p:nvSpPr>
              <p:spPr>
                <a:xfrm>
                  <a:off x="8771467" y="2621240"/>
                  <a:ext cx="21844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при, в,  над,</a:t>
                  </a:r>
                </a:p>
                <a:p>
                  <a:r>
                    <a:rPr lang="ru-RU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об, о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7024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3B9E43A-DD97-760D-44CA-E1C7D0BAA732}"/>
              </a:ext>
            </a:extLst>
          </p:cNvPr>
          <p:cNvGrpSpPr/>
          <p:nvPr/>
        </p:nvGrpSpPr>
        <p:grpSpPr>
          <a:xfrm>
            <a:off x="113614" y="-19930"/>
            <a:ext cx="11945435" cy="6936513"/>
            <a:chOff x="113614" y="-19930"/>
            <a:chExt cx="11945435" cy="6936513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C0D100E5-A527-1294-42B2-1CF6A658179D}"/>
                </a:ext>
              </a:extLst>
            </p:cNvPr>
            <p:cNvGrpSpPr/>
            <p:nvPr/>
          </p:nvGrpSpPr>
          <p:grpSpPr>
            <a:xfrm>
              <a:off x="4254610" y="53865"/>
              <a:ext cx="2840563" cy="2860161"/>
              <a:chOff x="4239919" y="835906"/>
              <a:chExt cx="2840563" cy="2860161"/>
            </a:xfrm>
          </p:grpSpPr>
          <p:sp>
            <p:nvSpPr>
              <p:cNvPr id="84" name="Прямоугольник: скругленные углы 83">
                <a:extLst>
                  <a:ext uri="{FF2B5EF4-FFF2-40B4-BE49-F238E27FC236}">
                    <a16:creationId xmlns:a16="http://schemas.microsoft.com/office/drawing/2014/main" id="{A9A89365-FCA1-594C-F58E-5EC01C60F390}"/>
                  </a:ext>
                </a:extLst>
              </p:cNvPr>
              <p:cNvSpPr/>
              <p:nvPr/>
            </p:nvSpPr>
            <p:spPr>
              <a:xfrm>
                <a:off x="4253597" y="852354"/>
                <a:ext cx="2826885" cy="284371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85" name="Группа 84">
                <a:extLst>
                  <a:ext uri="{FF2B5EF4-FFF2-40B4-BE49-F238E27FC236}">
                    <a16:creationId xmlns:a16="http://schemas.microsoft.com/office/drawing/2014/main" id="{1AA2050F-2A3D-8923-F819-6005D9DE4C69}"/>
                  </a:ext>
                </a:extLst>
              </p:cNvPr>
              <p:cNvGrpSpPr/>
              <p:nvPr/>
            </p:nvGrpSpPr>
            <p:grpSpPr>
              <a:xfrm>
                <a:off x="4239919" y="835906"/>
                <a:ext cx="2840563" cy="2860161"/>
                <a:chOff x="7340601" y="1079212"/>
                <a:chExt cx="2840563" cy="2915201"/>
              </a:xfrm>
            </p:grpSpPr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24996AB6-312D-AF07-E366-9AAE43F6271C}"/>
                    </a:ext>
                  </a:extLst>
                </p:cNvPr>
                <p:cNvSpPr txBox="1"/>
                <p:nvPr/>
              </p:nvSpPr>
              <p:spPr>
                <a:xfrm>
                  <a:off x="7958667" y="1079212"/>
                  <a:ext cx="1625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Р. п.</a:t>
                  </a:r>
                </a:p>
              </p:txBody>
            </p:sp>
            <p:cxnSp>
              <p:nvCxnSpPr>
                <p:cNvPr id="91" name="Прямая со стрелкой 90">
                  <a:extLst>
                    <a:ext uri="{FF2B5EF4-FFF2-40B4-BE49-F238E27FC236}">
                      <a16:creationId xmlns:a16="http://schemas.microsoft.com/office/drawing/2014/main" id="{057AA62F-5DF7-6469-3E50-F43195D90B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7539" y="1663987"/>
                  <a:ext cx="314328" cy="25934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Прямая со стрелкой 91">
                  <a:extLst>
                    <a:ext uri="{FF2B5EF4-FFF2-40B4-BE49-F238E27FC236}">
                      <a16:creationId xmlns:a16="http://schemas.microsoft.com/office/drawing/2014/main" id="{B25E037C-76ED-D1EC-B5D1-6CBAFA0A0F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69868" y="1647057"/>
                  <a:ext cx="474134" cy="45056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Овал 92">
                  <a:extLst>
                    <a:ext uri="{FF2B5EF4-FFF2-40B4-BE49-F238E27FC236}">
                      <a16:creationId xmlns:a16="http://schemas.microsoft.com/office/drawing/2014/main" id="{D4B326E9-890B-D186-63E0-C0D7A5DD6272}"/>
                    </a:ext>
                  </a:extLst>
                </p:cNvPr>
                <p:cNvSpPr/>
                <p:nvPr/>
              </p:nvSpPr>
              <p:spPr>
                <a:xfrm>
                  <a:off x="7399866" y="2114550"/>
                  <a:ext cx="609600" cy="5232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1206F32E-42CD-524B-4676-F143B9021366}"/>
                    </a:ext>
                  </a:extLst>
                </p:cNvPr>
                <p:cNvSpPr txBox="1"/>
                <p:nvPr/>
              </p:nvSpPr>
              <p:spPr>
                <a:xfrm>
                  <a:off x="7484532" y="1784468"/>
                  <a:ext cx="4741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B036B8A8-BC6B-557F-2BF2-32C12BD8BBE3}"/>
                    </a:ext>
                  </a:extLst>
                </p:cNvPr>
                <p:cNvSpPr txBox="1"/>
                <p:nvPr/>
              </p:nvSpPr>
              <p:spPr>
                <a:xfrm>
                  <a:off x="7340601" y="2331807"/>
                  <a:ext cx="1388531" cy="16626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кого? чего?</a:t>
                  </a:r>
                </a:p>
                <a:p>
                  <a:r>
                    <a:rPr lang="ru-R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где? </a:t>
                  </a:r>
                </a:p>
                <a:p>
                  <a:r>
                    <a:rPr lang="ru-R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куда?</a:t>
                  </a:r>
                </a:p>
                <a:p>
                  <a:r>
                    <a:rPr lang="ru-R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откуда?</a:t>
                  </a:r>
                </a:p>
              </p:txBody>
            </p:sp>
            <p:sp>
              <p:nvSpPr>
                <p:cNvPr id="96" name="Овал 95">
                  <a:extLst>
                    <a:ext uri="{FF2B5EF4-FFF2-40B4-BE49-F238E27FC236}">
                      <a16:creationId xmlns:a16="http://schemas.microsoft.com/office/drawing/2014/main" id="{6762F065-1D1E-9FCE-E545-451ED9F8D106}"/>
                    </a:ext>
                  </a:extLst>
                </p:cNvPr>
                <p:cNvSpPr/>
                <p:nvPr/>
              </p:nvSpPr>
              <p:spPr>
                <a:xfrm>
                  <a:off x="8250764" y="2172800"/>
                  <a:ext cx="609600" cy="5232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7" name="Прямоугольный треугольник 96">
                  <a:extLst>
                    <a:ext uri="{FF2B5EF4-FFF2-40B4-BE49-F238E27FC236}">
                      <a16:creationId xmlns:a16="http://schemas.microsoft.com/office/drawing/2014/main" id="{33E4E21A-3DE4-9731-1B42-CB47D49C89A2}"/>
                    </a:ext>
                  </a:extLst>
                </p:cNvPr>
                <p:cNvSpPr/>
                <p:nvPr/>
              </p:nvSpPr>
              <p:spPr>
                <a:xfrm>
                  <a:off x="8458202" y="2254253"/>
                  <a:ext cx="270931" cy="268813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5669E608-D432-A6F3-95A8-34DFE243A857}"/>
                    </a:ext>
                  </a:extLst>
                </p:cNvPr>
                <p:cNvSpPr txBox="1"/>
                <p:nvPr/>
              </p:nvSpPr>
              <p:spPr>
                <a:xfrm>
                  <a:off x="8555564" y="2600621"/>
                  <a:ext cx="1625600" cy="721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от, без, из, для, до</a:t>
                  </a:r>
                </a:p>
              </p:txBody>
            </p:sp>
          </p:grpSp>
          <p:cxnSp>
            <p:nvCxnSpPr>
              <p:cNvPr id="86" name="Прямая со стрелкой 85">
                <a:extLst>
                  <a:ext uri="{FF2B5EF4-FFF2-40B4-BE49-F238E27FC236}">
                    <a16:creationId xmlns:a16="http://schemas.microsoft.com/office/drawing/2014/main" id="{FAFF1FDE-8EFA-843F-2BAB-22C698362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18905" y="1421119"/>
                <a:ext cx="0" cy="43133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Группа 86">
                <a:extLst>
                  <a:ext uri="{FF2B5EF4-FFF2-40B4-BE49-F238E27FC236}">
                    <a16:creationId xmlns:a16="http://schemas.microsoft.com/office/drawing/2014/main" id="{E6D21A41-E4BF-8D36-F6AB-BB4A2E69E00D}"/>
                  </a:ext>
                </a:extLst>
              </p:cNvPr>
              <p:cNvGrpSpPr/>
              <p:nvPr/>
            </p:nvGrpSpPr>
            <p:grpSpPr>
              <a:xfrm>
                <a:off x="6043320" y="1614058"/>
                <a:ext cx="1005415" cy="294789"/>
                <a:chOff x="6975394" y="2265338"/>
                <a:chExt cx="1005415" cy="294789"/>
              </a:xfrm>
            </p:grpSpPr>
            <p:cxnSp>
              <p:nvCxnSpPr>
                <p:cNvPr id="88" name="Прямая соединительная линия 87">
                  <a:extLst>
                    <a:ext uri="{FF2B5EF4-FFF2-40B4-BE49-F238E27FC236}">
                      <a16:creationId xmlns:a16="http://schemas.microsoft.com/office/drawing/2014/main" id="{908FE649-77E3-3EDB-7AA9-DE802FE4AB50}"/>
                    </a:ext>
                  </a:extLst>
                </p:cNvPr>
                <p:cNvCxnSpPr/>
                <p:nvPr/>
              </p:nvCxnSpPr>
              <p:spPr>
                <a:xfrm>
                  <a:off x="6975394" y="2265338"/>
                  <a:ext cx="968456" cy="0"/>
                </a:xfrm>
                <a:prstGeom prst="line">
                  <a:avLst/>
                </a:prstGeom>
                <a:ln w="57150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Прямая соединительная линия 88">
                  <a:extLst>
                    <a:ext uri="{FF2B5EF4-FFF2-40B4-BE49-F238E27FC236}">
                      <a16:creationId xmlns:a16="http://schemas.microsoft.com/office/drawing/2014/main" id="{5347FC03-6777-5B86-469C-D6B87CB2C155}"/>
                    </a:ext>
                  </a:extLst>
                </p:cNvPr>
                <p:cNvCxnSpPr/>
                <p:nvPr/>
              </p:nvCxnSpPr>
              <p:spPr>
                <a:xfrm>
                  <a:off x="7012353" y="2560127"/>
                  <a:ext cx="968456" cy="0"/>
                </a:xfrm>
                <a:prstGeom prst="line">
                  <a:avLst/>
                </a:prstGeom>
                <a:ln w="57150">
                  <a:prstDash val="dash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4534BA45-996B-C880-CC12-EF4E4A964898}"/>
                </a:ext>
              </a:extLst>
            </p:cNvPr>
            <p:cNvGrpSpPr/>
            <p:nvPr/>
          </p:nvGrpSpPr>
          <p:grpSpPr>
            <a:xfrm>
              <a:off x="8727332" y="-19930"/>
              <a:ext cx="3161314" cy="2559490"/>
              <a:chOff x="2744186" y="1507205"/>
              <a:chExt cx="3161314" cy="2559490"/>
            </a:xfrm>
          </p:grpSpPr>
          <p:sp>
            <p:nvSpPr>
              <p:cNvPr id="69" name="Прямоугольник: скругленные углы 68">
                <a:extLst>
                  <a:ext uri="{FF2B5EF4-FFF2-40B4-BE49-F238E27FC236}">
                    <a16:creationId xmlns:a16="http://schemas.microsoft.com/office/drawing/2014/main" id="{064EFD11-073A-38C4-0FBF-DDA53B47B450}"/>
                  </a:ext>
                </a:extLst>
              </p:cNvPr>
              <p:cNvSpPr/>
              <p:nvPr/>
            </p:nvSpPr>
            <p:spPr>
              <a:xfrm>
                <a:off x="2744186" y="1507205"/>
                <a:ext cx="3161314" cy="255949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70" name="Группа 69">
                <a:extLst>
                  <a:ext uri="{FF2B5EF4-FFF2-40B4-BE49-F238E27FC236}">
                    <a16:creationId xmlns:a16="http://schemas.microsoft.com/office/drawing/2014/main" id="{E2D7A7B9-E473-B2C7-C51B-A94CB50B9149}"/>
                  </a:ext>
                </a:extLst>
              </p:cNvPr>
              <p:cNvGrpSpPr/>
              <p:nvPr/>
            </p:nvGrpSpPr>
            <p:grpSpPr>
              <a:xfrm>
                <a:off x="2967532" y="1507205"/>
                <a:ext cx="2692380" cy="2559490"/>
                <a:chOff x="7255955" y="1079212"/>
                <a:chExt cx="2692380" cy="2559490"/>
              </a:xfrm>
            </p:grpSpPr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6F09A3A2-9C47-FCC0-A799-8FD2E9CE766A}"/>
                    </a:ext>
                  </a:extLst>
                </p:cNvPr>
                <p:cNvSpPr txBox="1"/>
                <p:nvPr/>
              </p:nvSpPr>
              <p:spPr>
                <a:xfrm>
                  <a:off x="7958667" y="1079212"/>
                  <a:ext cx="1625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Д. п.</a:t>
                  </a:r>
                </a:p>
              </p:txBody>
            </p:sp>
            <p:cxnSp>
              <p:nvCxnSpPr>
                <p:cNvPr id="76" name="Прямая со стрелкой 75">
                  <a:extLst>
                    <a:ext uri="{FF2B5EF4-FFF2-40B4-BE49-F238E27FC236}">
                      <a16:creationId xmlns:a16="http://schemas.microsoft.com/office/drawing/2014/main" id="{CAB7F211-C6F5-F89A-3C99-45908BDE67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18130" y="1663987"/>
                  <a:ext cx="343737" cy="204258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Прямая со стрелкой 76">
                  <a:extLst>
                    <a:ext uri="{FF2B5EF4-FFF2-40B4-BE49-F238E27FC236}">
                      <a16:creationId xmlns:a16="http://schemas.microsoft.com/office/drawing/2014/main" id="{D2AF9A8A-66E6-B2BE-02E9-09208917F2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98468" y="1647057"/>
                  <a:ext cx="474134" cy="45056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Овал 77">
                  <a:extLst>
                    <a:ext uri="{FF2B5EF4-FFF2-40B4-BE49-F238E27FC236}">
                      <a16:creationId xmlns:a16="http://schemas.microsoft.com/office/drawing/2014/main" id="{0250DEAF-E7C4-70EE-8FA6-4CBF9ACC3BB5}"/>
                    </a:ext>
                  </a:extLst>
                </p:cNvPr>
                <p:cNvSpPr/>
                <p:nvPr/>
              </p:nvSpPr>
              <p:spPr>
                <a:xfrm>
                  <a:off x="7399866" y="1828800"/>
                  <a:ext cx="609600" cy="5232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236DFCE4-404C-F60C-0E67-E6EC44E1A4E1}"/>
                    </a:ext>
                  </a:extLst>
                </p:cNvPr>
                <p:cNvSpPr txBox="1"/>
                <p:nvPr/>
              </p:nvSpPr>
              <p:spPr>
                <a:xfrm>
                  <a:off x="7484532" y="1752600"/>
                  <a:ext cx="4741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622FB70-A9DC-1C44-920C-9FAA289F9C5F}"/>
                    </a:ext>
                  </a:extLst>
                </p:cNvPr>
                <p:cNvSpPr txBox="1"/>
                <p:nvPr/>
              </p:nvSpPr>
              <p:spPr>
                <a:xfrm>
                  <a:off x="7255955" y="2315263"/>
                  <a:ext cx="1117600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кому? чему?</a:t>
                  </a:r>
                </a:p>
                <a:p>
                  <a:r>
                    <a:rPr lang="ru-R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где?</a:t>
                  </a:r>
                </a:p>
                <a:p>
                  <a:r>
                    <a:rPr lang="ru-R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куда?</a:t>
                  </a:r>
                </a:p>
              </p:txBody>
            </p:sp>
            <p:sp>
              <p:nvSpPr>
                <p:cNvPr id="81" name="Овал 80">
                  <a:extLst>
                    <a:ext uri="{FF2B5EF4-FFF2-40B4-BE49-F238E27FC236}">
                      <a16:creationId xmlns:a16="http://schemas.microsoft.com/office/drawing/2014/main" id="{4EBCB034-D829-FB15-66F0-B0A5BAC3DF34}"/>
                    </a:ext>
                  </a:extLst>
                </p:cNvPr>
                <p:cNvSpPr/>
                <p:nvPr/>
              </p:nvSpPr>
              <p:spPr>
                <a:xfrm>
                  <a:off x="8365064" y="2114550"/>
                  <a:ext cx="609600" cy="5232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2" name="Прямоугольный треугольник 81">
                  <a:extLst>
                    <a:ext uri="{FF2B5EF4-FFF2-40B4-BE49-F238E27FC236}">
                      <a16:creationId xmlns:a16="http://schemas.microsoft.com/office/drawing/2014/main" id="{EA394116-084E-5A44-7995-0F97DF0C66AF}"/>
                    </a:ext>
                  </a:extLst>
                </p:cNvPr>
                <p:cNvSpPr/>
                <p:nvPr/>
              </p:nvSpPr>
              <p:spPr>
                <a:xfrm>
                  <a:off x="8477252" y="2254253"/>
                  <a:ext cx="270931" cy="268813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FD6E176C-4DBC-5A76-B03F-22BA981B54CC}"/>
                    </a:ext>
                  </a:extLst>
                </p:cNvPr>
                <p:cNvSpPr txBox="1"/>
                <p:nvPr/>
              </p:nvSpPr>
              <p:spPr>
                <a:xfrm>
                  <a:off x="8322735" y="2564973"/>
                  <a:ext cx="1625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к, по</a:t>
                  </a:r>
                </a:p>
              </p:txBody>
            </p:sp>
          </p:grpSp>
          <p:cxnSp>
            <p:nvCxnSpPr>
              <p:cNvPr id="71" name="Прямая со стрелкой 70">
                <a:extLst>
                  <a:ext uri="{FF2B5EF4-FFF2-40B4-BE49-F238E27FC236}">
                    <a16:creationId xmlns:a16="http://schemas.microsoft.com/office/drawing/2014/main" id="{C96FA588-1283-104E-E6CB-F67D976404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80918" y="2094100"/>
                <a:ext cx="5277" cy="54741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Группа 71">
                <a:extLst>
                  <a:ext uri="{FF2B5EF4-FFF2-40B4-BE49-F238E27FC236}">
                    <a16:creationId xmlns:a16="http://schemas.microsoft.com/office/drawing/2014/main" id="{EBCC8886-EA5B-3BCA-8965-903910760A8A}"/>
                  </a:ext>
                </a:extLst>
              </p:cNvPr>
              <p:cNvGrpSpPr/>
              <p:nvPr/>
            </p:nvGrpSpPr>
            <p:grpSpPr>
              <a:xfrm>
                <a:off x="4740743" y="2655934"/>
                <a:ext cx="1005415" cy="294789"/>
                <a:chOff x="6975394" y="2265338"/>
                <a:chExt cx="1005415" cy="294789"/>
              </a:xfrm>
            </p:grpSpPr>
            <p:cxnSp>
              <p:nvCxnSpPr>
                <p:cNvPr id="73" name="Прямая соединительная линия 72">
                  <a:extLst>
                    <a:ext uri="{FF2B5EF4-FFF2-40B4-BE49-F238E27FC236}">
                      <a16:creationId xmlns:a16="http://schemas.microsoft.com/office/drawing/2014/main" id="{F4C19E63-691C-3C90-9959-1C62CA868AB6}"/>
                    </a:ext>
                  </a:extLst>
                </p:cNvPr>
                <p:cNvCxnSpPr/>
                <p:nvPr/>
              </p:nvCxnSpPr>
              <p:spPr>
                <a:xfrm>
                  <a:off x="6975394" y="2265338"/>
                  <a:ext cx="968456" cy="0"/>
                </a:xfrm>
                <a:prstGeom prst="line">
                  <a:avLst/>
                </a:prstGeom>
                <a:ln w="57150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73">
                  <a:extLst>
                    <a:ext uri="{FF2B5EF4-FFF2-40B4-BE49-F238E27FC236}">
                      <a16:creationId xmlns:a16="http://schemas.microsoft.com/office/drawing/2014/main" id="{5D2B5144-2C5F-E8CE-8D3C-DE517C24ED7B}"/>
                    </a:ext>
                  </a:extLst>
                </p:cNvPr>
                <p:cNvCxnSpPr/>
                <p:nvPr/>
              </p:nvCxnSpPr>
              <p:spPr>
                <a:xfrm>
                  <a:off x="7012353" y="2560127"/>
                  <a:ext cx="968456" cy="0"/>
                </a:xfrm>
                <a:prstGeom prst="line">
                  <a:avLst/>
                </a:prstGeom>
                <a:ln w="57150">
                  <a:prstDash val="dash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DF99A9CB-F6C7-4A5A-ABDF-743905D7FBBC}"/>
                </a:ext>
              </a:extLst>
            </p:cNvPr>
            <p:cNvGrpSpPr/>
            <p:nvPr/>
          </p:nvGrpSpPr>
          <p:grpSpPr>
            <a:xfrm>
              <a:off x="8301870" y="3005894"/>
              <a:ext cx="3757179" cy="2539605"/>
              <a:chOff x="3588991" y="1631616"/>
              <a:chExt cx="3757179" cy="2539605"/>
            </a:xfrm>
          </p:grpSpPr>
          <p:sp>
            <p:nvSpPr>
              <p:cNvPr id="55" name="Прямоугольник: скругленные углы 54">
                <a:extLst>
                  <a:ext uri="{FF2B5EF4-FFF2-40B4-BE49-F238E27FC236}">
                    <a16:creationId xmlns:a16="http://schemas.microsoft.com/office/drawing/2014/main" id="{D1C20860-108B-8D02-5938-B342F5B4425F}"/>
                  </a:ext>
                </a:extLst>
              </p:cNvPr>
              <p:cNvSpPr/>
              <p:nvPr/>
            </p:nvSpPr>
            <p:spPr>
              <a:xfrm>
                <a:off x="3588991" y="1631616"/>
                <a:ext cx="3644547" cy="253960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56" name="Группа 55">
                <a:extLst>
                  <a:ext uri="{FF2B5EF4-FFF2-40B4-BE49-F238E27FC236}">
                    <a16:creationId xmlns:a16="http://schemas.microsoft.com/office/drawing/2014/main" id="{8171AC6C-74E1-9619-0DD8-346E89F70DCA}"/>
                  </a:ext>
                </a:extLst>
              </p:cNvPr>
              <p:cNvGrpSpPr/>
              <p:nvPr/>
            </p:nvGrpSpPr>
            <p:grpSpPr>
              <a:xfrm>
                <a:off x="3939387" y="1695698"/>
                <a:ext cx="2798577" cy="2365465"/>
                <a:chOff x="6756400" y="886478"/>
                <a:chExt cx="3393725" cy="2666688"/>
              </a:xfrm>
            </p:grpSpPr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712E89D-9691-F6B0-72DC-0650D4A9FC3B}"/>
                    </a:ext>
                  </a:extLst>
                </p:cNvPr>
                <p:cNvSpPr txBox="1"/>
                <p:nvPr/>
              </p:nvSpPr>
              <p:spPr>
                <a:xfrm>
                  <a:off x="7933737" y="886478"/>
                  <a:ext cx="1625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В. п.</a:t>
                  </a:r>
                </a:p>
              </p:txBody>
            </p:sp>
            <p:cxnSp>
              <p:nvCxnSpPr>
                <p:cNvPr id="61" name="Прямая со стрелкой 60">
                  <a:extLst>
                    <a:ext uri="{FF2B5EF4-FFF2-40B4-BE49-F238E27FC236}">
                      <a16:creationId xmlns:a16="http://schemas.microsoft.com/office/drawing/2014/main" id="{A3E94DF5-14E1-43DD-6F04-A1DF71626A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721893" y="1450601"/>
                  <a:ext cx="439363" cy="357195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 стрелкой 61">
                  <a:extLst>
                    <a:ext uri="{FF2B5EF4-FFF2-40B4-BE49-F238E27FC236}">
                      <a16:creationId xmlns:a16="http://schemas.microsoft.com/office/drawing/2014/main" id="{326544D7-F924-7962-3A8D-4A507B407F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79150" y="1451887"/>
                  <a:ext cx="474133" cy="45056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Овал 62">
                  <a:extLst>
                    <a:ext uri="{FF2B5EF4-FFF2-40B4-BE49-F238E27FC236}">
                      <a16:creationId xmlns:a16="http://schemas.microsoft.com/office/drawing/2014/main" id="{25C6AFC4-BA24-1C87-3A9C-3A41C74D9A6B}"/>
                    </a:ext>
                  </a:extLst>
                </p:cNvPr>
                <p:cNvSpPr/>
                <p:nvPr/>
              </p:nvSpPr>
              <p:spPr>
                <a:xfrm>
                  <a:off x="6999816" y="1685033"/>
                  <a:ext cx="609600" cy="5232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E5F63CE-C90D-5807-B59F-16D86CB982D3}"/>
                    </a:ext>
                  </a:extLst>
                </p:cNvPr>
                <p:cNvSpPr txBox="1"/>
                <p:nvPr/>
              </p:nvSpPr>
              <p:spPr>
                <a:xfrm>
                  <a:off x="7123788" y="1620605"/>
                  <a:ext cx="47413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5C0B38C-9B57-757C-3E95-BD5B26CD3A22}"/>
                    </a:ext>
                  </a:extLst>
                </p:cNvPr>
                <p:cNvSpPr txBox="1"/>
                <p:nvPr/>
              </p:nvSpPr>
              <p:spPr>
                <a:xfrm>
                  <a:off x="6756400" y="2080288"/>
                  <a:ext cx="1154640" cy="1145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кого? что?</a:t>
                  </a:r>
                </a:p>
                <a:p>
                  <a:r>
                    <a:rPr lang="ru-R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куда?</a:t>
                  </a:r>
                </a:p>
              </p:txBody>
            </p:sp>
            <p:sp>
              <p:nvSpPr>
                <p:cNvPr id="66" name="Овал 65">
                  <a:extLst>
                    <a:ext uri="{FF2B5EF4-FFF2-40B4-BE49-F238E27FC236}">
                      <a16:creationId xmlns:a16="http://schemas.microsoft.com/office/drawing/2014/main" id="{ACA90093-898A-D7B7-2198-72DC9918D233}"/>
                    </a:ext>
                  </a:extLst>
                </p:cNvPr>
                <p:cNvSpPr/>
                <p:nvPr/>
              </p:nvSpPr>
              <p:spPr>
                <a:xfrm>
                  <a:off x="8212664" y="1959367"/>
                  <a:ext cx="609600" cy="47293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7" name="Прямоугольный треугольник 66">
                  <a:extLst>
                    <a:ext uri="{FF2B5EF4-FFF2-40B4-BE49-F238E27FC236}">
                      <a16:creationId xmlns:a16="http://schemas.microsoft.com/office/drawing/2014/main" id="{37D4A09B-BA43-9A2A-8D9F-9A373D8F4A19}"/>
                    </a:ext>
                  </a:extLst>
                </p:cNvPr>
                <p:cNvSpPr/>
                <p:nvPr/>
              </p:nvSpPr>
              <p:spPr>
                <a:xfrm>
                  <a:off x="8371054" y="1996542"/>
                  <a:ext cx="270932" cy="268814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0105BF3-A509-D702-0853-F56220629AC7}"/>
                    </a:ext>
                  </a:extLst>
                </p:cNvPr>
                <p:cNvSpPr txBox="1"/>
                <p:nvPr/>
              </p:nvSpPr>
              <p:spPr>
                <a:xfrm>
                  <a:off x="7813325" y="2408166"/>
                  <a:ext cx="2336800" cy="1145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про, сквозь, на, во, за, через</a:t>
                  </a:r>
                </a:p>
              </p:txBody>
            </p:sp>
          </p:grpSp>
          <p:cxnSp>
            <p:nvCxnSpPr>
              <p:cNvPr id="57" name="Прямая со стрелкой 56">
                <a:extLst>
                  <a:ext uri="{FF2B5EF4-FFF2-40B4-BE49-F238E27FC236}">
                    <a16:creationId xmlns:a16="http://schemas.microsoft.com/office/drawing/2014/main" id="{BB6A49A2-945B-B540-6FC0-6C45352C0F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09369" y="2121658"/>
                <a:ext cx="0" cy="47414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id="{948F7DCD-6362-EB25-7085-2ABCDE15AF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5574" y="2543625"/>
                <a:ext cx="1120596" cy="11892"/>
              </a:xfrm>
              <a:prstGeom prst="line">
                <a:avLst/>
              </a:prstGeom>
              <a:ln w="5715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:a16="http://schemas.microsoft.com/office/drawing/2014/main" id="{B819EFCF-B7B2-F17C-D784-C2DAB75DD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381" y="2845624"/>
                <a:ext cx="1209613" cy="0"/>
              </a:xfrm>
              <a:prstGeom prst="line">
                <a:avLst/>
              </a:prstGeom>
              <a:ln w="57150">
                <a:prstDash val="lg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24070130-8445-39A5-C68D-7AFD2E4DCA37}"/>
                </a:ext>
              </a:extLst>
            </p:cNvPr>
            <p:cNvGrpSpPr/>
            <p:nvPr/>
          </p:nvGrpSpPr>
          <p:grpSpPr>
            <a:xfrm>
              <a:off x="4535538" y="4167448"/>
              <a:ext cx="3268874" cy="2749135"/>
              <a:chOff x="3698292" y="2041517"/>
              <a:chExt cx="3268874" cy="2749135"/>
            </a:xfrm>
          </p:grpSpPr>
          <p:sp>
            <p:nvSpPr>
              <p:cNvPr id="40" name="Прямоугольник: скругленные углы 39">
                <a:extLst>
                  <a:ext uri="{FF2B5EF4-FFF2-40B4-BE49-F238E27FC236}">
                    <a16:creationId xmlns:a16="http://schemas.microsoft.com/office/drawing/2014/main" id="{F409EF51-03C7-30B8-4F18-520E9F778C06}"/>
                  </a:ext>
                </a:extLst>
              </p:cNvPr>
              <p:cNvSpPr/>
              <p:nvPr/>
            </p:nvSpPr>
            <p:spPr>
              <a:xfrm>
                <a:off x="3698292" y="2133794"/>
                <a:ext cx="3268873" cy="2656858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44F27412-979D-0280-9DED-CCD40B645F1A}"/>
                  </a:ext>
                </a:extLst>
              </p:cNvPr>
              <p:cNvGrpSpPr/>
              <p:nvPr/>
            </p:nvGrpSpPr>
            <p:grpSpPr>
              <a:xfrm>
                <a:off x="3766193" y="2041517"/>
                <a:ext cx="3200973" cy="2749135"/>
                <a:chOff x="7278644" y="1079212"/>
                <a:chExt cx="3200973" cy="2749135"/>
              </a:xfrm>
            </p:grpSpPr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D7426C9-389B-DACA-7E91-DFC16039DE7E}"/>
                    </a:ext>
                  </a:extLst>
                </p:cNvPr>
                <p:cNvSpPr txBox="1"/>
                <p:nvPr/>
              </p:nvSpPr>
              <p:spPr>
                <a:xfrm>
                  <a:off x="7958667" y="1079212"/>
                  <a:ext cx="1625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Т. п.</a:t>
                  </a:r>
                </a:p>
              </p:txBody>
            </p:sp>
            <p:cxnSp>
              <p:nvCxnSpPr>
                <p:cNvPr id="47" name="Прямая со стрелкой 46">
                  <a:extLst>
                    <a:ext uri="{FF2B5EF4-FFF2-40B4-BE49-F238E27FC236}">
                      <a16:creationId xmlns:a16="http://schemas.microsoft.com/office/drawing/2014/main" id="{A46209D7-E088-3675-9AC1-ED6A3F1566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98468" y="1589907"/>
                  <a:ext cx="474134" cy="45056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Овал 47">
                  <a:extLst>
                    <a:ext uri="{FF2B5EF4-FFF2-40B4-BE49-F238E27FC236}">
                      <a16:creationId xmlns:a16="http://schemas.microsoft.com/office/drawing/2014/main" id="{1245518E-D295-BF84-EFF4-2375528F1C21}"/>
                    </a:ext>
                  </a:extLst>
                </p:cNvPr>
                <p:cNvSpPr/>
                <p:nvPr/>
              </p:nvSpPr>
              <p:spPr>
                <a:xfrm>
                  <a:off x="7416799" y="1810766"/>
                  <a:ext cx="609600" cy="5232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B652C90-9304-4330-C8F4-DC9FA0E03A5F}"/>
                    </a:ext>
                  </a:extLst>
                </p:cNvPr>
                <p:cNvSpPr txBox="1"/>
                <p:nvPr/>
              </p:nvSpPr>
              <p:spPr>
                <a:xfrm>
                  <a:off x="7484532" y="1752600"/>
                  <a:ext cx="4741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1F61DC2-3A18-CA48-D30C-3B66A8455327}"/>
                    </a:ext>
                  </a:extLst>
                </p:cNvPr>
                <p:cNvSpPr txBox="1"/>
                <p:nvPr/>
              </p:nvSpPr>
              <p:spPr>
                <a:xfrm>
                  <a:off x="7278644" y="2504908"/>
                  <a:ext cx="1117600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кем? чем?</a:t>
                  </a:r>
                </a:p>
                <a:p>
                  <a:r>
                    <a:rPr lang="ru-R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где?</a:t>
                  </a:r>
                </a:p>
                <a:p>
                  <a:r>
                    <a:rPr lang="ru-R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куда?</a:t>
                  </a:r>
                </a:p>
              </p:txBody>
            </p:sp>
            <p:sp>
              <p:nvSpPr>
                <p:cNvPr id="51" name="Овал 50">
                  <a:extLst>
                    <a:ext uri="{FF2B5EF4-FFF2-40B4-BE49-F238E27FC236}">
                      <a16:creationId xmlns:a16="http://schemas.microsoft.com/office/drawing/2014/main" id="{E7DEABD0-B39D-CBAD-37C2-48F87D2CA773}"/>
                    </a:ext>
                  </a:extLst>
                </p:cNvPr>
                <p:cNvSpPr/>
                <p:nvPr/>
              </p:nvSpPr>
              <p:spPr>
                <a:xfrm>
                  <a:off x="8326964" y="2114550"/>
                  <a:ext cx="609600" cy="5232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2" name="Прямоугольный треугольник 51">
                  <a:extLst>
                    <a:ext uri="{FF2B5EF4-FFF2-40B4-BE49-F238E27FC236}">
                      <a16:creationId xmlns:a16="http://schemas.microsoft.com/office/drawing/2014/main" id="{DF3667B8-5F24-4CBD-2894-99340FB1CF9F}"/>
                    </a:ext>
                  </a:extLst>
                </p:cNvPr>
                <p:cNvSpPr/>
                <p:nvPr/>
              </p:nvSpPr>
              <p:spPr>
                <a:xfrm>
                  <a:off x="8477252" y="2254253"/>
                  <a:ext cx="270931" cy="268813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54DF8CF7-667C-D6FB-48D0-43A6E8D3A330}"/>
                    </a:ext>
                  </a:extLst>
                </p:cNvPr>
                <p:cNvSpPr txBox="1"/>
                <p:nvPr/>
              </p:nvSpPr>
              <p:spPr>
                <a:xfrm>
                  <a:off x="8295217" y="2621240"/>
                  <a:ext cx="21844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за, между, </a:t>
                  </a:r>
                </a:p>
                <a:p>
                  <a:r>
                    <a:rPr lang="ru-R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с, над</a:t>
                  </a:r>
                </a:p>
              </p:txBody>
            </p:sp>
            <p:cxnSp>
              <p:nvCxnSpPr>
                <p:cNvPr id="54" name="Прямая со стрелкой 53">
                  <a:extLst>
                    <a:ext uri="{FF2B5EF4-FFF2-40B4-BE49-F238E27FC236}">
                      <a16:creationId xmlns:a16="http://schemas.microsoft.com/office/drawing/2014/main" id="{A119A98C-F86C-3F4F-76F0-9377888CC4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20021" y="1663987"/>
                  <a:ext cx="341846" cy="21304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Прямая со стрелкой 41">
                <a:extLst>
                  <a:ext uri="{FF2B5EF4-FFF2-40B4-BE49-F238E27FC236}">
                    <a16:creationId xmlns:a16="http://schemas.microsoft.com/office/drawing/2014/main" id="{F4F147A0-8FFB-90D8-DAB4-EAE455A8B9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5967" y="2571262"/>
                <a:ext cx="26157" cy="53614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Группа 42">
                <a:extLst>
                  <a:ext uri="{FF2B5EF4-FFF2-40B4-BE49-F238E27FC236}">
                    <a16:creationId xmlns:a16="http://schemas.microsoft.com/office/drawing/2014/main" id="{381EC22F-8BA5-56DE-F9B7-B26B5447214E}"/>
                  </a:ext>
                </a:extLst>
              </p:cNvPr>
              <p:cNvGrpSpPr/>
              <p:nvPr/>
            </p:nvGrpSpPr>
            <p:grpSpPr>
              <a:xfrm>
                <a:off x="5424113" y="3059667"/>
                <a:ext cx="1005415" cy="294789"/>
                <a:chOff x="6975394" y="2265338"/>
                <a:chExt cx="1005415" cy="294789"/>
              </a:xfrm>
            </p:grpSpPr>
            <p:cxnSp>
              <p:nvCxnSpPr>
                <p:cNvPr id="44" name="Прямая соединительная линия 43">
                  <a:extLst>
                    <a:ext uri="{FF2B5EF4-FFF2-40B4-BE49-F238E27FC236}">
                      <a16:creationId xmlns:a16="http://schemas.microsoft.com/office/drawing/2014/main" id="{740E960A-B6E8-EED5-840B-07484E638FFD}"/>
                    </a:ext>
                  </a:extLst>
                </p:cNvPr>
                <p:cNvCxnSpPr/>
                <p:nvPr/>
              </p:nvCxnSpPr>
              <p:spPr>
                <a:xfrm>
                  <a:off x="6975394" y="2265338"/>
                  <a:ext cx="968456" cy="0"/>
                </a:xfrm>
                <a:prstGeom prst="line">
                  <a:avLst/>
                </a:prstGeom>
                <a:ln w="57150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>
                  <a:extLst>
                    <a:ext uri="{FF2B5EF4-FFF2-40B4-BE49-F238E27FC236}">
                      <a16:creationId xmlns:a16="http://schemas.microsoft.com/office/drawing/2014/main" id="{2C9E6853-7FD7-BEA2-A946-84A796DA2065}"/>
                    </a:ext>
                  </a:extLst>
                </p:cNvPr>
                <p:cNvCxnSpPr/>
                <p:nvPr/>
              </p:nvCxnSpPr>
              <p:spPr>
                <a:xfrm>
                  <a:off x="7012353" y="2560127"/>
                  <a:ext cx="968456" cy="0"/>
                </a:xfrm>
                <a:prstGeom prst="line">
                  <a:avLst/>
                </a:prstGeom>
                <a:ln w="57150">
                  <a:prstDash val="dash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5C3703E0-1E9B-F6E9-7635-81ACA05FB4DE}"/>
                </a:ext>
              </a:extLst>
            </p:cNvPr>
            <p:cNvGrpSpPr/>
            <p:nvPr/>
          </p:nvGrpSpPr>
          <p:grpSpPr>
            <a:xfrm>
              <a:off x="5245813" y="2460226"/>
              <a:ext cx="1480331" cy="1846870"/>
              <a:chOff x="563037" y="2985978"/>
              <a:chExt cx="1807632" cy="2660599"/>
            </a:xfrm>
          </p:grpSpPr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8D019125-C83A-99E0-6E0A-2562CC5334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09" r="21224"/>
              <a:stretch/>
            </p:blipFill>
            <p:spPr>
              <a:xfrm>
                <a:off x="563037" y="3302256"/>
                <a:ext cx="1807632" cy="2344321"/>
              </a:xfrm>
              <a:prstGeom prst="rect">
                <a:avLst/>
              </a:prstGeom>
            </p:spPr>
          </p:pic>
          <p:sp>
            <p:nvSpPr>
              <p:cNvPr id="38" name="Блок-схема: несколько документов 37">
                <a:extLst>
                  <a:ext uri="{FF2B5EF4-FFF2-40B4-BE49-F238E27FC236}">
                    <a16:creationId xmlns:a16="http://schemas.microsoft.com/office/drawing/2014/main" id="{B7B76487-771C-D0BC-73ED-E689A3F466FC}"/>
                  </a:ext>
                </a:extLst>
              </p:cNvPr>
              <p:cNvSpPr/>
              <p:nvPr/>
            </p:nvSpPr>
            <p:spPr>
              <a:xfrm>
                <a:off x="563038" y="2985978"/>
                <a:ext cx="1807631" cy="851448"/>
              </a:xfrm>
              <a:prstGeom prst="flowChartMultidocumen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11AF96-C41D-1EFD-089B-0CD0F026C8D9}"/>
                  </a:ext>
                </a:extLst>
              </p:cNvPr>
              <p:cNvSpPr txBox="1"/>
              <p:nvPr/>
            </p:nvSpPr>
            <p:spPr>
              <a:xfrm>
                <a:off x="670039" y="3172811"/>
                <a:ext cx="16328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/>
                  <a:t>падежи</a:t>
                </a: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1EA08758-BB31-4AD2-41BF-0708C09BD75C}"/>
                </a:ext>
              </a:extLst>
            </p:cNvPr>
            <p:cNvGrpSpPr/>
            <p:nvPr/>
          </p:nvGrpSpPr>
          <p:grpSpPr>
            <a:xfrm>
              <a:off x="332904" y="3251753"/>
              <a:ext cx="3629348" cy="2811666"/>
              <a:chOff x="4676452" y="960234"/>
              <a:chExt cx="3629348" cy="2811666"/>
            </a:xfrm>
          </p:grpSpPr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id="{3B19F6A7-70EC-1086-BF22-3AEF6CA7001E}"/>
                  </a:ext>
                </a:extLst>
              </p:cNvPr>
              <p:cNvSpPr/>
              <p:nvPr/>
            </p:nvSpPr>
            <p:spPr>
              <a:xfrm>
                <a:off x="4795842" y="2052722"/>
                <a:ext cx="609600" cy="52322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0C980FB0-D0F3-5C07-D201-79CFC8D3D807}"/>
                  </a:ext>
                </a:extLst>
              </p:cNvPr>
              <p:cNvSpPr/>
              <p:nvPr/>
            </p:nvSpPr>
            <p:spPr>
              <a:xfrm>
                <a:off x="4728111" y="960234"/>
                <a:ext cx="3577689" cy="2811666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A124B8-6001-E427-332D-D2922C6068B7}"/>
                  </a:ext>
                </a:extLst>
              </p:cNvPr>
              <p:cNvSpPr txBox="1"/>
              <p:nvPr/>
            </p:nvSpPr>
            <p:spPr>
              <a:xfrm>
                <a:off x="5354643" y="1284084"/>
                <a:ext cx="1625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П. п.</a:t>
                </a:r>
              </a:p>
            </p:txBody>
          </p:sp>
          <p:cxnSp>
            <p:nvCxnSpPr>
              <p:cNvPr id="26" name="Прямая со стрелкой 25">
                <a:extLst>
                  <a:ext uri="{FF2B5EF4-FFF2-40B4-BE49-F238E27FC236}">
                    <a16:creationId xmlns:a16="http://schemas.microsoft.com/office/drawing/2014/main" id="{E2FAB54D-9AA1-5133-0DE5-0457B121F2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00642" y="1868859"/>
                <a:ext cx="457201" cy="29421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26">
                <a:extLst>
                  <a:ext uri="{FF2B5EF4-FFF2-40B4-BE49-F238E27FC236}">
                    <a16:creationId xmlns:a16="http://schemas.microsoft.com/office/drawing/2014/main" id="{50378692-7F91-676D-A01D-53E6862E8A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9965" y="1819772"/>
                <a:ext cx="344194" cy="3298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64E7A1B-340C-DB4B-A263-0764EDDF9F26}"/>
                  </a:ext>
                </a:extLst>
              </p:cNvPr>
              <p:cNvSpPr txBox="1"/>
              <p:nvPr/>
            </p:nvSpPr>
            <p:spPr>
              <a:xfrm>
                <a:off x="4880508" y="2014622"/>
                <a:ext cx="4741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A46528-5473-10E0-F3E8-1B6C1458A2F7}"/>
                  </a:ext>
                </a:extLst>
              </p:cNvPr>
              <p:cNvSpPr txBox="1"/>
              <p:nvPr/>
            </p:nvSpPr>
            <p:spPr>
              <a:xfrm>
                <a:off x="4676452" y="2370472"/>
                <a:ext cx="1117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 ком? о чем?</a:t>
                </a:r>
              </a:p>
              <a:p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где?</a:t>
                </a:r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67F0E081-8AE3-CDA6-AC62-FB14B3D3D51C}"/>
                  </a:ext>
                </a:extLst>
              </p:cNvPr>
              <p:cNvSpPr/>
              <p:nvPr/>
            </p:nvSpPr>
            <p:spPr>
              <a:xfrm>
                <a:off x="5684840" y="2433722"/>
                <a:ext cx="609600" cy="52322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1" name="Прямоугольный треугольник 30">
                <a:extLst>
                  <a:ext uri="{FF2B5EF4-FFF2-40B4-BE49-F238E27FC236}">
                    <a16:creationId xmlns:a16="http://schemas.microsoft.com/office/drawing/2014/main" id="{0BBD8FC1-3F1C-B329-7EEB-5722B151B0BC}"/>
                  </a:ext>
                </a:extLst>
              </p:cNvPr>
              <p:cNvSpPr/>
              <p:nvPr/>
            </p:nvSpPr>
            <p:spPr>
              <a:xfrm>
                <a:off x="5892278" y="2535325"/>
                <a:ext cx="270931" cy="268813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1D6BCFE-05B5-D82B-89D3-AEBACD65141A}"/>
                  </a:ext>
                </a:extLst>
              </p:cNvPr>
              <p:cNvSpPr txBox="1"/>
              <p:nvPr/>
            </p:nvSpPr>
            <p:spPr>
              <a:xfrm>
                <a:off x="5802521" y="2921853"/>
                <a:ext cx="2184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при, в,  над,</a:t>
                </a:r>
              </a:p>
              <a:p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об, о</a:t>
                </a:r>
              </a:p>
            </p:txBody>
          </p:sp>
          <p:cxnSp>
            <p:nvCxnSpPr>
              <p:cNvPr id="33" name="Прямая со стрелкой 32">
                <a:extLst>
                  <a:ext uri="{FF2B5EF4-FFF2-40B4-BE49-F238E27FC236}">
                    <a16:creationId xmlns:a16="http://schemas.microsoft.com/office/drawing/2014/main" id="{3A70E384-5265-0CFA-646E-792E5275CE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4074" y="1867942"/>
                <a:ext cx="24244" cy="59026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Группа 33">
                <a:extLst>
                  <a:ext uri="{FF2B5EF4-FFF2-40B4-BE49-F238E27FC236}">
                    <a16:creationId xmlns:a16="http://schemas.microsoft.com/office/drawing/2014/main" id="{6CC83438-AC90-3C2F-6067-07770AAA7449}"/>
                  </a:ext>
                </a:extLst>
              </p:cNvPr>
              <p:cNvGrpSpPr/>
              <p:nvPr/>
            </p:nvGrpSpPr>
            <p:grpSpPr>
              <a:xfrm>
                <a:off x="6937377" y="2218672"/>
                <a:ext cx="1005415" cy="294789"/>
                <a:chOff x="6975394" y="2265338"/>
                <a:chExt cx="1005415" cy="294789"/>
              </a:xfrm>
            </p:grpSpPr>
            <p:cxnSp>
              <p:nvCxnSpPr>
                <p:cNvPr id="35" name="Прямая соединительная линия 34">
                  <a:extLst>
                    <a:ext uri="{FF2B5EF4-FFF2-40B4-BE49-F238E27FC236}">
                      <a16:creationId xmlns:a16="http://schemas.microsoft.com/office/drawing/2014/main" id="{2695AAFD-4C73-F114-6878-6FC70064CAAF}"/>
                    </a:ext>
                  </a:extLst>
                </p:cNvPr>
                <p:cNvCxnSpPr/>
                <p:nvPr/>
              </p:nvCxnSpPr>
              <p:spPr>
                <a:xfrm>
                  <a:off x="6975394" y="2265338"/>
                  <a:ext cx="968456" cy="0"/>
                </a:xfrm>
                <a:prstGeom prst="line">
                  <a:avLst/>
                </a:prstGeom>
                <a:ln w="57150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>
                  <a:extLst>
                    <a:ext uri="{FF2B5EF4-FFF2-40B4-BE49-F238E27FC236}">
                      <a16:creationId xmlns:a16="http://schemas.microsoft.com/office/drawing/2014/main" id="{89F196DD-4B9D-EFFF-CFFB-46EFC59944B2}"/>
                    </a:ext>
                  </a:extLst>
                </p:cNvPr>
                <p:cNvCxnSpPr/>
                <p:nvPr/>
              </p:nvCxnSpPr>
              <p:spPr>
                <a:xfrm>
                  <a:off x="7012353" y="2560127"/>
                  <a:ext cx="968456" cy="0"/>
                </a:xfrm>
                <a:prstGeom prst="line">
                  <a:avLst/>
                </a:prstGeom>
                <a:ln w="57150">
                  <a:prstDash val="dash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3FEB73CB-2B0D-9A55-697A-A805ADD802F4}"/>
                </a:ext>
              </a:extLst>
            </p:cNvPr>
            <p:cNvGrpSpPr/>
            <p:nvPr/>
          </p:nvGrpSpPr>
          <p:grpSpPr>
            <a:xfrm>
              <a:off x="113614" y="13457"/>
              <a:ext cx="3618089" cy="2452775"/>
              <a:chOff x="2630307" y="1846056"/>
              <a:chExt cx="3618089" cy="2452775"/>
            </a:xfrm>
          </p:grpSpPr>
          <p:sp>
            <p:nvSpPr>
              <p:cNvPr id="10" name="Прямоугольник: скругленные углы 9">
                <a:extLst>
                  <a:ext uri="{FF2B5EF4-FFF2-40B4-BE49-F238E27FC236}">
                    <a16:creationId xmlns:a16="http://schemas.microsoft.com/office/drawing/2014/main" id="{4171BB5B-8C06-050D-C061-075C041F48B9}"/>
                  </a:ext>
                </a:extLst>
              </p:cNvPr>
              <p:cNvSpPr/>
              <p:nvPr/>
            </p:nvSpPr>
            <p:spPr>
              <a:xfrm>
                <a:off x="2630307" y="1927385"/>
                <a:ext cx="3618089" cy="2371446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id="{BAF2BE06-440B-C008-1FEE-4E20B94968D0}"/>
                  </a:ext>
                </a:extLst>
              </p:cNvPr>
              <p:cNvGrpSpPr/>
              <p:nvPr/>
            </p:nvGrpSpPr>
            <p:grpSpPr>
              <a:xfrm>
                <a:off x="2773748" y="1846056"/>
                <a:ext cx="2631342" cy="2060028"/>
                <a:chOff x="7332135" y="1079212"/>
                <a:chExt cx="2252132" cy="1849276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E1CD779-78BC-6AE8-F527-AECB9699F711}"/>
                    </a:ext>
                  </a:extLst>
                </p:cNvPr>
                <p:cNvSpPr txBox="1"/>
                <p:nvPr/>
              </p:nvSpPr>
              <p:spPr>
                <a:xfrm>
                  <a:off x="7958667" y="1079212"/>
                  <a:ext cx="1625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И. п.</a:t>
                  </a:r>
                </a:p>
              </p:txBody>
            </p:sp>
            <p:cxnSp>
              <p:nvCxnSpPr>
                <p:cNvPr id="16" name="Прямая со стрелкой 15">
                  <a:extLst>
                    <a:ext uri="{FF2B5EF4-FFF2-40B4-BE49-F238E27FC236}">
                      <a16:creationId xmlns:a16="http://schemas.microsoft.com/office/drawing/2014/main" id="{C3F86CE9-BBBA-C941-9D83-A8769817F5DF}"/>
                    </a:ext>
                  </a:extLst>
                </p:cNvPr>
                <p:cNvCxnSpPr/>
                <p:nvPr/>
              </p:nvCxnSpPr>
              <p:spPr>
                <a:xfrm flipH="1">
                  <a:off x="7687733" y="1663987"/>
                  <a:ext cx="474134" cy="45056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 стрелкой 16">
                  <a:extLst>
                    <a:ext uri="{FF2B5EF4-FFF2-40B4-BE49-F238E27FC236}">
                      <a16:creationId xmlns:a16="http://schemas.microsoft.com/office/drawing/2014/main" id="{437C9DED-763C-C8E7-04B7-D4E2BDBD9E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74618" y="1628007"/>
                  <a:ext cx="0" cy="72910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Овал 17">
                  <a:extLst>
                    <a:ext uri="{FF2B5EF4-FFF2-40B4-BE49-F238E27FC236}">
                      <a16:creationId xmlns:a16="http://schemas.microsoft.com/office/drawing/2014/main" id="{B24E0F4B-3B5E-D206-0B62-6DE69469E26D}"/>
                    </a:ext>
                  </a:extLst>
                </p:cNvPr>
                <p:cNvSpPr/>
                <p:nvPr/>
              </p:nvSpPr>
              <p:spPr>
                <a:xfrm>
                  <a:off x="7399866" y="2114550"/>
                  <a:ext cx="609600" cy="5232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5288C08-2DFA-11DF-9567-6934D03563FF}"/>
                    </a:ext>
                  </a:extLst>
                </p:cNvPr>
                <p:cNvSpPr txBox="1"/>
                <p:nvPr/>
              </p:nvSpPr>
              <p:spPr>
                <a:xfrm>
                  <a:off x="7484532" y="2114550"/>
                  <a:ext cx="4741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38DC380-2389-7588-829B-2E85DE9A4ECE}"/>
                    </a:ext>
                  </a:extLst>
                </p:cNvPr>
                <p:cNvSpPr txBox="1"/>
                <p:nvPr/>
              </p:nvSpPr>
              <p:spPr>
                <a:xfrm>
                  <a:off x="7332135" y="2523066"/>
                  <a:ext cx="1117600" cy="359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кто? что?</a:t>
                  </a:r>
                </a:p>
              </p:txBody>
            </p:sp>
            <p:sp>
              <p:nvSpPr>
                <p:cNvPr id="21" name="Овал 20">
                  <a:extLst>
                    <a:ext uri="{FF2B5EF4-FFF2-40B4-BE49-F238E27FC236}">
                      <a16:creationId xmlns:a16="http://schemas.microsoft.com/office/drawing/2014/main" id="{B500C899-9314-092F-9FD4-6516A2DB2040}"/>
                    </a:ext>
                  </a:extLst>
                </p:cNvPr>
                <p:cNvSpPr/>
                <p:nvPr/>
              </p:nvSpPr>
              <p:spPr>
                <a:xfrm>
                  <a:off x="8355085" y="2405268"/>
                  <a:ext cx="609600" cy="5232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2" name="Прямоугольный треугольник 21">
                  <a:extLst>
                    <a:ext uri="{FF2B5EF4-FFF2-40B4-BE49-F238E27FC236}">
                      <a16:creationId xmlns:a16="http://schemas.microsoft.com/office/drawing/2014/main" id="{E1A65009-2C8E-C7E4-F038-059AC09AE5F0}"/>
                    </a:ext>
                  </a:extLst>
                </p:cNvPr>
                <p:cNvSpPr/>
                <p:nvPr/>
              </p:nvSpPr>
              <p:spPr>
                <a:xfrm>
                  <a:off x="8515352" y="2501903"/>
                  <a:ext cx="270931" cy="268813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cxnSp>
            <p:nvCxnSpPr>
              <p:cNvPr id="12" name="Прямая со стрелкой 11">
                <a:extLst>
                  <a:ext uri="{FF2B5EF4-FFF2-40B4-BE49-F238E27FC236}">
                    <a16:creationId xmlns:a16="http://schemas.microsoft.com/office/drawing/2014/main" id="{C9212CE2-B30B-A356-4BB3-CB241E6313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4781" y="2482172"/>
                <a:ext cx="660305" cy="51721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A1F28D-B58B-3251-5AD6-B9341805E897}"/>
                  </a:ext>
                </a:extLst>
              </p:cNvPr>
              <p:cNvSpPr txBox="1"/>
              <p:nvPr/>
            </p:nvSpPr>
            <p:spPr>
              <a:xfrm>
                <a:off x="3997912" y="3787944"/>
                <a:ext cx="8284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нет</a:t>
                </a:r>
              </a:p>
            </p:txBody>
          </p:sp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id="{CC33E0B5-ECB6-3942-EF4A-89248FD741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3169" y="3142263"/>
                <a:ext cx="938521" cy="2122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31593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56675B-B726-1D65-D7D1-C2A51A3FFC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5" r="1328" b="32144"/>
          <a:stretch/>
        </p:blipFill>
        <p:spPr>
          <a:xfrm>
            <a:off x="-203200" y="19430"/>
            <a:ext cx="6627653" cy="4466168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81516870-72E4-C57B-5EE9-228D5338E43B}"/>
              </a:ext>
            </a:extLst>
          </p:cNvPr>
          <p:cNvGrpSpPr/>
          <p:nvPr/>
        </p:nvGrpSpPr>
        <p:grpSpPr>
          <a:xfrm>
            <a:off x="6481747" y="0"/>
            <a:ext cx="5710253" cy="6316133"/>
            <a:chOff x="2976547" y="0"/>
            <a:chExt cx="6573853" cy="6858000"/>
          </a:xfrm>
        </p:grpSpPr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40E7F2AC-9E67-65F2-0492-0B4EE8BD96EC}"/>
                </a:ext>
              </a:extLst>
            </p:cNvPr>
            <p:cNvSpPr/>
            <p:nvPr/>
          </p:nvSpPr>
          <p:spPr>
            <a:xfrm>
              <a:off x="2976547" y="0"/>
              <a:ext cx="6573853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5B5C9984-0503-98E8-CD09-FD17969C4953}"/>
                </a:ext>
              </a:extLst>
            </p:cNvPr>
            <p:cNvGrpSpPr/>
            <p:nvPr/>
          </p:nvGrpSpPr>
          <p:grpSpPr>
            <a:xfrm>
              <a:off x="3331766" y="220802"/>
              <a:ext cx="5883687" cy="6416395"/>
              <a:chOff x="3433117" y="-77322"/>
              <a:chExt cx="5883687" cy="6416395"/>
            </a:xfrm>
          </p:grpSpPr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E923E6CE-E3E0-CA71-8867-1DC787965C6B}"/>
                  </a:ext>
                </a:extLst>
              </p:cNvPr>
              <p:cNvSpPr/>
              <p:nvPr/>
            </p:nvSpPr>
            <p:spPr>
              <a:xfrm>
                <a:off x="5546286" y="38100"/>
                <a:ext cx="791096" cy="42085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59F8558-6254-68F6-ED01-B82102B50CCF}"/>
                  </a:ext>
                </a:extLst>
              </p:cNvPr>
              <p:cNvSpPr txBox="1"/>
              <p:nvPr/>
            </p:nvSpPr>
            <p:spPr>
              <a:xfrm>
                <a:off x="6337382" y="-77322"/>
                <a:ext cx="1767351" cy="48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сущ. </a:t>
                </a:r>
              </a:p>
            </p:txBody>
          </p:sp>
          <p:cxnSp>
            <p:nvCxnSpPr>
              <p:cNvPr id="69" name="Прямая со стрелкой 68">
                <a:extLst>
                  <a:ext uri="{FF2B5EF4-FFF2-40B4-BE49-F238E27FC236}">
                    <a16:creationId xmlns:a16="http://schemas.microsoft.com/office/drawing/2014/main" id="{CA5B8A55-C480-5D30-D87F-C67DFE778F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0350" y="568137"/>
                <a:ext cx="0" cy="557266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0" name="Рисунок 69">
                <a:extLst>
                  <a:ext uri="{FF2B5EF4-FFF2-40B4-BE49-F238E27FC236}">
                    <a16:creationId xmlns:a16="http://schemas.microsoft.com/office/drawing/2014/main" id="{66119C85-1E1E-6597-D4F5-F03FDCD593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0496" y="2055989"/>
                <a:ext cx="1115844" cy="1164989"/>
              </a:xfrm>
              <a:prstGeom prst="rect">
                <a:avLst/>
              </a:prstGeom>
            </p:spPr>
          </p:pic>
          <p:cxnSp>
            <p:nvCxnSpPr>
              <p:cNvPr id="71" name="Прямая соединительная линия 70">
                <a:extLst>
                  <a:ext uri="{FF2B5EF4-FFF2-40B4-BE49-F238E27FC236}">
                    <a16:creationId xmlns:a16="http://schemas.microsoft.com/office/drawing/2014/main" id="{8601051E-EDD2-ADCC-7FDB-08C1FE1DDE17}"/>
                  </a:ext>
                </a:extLst>
              </p:cNvPr>
              <p:cNvCxnSpPr/>
              <p:nvPr/>
            </p:nvCxnSpPr>
            <p:spPr>
              <a:xfrm>
                <a:off x="5512623" y="554202"/>
                <a:ext cx="9089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Прямоугольник 71">
                <a:extLst>
                  <a:ext uri="{FF2B5EF4-FFF2-40B4-BE49-F238E27FC236}">
                    <a16:creationId xmlns:a16="http://schemas.microsoft.com/office/drawing/2014/main" id="{9D0947C9-C03D-0EA1-48B4-7DE11C1E472B}"/>
                  </a:ext>
                </a:extLst>
              </p:cNvPr>
              <p:cNvSpPr/>
              <p:nvPr/>
            </p:nvSpPr>
            <p:spPr>
              <a:xfrm>
                <a:off x="8046392" y="5511234"/>
                <a:ext cx="824764" cy="59749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780C46CE-FA1A-4CAE-5DF7-E2079B1446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4854" y="1125020"/>
                <a:ext cx="908924" cy="666139"/>
              </a:xfrm>
              <a:prstGeom prst="rect">
                <a:avLst/>
              </a:prstGeom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2B60491-3D4B-2BBC-FA5F-53AA799FF2D1}"/>
                  </a:ext>
                </a:extLst>
              </p:cNvPr>
              <p:cNvSpPr txBox="1"/>
              <p:nvPr/>
            </p:nvSpPr>
            <p:spPr>
              <a:xfrm>
                <a:off x="6355098" y="839618"/>
                <a:ext cx="463183" cy="1033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grpSp>
            <p:nvGrpSpPr>
              <p:cNvPr id="75" name="Группа 74">
                <a:extLst>
                  <a:ext uri="{FF2B5EF4-FFF2-40B4-BE49-F238E27FC236}">
                    <a16:creationId xmlns:a16="http://schemas.microsoft.com/office/drawing/2014/main" id="{E679A37B-B16E-B75E-BB79-C07A6EB70F23}"/>
                  </a:ext>
                </a:extLst>
              </p:cNvPr>
              <p:cNvGrpSpPr/>
              <p:nvPr/>
            </p:nvGrpSpPr>
            <p:grpSpPr>
              <a:xfrm>
                <a:off x="6299613" y="2069792"/>
                <a:ext cx="757646" cy="874374"/>
                <a:chOff x="3117899" y="5543627"/>
                <a:chExt cx="1049815" cy="1163490"/>
              </a:xfrm>
            </p:grpSpPr>
            <p:sp>
              <p:nvSpPr>
                <p:cNvPr id="94" name="Прямоугольник 93">
                  <a:extLst>
                    <a:ext uri="{FF2B5EF4-FFF2-40B4-BE49-F238E27FC236}">
                      <a16:creationId xmlns:a16="http://schemas.microsoft.com/office/drawing/2014/main" id="{38A6DD10-7D72-45C7-FEC4-86E1B02D2B22}"/>
                    </a:ext>
                  </a:extLst>
                </p:cNvPr>
                <p:cNvSpPr/>
                <p:nvPr/>
              </p:nvSpPr>
              <p:spPr>
                <a:xfrm>
                  <a:off x="3173660" y="5880536"/>
                  <a:ext cx="945799" cy="64033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95" name="Прямая соединительная линия 94">
                  <a:extLst>
                    <a:ext uri="{FF2B5EF4-FFF2-40B4-BE49-F238E27FC236}">
                      <a16:creationId xmlns:a16="http://schemas.microsoft.com/office/drawing/2014/main" id="{9C7B83BF-BED6-A50B-C210-D8FBB341D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96960" y="5543627"/>
                  <a:ext cx="135114" cy="20716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Прямая соединительная линия 95">
                  <a:extLst>
                    <a:ext uri="{FF2B5EF4-FFF2-40B4-BE49-F238E27FC236}">
                      <a16:creationId xmlns:a16="http://schemas.microsoft.com/office/drawing/2014/main" id="{9493E565-76A4-7FC3-D0FF-18A988D886DE}"/>
                    </a:ext>
                  </a:extLst>
                </p:cNvPr>
                <p:cNvCxnSpPr/>
                <p:nvPr/>
              </p:nvCxnSpPr>
              <p:spPr>
                <a:xfrm>
                  <a:off x="3125405" y="6633875"/>
                  <a:ext cx="1042309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Прямая соединительная линия 96">
                  <a:extLst>
                    <a:ext uri="{FF2B5EF4-FFF2-40B4-BE49-F238E27FC236}">
                      <a16:creationId xmlns:a16="http://schemas.microsoft.com/office/drawing/2014/main" id="{C0C10912-A013-A6A9-8386-C02DD04A0AC1}"/>
                    </a:ext>
                  </a:extLst>
                </p:cNvPr>
                <p:cNvCxnSpPr/>
                <p:nvPr/>
              </p:nvCxnSpPr>
              <p:spPr>
                <a:xfrm>
                  <a:off x="3117899" y="6707117"/>
                  <a:ext cx="1042309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Группа 75">
                <a:extLst>
                  <a:ext uri="{FF2B5EF4-FFF2-40B4-BE49-F238E27FC236}">
                    <a16:creationId xmlns:a16="http://schemas.microsoft.com/office/drawing/2014/main" id="{C01C5633-9C3D-CF6D-1094-2B702FFFAB39}"/>
                  </a:ext>
                </a:extLst>
              </p:cNvPr>
              <p:cNvGrpSpPr/>
              <p:nvPr/>
            </p:nvGrpSpPr>
            <p:grpSpPr>
              <a:xfrm>
                <a:off x="4173940" y="5178462"/>
                <a:ext cx="2755772" cy="1160611"/>
                <a:chOff x="4053598" y="3465919"/>
                <a:chExt cx="3333014" cy="1522821"/>
              </a:xfrm>
            </p:grpSpPr>
            <p:grpSp>
              <p:nvGrpSpPr>
                <p:cNvPr id="86" name="Группа 85">
                  <a:extLst>
                    <a:ext uri="{FF2B5EF4-FFF2-40B4-BE49-F238E27FC236}">
                      <a16:creationId xmlns:a16="http://schemas.microsoft.com/office/drawing/2014/main" id="{24B89011-3FD4-430B-89DC-A6E8A061DFAD}"/>
                    </a:ext>
                  </a:extLst>
                </p:cNvPr>
                <p:cNvGrpSpPr/>
                <p:nvPr/>
              </p:nvGrpSpPr>
              <p:grpSpPr>
                <a:xfrm>
                  <a:off x="5144061" y="3669208"/>
                  <a:ext cx="915469" cy="1085635"/>
                  <a:chOff x="3117899" y="5543627"/>
                  <a:chExt cx="1049815" cy="1163490"/>
                </a:xfrm>
              </p:grpSpPr>
              <p:sp>
                <p:nvSpPr>
                  <p:cNvPr id="90" name="Прямоугольник 89">
                    <a:extLst>
                      <a:ext uri="{FF2B5EF4-FFF2-40B4-BE49-F238E27FC236}">
                        <a16:creationId xmlns:a16="http://schemas.microsoft.com/office/drawing/2014/main" id="{164F13CC-4B17-0400-66DF-390FAD00C3A7}"/>
                      </a:ext>
                    </a:extLst>
                  </p:cNvPr>
                  <p:cNvSpPr/>
                  <p:nvPr/>
                </p:nvSpPr>
                <p:spPr>
                  <a:xfrm>
                    <a:off x="3173660" y="5880536"/>
                    <a:ext cx="945799" cy="64033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91" name="Прямая соединительная линия 90">
                    <a:extLst>
                      <a:ext uri="{FF2B5EF4-FFF2-40B4-BE49-F238E27FC236}">
                        <a16:creationId xmlns:a16="http://schemas.microsoft.com/office/drawing/2014/main" id="{93258205-5154-5E76-A4A4-8381D6196A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96960" y="5543627"/>
                    <a:ext cx="135114" cy="20716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Прямая соединительная линия 91">
                    <a:extLst>
                      <a:ext uri="{FF2B5EF4-FFF2-40B4-BE49-F238E27FC236}">
                        <a16:creationId xmlns:a16="http://schemas.microsoft.com/office/drawing/2014/main" id="{A89F7255-8306-AC19-6271-77039C80A390}"/>
                      </a:ext>
                    </a:extLst>
                  </p:cNvPr>
                  <p:cNvCxnSpPr/>
                  <p:nvPr/>
                </p:nvCxnSpPr>
                <p:spPr>
                  <a:xfrm>
                    <a:off x="3125405" y="6633875"/>
                    <a:ext cx="1042309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Прямая соединительная линия 92">
                    <a:extLst>
                      <a:ext uri="{FF2B5EF4-FFF2-40B4-BE49-F238E27FC236}">
                        <a16:creationId xmlns:a16="http://schemas.microsoft.com/office/drawing/2014/main" id="{787D7A8C-316D-AE98-94A9-54E76B306B1B}"/>
                      </a:ext>
                    </a:extLst>
                  </p:cNvPr>
                  <p:cNvCxnSpPr/>
                  <p:nvPr/>
                </p:nvCxnSpPr>
                <p:spPr>
                  <a:xfrm>
                    <a:off x="3117899" y="6707117"/>
                    <a:ext cx="1042309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7" name="Прямая со стрелкой 86">
                  <a:extLst>
                    <a:ext uri="{FF2B5EF4-FFF2-40B4-BE49-F238E27FC236}">
                      <a16:creationId xmlns:a16="http://schemas.microsoft.com/office/drawing/2014/main" id="{B3E3D3D9-03BA-CE87-6554-A67309AC48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6472372" y="4007406"/>
                  <a:ext cx="0" cy="673277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26775CBE-B1B8-3731-2C87-3E20EED0BEAD}"/>
                    </a:ext>
                  </a:extLst>
                </p:cNvPr>
                <p:cNvSpPr txBox="1"/>
                <p:nvPr/>
              </p:nvSpPr>
              <p:spPr>
                <a:xfrm>
                  <a:off x="6713335" y="3465919"/>
                  <a:ext cx="673277" cy="12208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8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pic>
              <p:nvPicPr>
                <p:cNvPr id="89" name="Рисунок 88">
                  <a:extLst>
                    <a:ext uri="{FF2B5EF4-FFF2-40B4-BE49-F238E27FC236}">
                      <a16:creationId xmlns:a16="http://schemas.microsoft.com/office/drawing/2014/main" id="{5C4F3917-1187-D399-C2ED-EF0C6ADB85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53598" y="3621932"/>
                  <a:ext cx="1309149" cy="1366808"/>
                </a:xfrm>
                <a:prstGeom prst="rect">
                  <a:avLst/>
                </a:prstGeom>
              </p:spPr>
            </p:pic>
          </p:grpSp>
          <p:cxnSp>
            <p:nvCxnSpPr>
              <p:cNvPr id="77" name="Прямая со стрелкой 76">
                <a:extLst>
                  <a:ext uri="{FF2B5EF4-FFF2-40B4-BE49-F238E27FC236}">
                    <a16:creationId xmlns:a16="http://schemas.microsoft.com/office/drawing/2014/main" id="{E8DC2002-AA07-751F-DACF-CD926D43BA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6192" y="1791159"/>
                <a:ext cx="0" cy="557266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 стрелкой 77">
                <a:extLst>
                  <a:ext uri="{FF2B5EF4-FFF2-40B4-BE49-F238E27FC236}">
                    <a16:creationId xmlns:a16="http://schemas.microsoft.com/office/drawing/2014/main" id="{151A9CAD-963E-49A1-BF0B-F733084ABCD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528107" y="5560780"/>
                <a:ext cx="0" cy="557266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 стрелкой 78">
                <a:extLst>
                  <a:ext uri="{FF2B5EF4-FFF2-40B4-BE49-F238E27FC236}">
                    <a16:creationId xmlns:a16="http://schemas.microsoft.com/office/drawing/2014/main" id="{4D499034-56C9-BE79-0D6F-144B4450F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1815" y="4684657"/>
                <a:ext cx="0" cy="557266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6DED120-2A5C-2526-196D-6625F11EF570}"/>
                  </a:ext>
                </a:extLst>
              </p:cNvPr>
              <p:cNvSpPr txBox="1"/>
              <p:nvPr/>
            </p:nvSpPr>
            <p:spPr>
              <a:xfrm>
                <a:off x="3433117" y="2465989"/>
                <a:ext cx="148164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скл.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земля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стена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403D645-28AD-10F7-9DEC-3D3952A30A9B}"/>
                  </a:ext>
                </a:extLst>
              </p:cNvPr>
              <p:cNvSpPr txBox="1"/>
              <p:nvPr/>
            </p:nvSpPr>
            <p:spPr>
              <a:xfrm>
                <a:off x="5258492" y="3587507"/>
                <a:ext cx="148164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скл.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конь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село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EAF09AC-0459-46D0-71DD-5107CD5CBDE5}"/>
                  </a:ext>
                </a:extLst>
              </p:cNvPr>
              <p:cNvSpPr txBox="1"/>
              <p:nvPr/>
            </p:nvSpPr>
            <p:spPr>
              <a:xfrm>
                <a:off x="7835157" y="2715083"/>
                <a:ext cx="14816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скл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степь</a:t>
                </a:r>
              </a:p>
            </p:txBody>
          </p:sp>
          <p:cxnSp>
            <p:nvCxnSpPr>
              <p:cNvPr id="83" name="Прямая со стрелкой 82">
                <a:extLst>
                  <a:ext uri="{FF2B5EF4-FFF2-40B4-BE49-F238E27FC236}">
                    <a16:creationId xmlns:a16="http://schemas.microsoft.com/office/drawing/2014/main" id="{D0267E0C-C477-1979-F8A3-F893F5D42482}"/>
                  </a:ext>
                </a:extLst>
              </p:cNvPr>
              <p:cNvCxnSpPr/>
              <p:nvPr/>
            </p:nvCxnSpPr>
            <p:spPr>
              <a:xfrm flipH="1">
                <a:off x="4649033" y="2638483"/>
                <a:ext cx="587509" cy="42767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 стрелкой 83">
                <a:extLst>
                  <a:ext uri="{FF2B5EF4-FFF2-40B4-BE49-F238E27FC236}">
                    <a16:creationId xmlns:a16="http://schemas.microsoft.com/office/drawing/2014/main" id="{D1456FF9-8CE1-5747-E5C5-27A0DE3E7BA6}"/>
                  </a:ext>
                </a:extLst>
              </p:cNvPr>
              <p:cNvCxnSpPr/>
              <p:nvPr/>
            </p:nvCxnSpPr>
            <p:spPr>
              <a:xfrm flipH="1">
                <a:off x="5814165" y="3011285"/>
                <a:ext cx="1" cy="562363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 стрелкой 84">
                <a:extLst>
                  <a:ext uri="{FF2B5EF4-FFF2-40B4-BE49-F238E27FC236}">
                    <a16:creationId xmlns:a16="http://schemas.microsoft.com/office/drawing/2014/main" id="{58D155AB-DC83-12AC-CDE2-2ADF78BBCC91}"/>
                  </a:ext>
                </a:extLst>
              </p:cNvPr>
              <p:cNvCxnSpPr/>
              <p:nvPr/>
            </p:nvCxnSpPr>
            <p:spPr>
              <a:xfrm>
                <a:off x="7221057" y="2534976"/>
                <a:ext cx="614100" cy="476309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43349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CDD96D-25CC-D05E-5259-9C3833ED6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4400" y="1714500"/>
            <a:ext cx="3657600" cy="3429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39F500-3FE1-8986-D242-45E864574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-19050"/>
            <a:ext cx="6324600" cy="30861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583737-085E-7383-BA4F-162629DE9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4775" y="4648200"/>
            <a:ext cx="6076950" cy="21717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C74904-1E62-619A-2BB5-081EA6B5B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450" y="4714875"/>
            <a:ext cx="63055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53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116873-1894-09D1-745E-BFDF2E911C2C}"/>
              </a:ext>
            </a:extLst>
          </p:cNvPr>
          <p:cNvSpPr txBox="1"/>
          <p:nvPr/>
        </p:nvSpPr>
        <p:spPr>
          <a:xfrm>
            <a:off x="742950" y="1409700"/>
            <a:ext cx="1070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прилагательное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часть речи, которая обозначает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предмета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отвечает на вопросы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какой? чей?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0DBDD7-E191-CF7C-9FA3-515079B9B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3962400" cy="3714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048DC7-33B7-39EA-1B61-2F0A0EFBB10D}"/>
              </a:ext>
            </a:extLst>
          </p:cNvPr>
          <p:cNvSpPr txBox="1"/>
          <p:nvPr/>
        </p:nvSpPr>
        <p:spPr>
          <a:xfrm>
            <a:off x="3962400" y="2876550"/>
            <a:ext cx="706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синий шар, мамин платок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6E338-8F1B-4793-F2A4-4C1B3FA21904}"/>
              </a:ext>
            </a:extLst>
          </p:cNvPr>
          <p:cNvSpPr txBox="1"/>
          <p:nvPr/>
        </p:nvSpPr>
        <p:spPr>
          <a:xfrm>
            <a:off x="2946400" y="4359473"/>
            <a:ext cx="8782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форма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имен прилагательных – И. п. в ед. ч. м. р.</a:t>
            </a:r>
          </a:p>
        </p:txBody>
      </p:sp>
    </p:spTree>
    <p:extLst>
      <p:ext uri="{BB962C8B-B14F-4D97-AF65-F5344CB8AC3E}">
        <p14:creationId xmlns:p14="http://schemas.microsoft.com/office/powerpoint/2010/main" val="2635704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F704322-A351-4636-C6A9-A18A6864F6C1}"/>
              </a:ext>
            </a:extLst>
          </p:cNvPr>
          <p:cNvGrpSpPr/>
          <p:nvPr/>
        </p:nvGrpSpPr>
        <p:grpSpPr>
          <a:xfrm>
            <a:off x="132699" y="110067"/>
            <a:ext cx="6562317" cy="3340090"/>
            <a:chOff x="1438683" y="3425071"/>
            <a:chExt cx="6562317" cy="3340090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259B3DD0-4159-52EB-A88E-6359CE8D5E72}"/>
                </a:ext>
              </a:extLst>
            </p:cNvPr>
            <p:cNvSpPr/>
            <p:nvPr/>
          </p:nvSpPr>
          <p:spPr>
            <a:xfrm>
              <a:off x="3467100" y="3429000"/>
              <a:ext cx="2495550" cy="10096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EF4A4E-AC4E-0B46-82B5-2E7AFBB1453D}"/>
                </a:ext>
              </a:extLst>
            </p:cNvPr>
            <p:cNvSpPr txBox="1"/>
            <p:nvPr/>
          </p:nvSpPr>
          <p:spPr>
            <a:xfrm>
              <a:off x="3981450" y="3518803"/>
              <a:ext cx="1257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 и 4</a:t>
              </a:r>
            </a:p>
          </p:txBody>
        </p:sp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204DB90F-02FA-733B-E682-23062EF8254C}"/>
                </a:ext>
              </a:extLst>
            </p:cNvPr>
            <p:cNvCxnSpPr/>
            <p:nvPr/>
          </p:nvCxnSpPr>
          <p:spPr>
            <a:xfrm flipH="1">
              <a:off x="2819400" y="4438650"/>
              <a:ext cx="838200" cy="5334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EAEBE8E4-4A1B-2E03-EBB0-98C106F8A807}"/>
                </a:ext>
              </a:extLst>
            </p:cNvPr>
            <p:cNvCxnSpPr>
              <a:cxnSpLocks/>
            </p:cNvCxnSpPr>
            <p:nvPr/>
          </p:nvCxnSpPr>
          <p:spPr>
            <a:xfrm>
              <a:off x="5676900" y="4438650"/>
              <a:ext cx="838200" cy="5334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87C3D864-D7FA-46EF-BEF8-045B2DA80E54}"/>
                </a:ext>
              </a:extLst>
            </p:cNvPr>
            <p:cNvCxnSpPr>
              <a:cxnSpLocks/>
            </p:cNvCxnSpPr>
            <p:nvPr/>
          </p:nvCxnSpPr>
          <p:spPr>
            <a:xfrm>
              <a:off x="4610100" y="4438650"/>
              <a:ext cx="0" cy="8572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CC79EC6A-3C41-F0F7-EEEC-1F4BBC1A3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962" y="4972050"/>
              <a:ext cx="857250" cy="6858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6B6E7D8-578E-84CE-B39B-8C0713ADB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00" t="10741" r="6111" b="23703"/>
            <a:stretch/>
          </p:blipFill>
          <p:spPr>
            <a:xfrm>
              <a:off x="4119213" y="5355461"/>
              <a:ext cx="1043337" cy="140970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B78DA29-3810-1376-9D53-E37B4C250C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7" t="8518" r="17000" b="15334"/>
            <a:stretch/>
          </p:blipFill>
          <p:spPr>
            <a:xfrm>
              <a:off x="6638517" y="4849270"/>
              <a:ext cx="1362483" cy="893260"/>
            </a:xfrm>
            <a:prstGeom prst="rect">
              <a:avLst/>
            </a:prstGeom>
          </p:spPr>
        </p:pic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A1827391-6138-FD76-D779-7551A9E4FB01}"/>
                </a:ext>
              </a:extLst>
            </p:cNvPr>
            <p:cNvSpPr/>
            <p:nvPr/>
          </p:nvSpPr>
          <p:spPr>
            <a:xfrm>
              <a:off x="1438683" y="3425071"/>
              <a:ext cx="1428749" cy="10096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D20B31-0B7C-499A-6E1B-CFA7CB70A2B9}"/>
                </a:ext>
              </a:extLst>
            </p:cNvPr>
            <p:cNvSpPr txBox="1"/>
            <p:nvPr/>
          </p:nvSpPr>
          <p:spPr>
            <a:xfrm>
              <a:off x="1448615" y="3578708"/>
              <a:ext cx="15573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прил.</a:t>
              </a:r>
            </a:p>
          </p:txBody>
        </p: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391F7E3F-51DB-31A1-A476-EB4EDDF7958A}"/>
                </a:ext>
              </a:extLst>
            </p:cNvPr>
            <p:cNvCxnSpPr>
              <a:cxnSpLocks/>
            </p:cNvCxnSpPr>
            <p:nvPr/>
          </p:nvCxnSpPr>
          <p:spPr>
            <a:xfrm>
              <a:off x="2843212" y="3929896"/>
              <a:ext cx="55024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D2AF9C2-9FA2-D518-7201-418EBAC03F84}"/>
              </a:ext>
            </a:extLst>
          </p:cNvPr>
          <p:cNvGrpSpPr/>
          <p:nvPr/>
        </p:nvGrpSpPr>
        <p:grpSpPr>
          <a:xfrm>
            <a:off x="6516566" y="3420533"/>
            <a:ext cx="5175187" cy="2616085"/>
            <a:chOff x="5077233" y="3517910"/>
            <a:chExt cx="5175187" cy="2616085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38CA2EFB-64DB-8DFB-E396-A56AEE731ED0}"/>
                </a:ext>
              </a:extLst>
            </p:cNvPr>
            <p:cNvSpPr/>
            <p:nvPr/>
          </p:nvSpPr>
          <p:spPr>
            <a:xfrm>
              <a:off x="7105650" y="3578990"/>
              <a:ext cx="1428749" cy="8572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8B1A41-EE4B-273C-5F89-FF5F4E4E97B5}"/>
                </a:ext>
              </a:extLst>
            </p:cNvPr>
            <p:cNvSpPr txBox="1"/>
            <p:nvPr/>
          </p:nvSpPr>
          <p:spPr>
            <a:xfrm>
              <a:off x="7467600" y="3611642"/>
              <a:ext cx="8066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013304B0-4D1B-92DC-B82E-A05C42CC7205}"/>
                </a:ext>
              </a:extLst>
            </p:cNvPr>
            <p:cNvCxnSpPr/>
            <p:nvPr/>
          </p:nvCxnSpPr>
          <p:spPr>
            <a:xfrm flipH="1">
              <a:off x="6457950" y="4531489"/>
              <a:ext cx="838200" cy="5334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7F1261A8-B4B0-B55A-AF57-92B9C5BB2934}"/>
                </a:ext>
              </a:extLst>
            </p:cNvPr>
            <p:cNvCxnSpPr>
              <a:cxnSpLocks/>
            </p:cNvCxnSpPr>
            <p:nvPr/>
          </p:nvCxnSpPr>
          <p:spPr>
            <a:xfrm>
              <a:off x="8367508" y="4531489"/>
              <a:ext cx="838200" cy="5334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75C167C-E2E7-19DB-33C0-5BAE7BA3D9E5}"/>
                </a:ext>
              </a:extLst>
            </p:cNvPr>
            <p:cNvSpPr/>
            <p:nvPr/>
          </p:nvSpPr>
          <p:spPr>
            <a:xfrm>
              <a:off x="5077233" y="3517910"/>
              <a:ext cx="1428749" cy="10096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7EA9B7-FBB0-4D3F-F66D-0F93AE1ED78D}"/>
                </a:ext>
              </a:extLst>
            </p:cNvPr>
            <p:cNvSpPr txBox="1"/>
            <p:nvPr/>
          </p:nvSpPr>
          <p:spPr>
            <a:xfrm>
              <a:off x="5087165" y="3671547"/>
              <a:ext cx="15573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прил.</a:t>
              </a:r>
            </a:p>
          </p:txBody>
        </p: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8863DA9F-A6C8-4F7A-419E-9D3CD07E755A}"/>
                </a:ext>
              </a:extLst>
            </p:cNvPr>
            <p:cNvCxnSpPr>
              <a:cxnSpLocks/>
            </p:cNvCxnSpPr>
            <p:nvPr/>
          </p:nvCxnSpPr>
          <p:spPr>
            <a:xfrm>
              <a:off x="6481762" y="4022735"/>
              <a:ext cx="55024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7B6CB9FA-FA04-CF3C-E322-4296DA076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61" t="12000" r="25609" b="6800"/>
            <a:stretch/>
          </p:blipFill>
          <p:spPr>
            <a:xfrm>
              <a:off x="5279648" y="4888186"/>
              <a:ext cx="1178302" cy="1245809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A7EDD169-4B8A-5757-D8C9-32A1954BAF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" t="25940" r="5250" b="17717"/>
            <a:stretch/>
          </p:blipFill>
          <p:spPr>
            <a:xfrm>
              <a:off x="8956944" y="5160138"/>
              <a:ext cx="1295476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0540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A4EA2F-0C5A-F97B-46E3-8E28456FD32E}"/>
              </a:ext>
            </a:extLst>
          </p:cNvPr>
          <p:cNvSpPr txBox="1"/>
          <p:nvPr/>
        </p:nvSpPr>
        <p:spPr>
          <a:xfrm>
            <a:off x="1092200" y="1562100"/>
            <a:ext cx="1000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раздел науки о языке, который изучает слово как часть речи.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EF35D2-7DC5-B9D9-964E-EA31A8C029AC}"/>
              </a:ext>
            </a:extLst>
          </p:cNvPr>
          <p:cNvSpPr txBox="1"/>
          <p:nvPr/>
        </p:nvSpPr>
        <p:spPr>
          <a:xfrm>
            <a:off x="1181100" y="2895600"/>
            <a:ext cx="864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русском языке 10 частей речи.</a:t>
            </a:r>
          </a:p>
        </p:txBody>
      </p:sp>
    </p:spTree>
    <p:extLst>
      <p:ext uri="{BB962C8B-B14F-4D97-AF65-F5344CB8AC3E}">
        <p14:creationId xmlns:p14="http://schemas.microsoft.com/office/powerpoint/2010/main" val="2957128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099F76D-6111-EB91-84D8-FB78EC7814BB}"/>
              </a:ext>
            </a:extLst>
          </p:cNvPr>
          <p:cNvGrpSpPr/>
          <p:nvPr/>
        </p:nvGrpSpPr>
        <p:grpSpPr>
          <a:xfrm>
            <a:off x="3608553" y="505015"/>
            <a:ext cx="5044380" cy="3948451"/>
            <a:chOff x="2728020" y="132482"/>
            <a:chExt cx="4358580" cy="3125068"/>
          </a:xfrm>
        </p:grpSpPr>
        <p:cxnSp>
          <p:nvCxnSpPr>
            <p:cNvPr id="3" name="Прямая со стрелкой 2">
              <a:extLst>
                <a:ext uri="{FF2B5EF4-FFF2-40B4-BE49-F238E27FC236}">
                  <a16:creationId xmlns:a16="http://schemas.microsoft.com/office/drawing/2014/main" id="{0823359F-127A-4983-8F32-991DBDC88134}"/>
                </a:ext>
              </a:extLst>
            </p:cNvPr>
            <p:cNvCxnSpPr>
              <a:cxnSpLocks/>
            </p:cNvCxnSpPr>
            <p:nvPr/>
          </p:nvCxnSpPr>
          <p:spPr>
            <a:xfrm>
              <a:off x="5598872" y="1186628"/>
              <a:ext cx="501801" cy="437157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 стрелкой 3">
              <a:extLst>
                <a:ext uri="{FF2B5EF4-FFF2-40B4-BE49-F238E27FC236}">
                  <a16:creationId xmlns:a16="http://schemas.microsoft.com/office/drawing/2014/main" id="{EFA39070-A072-2AB3-18C9-35E2D27F0B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29774" y="1232021"/>
              <a:ext cx="583327" cy="46861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A6669CD-339E-CD47-E14B-27593E454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4" t="3457" r="6024" b="8395"/>
            <a:stretch/>
          </p:blipFill>
          <p:spPr>
            <a:xfrm flipH="1">
              <a:off x="4378972" y="2521893"/>
              <a:ext cx="1023853" cy="735657"/>
            </a:xfrm>
            <a:prstGeom prst="rect">
              <a:avLst/>
            </a:prstGeom>
          </p:spPr>
        </p:pic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2753F4F6-2E1B-347F-1A9E-744727681412}"/>
                </a:ext>
              </a:extLst>
            </p:cNvPr>
            <p:cNvCxnSpPr>
              <a:cxnSpLocks/>
            </p:cNvCxnSpPr>
            <p:nvPr/>
          </p:nvCxnSpPr>
          <p:spPr>
            <a:xfrm>
              <a:off x="4704503" y="1877135"/>
              <a:ext cx="0" cy="579787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A298BC5-2FBF-FA1C-F2E3-6E27B8F03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469" y="1700632"/>
              <a:ext cx="937131" cy="854766"/>
            </a:xfrm>
            <a:prstGeom prst="rect">
              <a:avLst/>
            </a:prstGeom>
          </p:spPr>
        </p:pic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AF058B43-083F-D485-617D-4532DC668809}"/>
                </a:ext>
              </a:extLst>
            </p:cNvPr>
            <p:cNvGrpSpPr/>
            <p:nvPr/>
          </p:nvGrpSpPr>
          <p:grpSpPr>
            <a:xfrm>
              <a:off x="4128959" y="132482"/>
              <a:ext cx="1523877" cy="1646089"/>
              <a:chOff x="6343496" y="3847512"/>
              <a:chExt cx="1523877" cy="1646089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B1905B05-EDF9-6562-C314-7DC85718CF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17" t="4450" r="18542" b="3889"/>
              <a:stretch/>
            </p:blipFill>
            <p:spPr>
              <a:xfrm>
                <a:off x="6439762" y="4365188"/>
                <a:ext cx="1293676" cy="1128413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0EE75B-15B6-4F7F-3A46-0926B0F6E0DE}"/>
                  </a:ext>
                </a:extLst>
              </p:cNvPr>
              <p:cNvSpPr txBox="1"/>
              <p:nvPr/>
            </p:nvSpPr>
            <p:spPr>
              <a:xfrm>
                <a:off x="6343496" y="4036583"/>
                <a:ext cx="9261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прил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517831-E1E9-B4C0-B556-914CA915CF1C}"/>
                  </a:ext>
                </a:extLst>
              </p:cNvPr>
              <p:cNvSpPr txBox="1"/>
              <p:nvPr/>
            </p:nvSpPr>
            <p:spPr>
              <a:xfrm>
                <a:off x="7135999" y="3847512"/>
                <a:ext cx="7313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сущ</a:t>
                </a:r>
                <a:r>
                  <a:rPr lang="ru-RU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786674AB-6282-83EF-DFF7-344DF40280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8" t="3333" r="14583" b="10631"/>
            <a:stretch/>
          </p:blipFill>
          <p:spPr>
            <a:xfrm>
              <a:off x="2728020" y="1778571"/>
              <a:ext cx="787672" cy="7433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1987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B9A758C-267B-C607-C1B1-91BD07FF2B6D}"/>
              </a:ext>
            </a:extLst>
          </p:cNvPr>
          <p:cNvGrpSpPr/>
          <p:nvPr/>
        </p:nvGrpSpPr>
        <p:grpSpPr>
          <a:xfrm>
            <a:off x="440268" y="282787"/>
            <a:ext cx="6040454" cy="5245103"/>
            <a:chOff x="5638801" y="1010920"/>
            <a:chExt cx="6040454" cy="5245103"/>
          </a:xfrm>
        </p:grpSpPr>
        <p:cxnSp>
          <p:nvCxnSpPr>
            <p:cNvPr id="3" name="Прямая со стрелкой 2">
              <a:extLst>
                <a:ext uri="{FF2B5EF4-FFF2-40B4-BE49-F238E27FC236}">
                  <a16:creationId xmlns:a16="http://schemas.microsoft.com/office/drawing/2014/main" id="{FBC22F0A-F920-B01C-C15B-50B5E2A796F7}"/>
                </a:ext>
              </a:extLst>
            </p:cNvPr>
            <p:cNvCxnSpPr>
              <a:cxnSpLocks/>
            </p:cNvCxnSpPr>
            <p:nvPr/>
          </p:nvCxnSpPr>
          <p:spPr>
            <a:xfrm>
              <a:off x="8376642" y="2755573"/>
              <a:ext cx="0" cy="579787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21FA50B4-703E-177D-C296-50CFAC1021AA}"/>
                </a:ext>
              </a:extLst>
            </p:cNvPr>
            <p:cNvGrpSpPr/>
            <p:nvPr/>
          </p:nvGrpSpPr>
          <p:grpSpPr>
            <a:xfrm>
              <a:off x="7801098" y="1010920"/>
              <a:ext cx="1523877" cy="1646089"/>
              <a:chOff x="6343496" y="3847512"/>
              <a:chExt cx="1523877" cy="1646089"/>
            </a:xfrm>
          </p:grpSpPr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515F3BE4-1914-458E-E4F0-110DB86C5B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17" t="4450" r="18542" b="3889"/>
              <a:stretch/>
            </p:blipFill>
            <p:spPr>
              <a:xfrm>
                <a:off x="6439762" y="4365188"/>
                <a:ext cx="1293676" cy="1128413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87BE6B-C673-7701-FC24-63208AFF823F}"/>
                  </a:ext>
                </a:extLst>
              </p:cNvPr>
              <p:cNvSpPr txBox="1"/>
              <p:nvPr/>
            </p:nvSpPr>
            <p:spPr>
              <a:xfrm>
                <a:off x="6343496" y="4036583"/>
                <a:ext cx="9261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прил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C135645-76AF-0D7C-0B65-226B6ADA161E}"/>
                  </a:ext>
                </a:extLst>
              </p:cNvPr>
              <p:cNvSpPr txBox="1"/>
              <p:nvPr/>
            </p:nvSpPr>
            <p:spPr>
              <a:xfrm>
                <a:off x="7135999" y="3847512"/>
                <a:ext cx="7313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сущ</a:t>
                </a:r>
                <a:r>
                  <a:rPr lang="ru-RU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6EF0647-113C-DC5A-24DF-BE18D8F0DB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8" t="3333" r="14583" b="10631"/>
            <a:stretch/>
          </p:blipFill>
          <p:spPr>
            <a:xfrm>
              <a:off x="7982806" y="3628559"/>
              <a:ext cx="787672" cy="743322"/>
            </a:xfrm>
            <a:prstGeom prst="rect">
              <a:avLst/>
            </a:prstGeom>
          </p:spPr>
        </p:pic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F07F5E09-D678-6385-7A47-29AE105BFC75}"/>
                </a:ext>
              </a:extLst>
            </p:cNvPr>
            <p:cNvCxnSpPr>
              <a:cxnSpLocks/>
            </p:cNvCxnSpPr>
            <p:nvPr/>
          </p:nvCxnSpPr>
          <p:spPr>
            <a:xfrm>
              <a:off x="8341219" y="4371881"/>
              <a:ext cx="0" cy="579787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36FBE4C2-061C-34C6-8FAC-325A77B7E1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6150" y="3965154"/>
              <a:ext cx="686656" cy="406727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2F789BD6-A60E-4F2B-243B-30265B9E2632}"/>
                </a:ext>
              </a:extLst>
            </p:cNvPr>
            <p:cNvCxnSpPr>
              <a:cxnSpLocks/>
            </p:cNvCxnSpPr>
            <p:nvPr/>
          </p:nvCxnSpPr>
          <p:spPr>
            <a:xfrm>
              <a:off x="8699633" y="3894828"/>
              <a:ext cx="737162" cy="493258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202E2389-B8FE-D465-53BD-959ABB9FDB22}"/>
                </a:ext>
              </a:extLst>
            </p:cNvPr>
            <p:cNvGrpSpPr/>
            <p:nvPr/>
          </p:nvGrpSpPr>
          <p:grpSpPr>
            <a:xfrm>
              <a:off x="6480510" y="4239464"/>
              <a:ext cx="990600" cy="539144"/>
              <a:chOff x="6480510" y="4239464"/>
              <a:chExt cx="990600" cy="539144"/>
            </a:xfrm>
          </p:grpSpPr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01BAA105-6202-88C9-5B91-AC9A265FEBC7}"/>
                  </a:ext>
                </a:extLst>
              </p:cNvPr>
              <p:cNvSpPr/>
              <p:nvPr/>
            </p:nvSpPr>
            <p:spPr>
              <a:xfrm>
                <a:off x="6480510" y="4371881"/>
                <a:ext cx="815640" cy="40672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AEBCA3-D59D-A798-4F72-92281FC9CBE2}"/>
                  </a:ext>
                </a:extLst>
              </p:cNvPr>
              <p:cNvSpPr txBox="1"/>
              <p:nvPr/>
            </p:nvSpPr>
            <p:spPr>
              <a:xfrm>
                <a:off x="6480510" y="4239464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м. р.</a:t>
                </a: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CCEDC466-121F-EEB4-7412-3344FD0FD052}"/>
                </a:ext>
              </a:extLst>
            </p:cNvPr>
            <p:cNvGrpSpPr/>
            <p:nvPr/>
          </p:nvGrpSpPr>
          <p:grpSpPr>
            <a:xfrm>
              <a:off x="7968688" y="4844197"/>
              <a:ext cx="990600" cy="539144"/>
              <a:chOff x="6480510" y="4239464"/>
              <a:chExt cx="990600" cy="539144"/>
            </a:xfrm>
          </p:grpSpPr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99650AE2-36B5-5BB9-BA38-DEA5738DAFD4}"/>
                  </a:ext>
                </a:extLst>
              </p:cNvPr>
              <p:cNvSpPr/>
              <p:nvPr/>
            </p:nvSpPr>
            <p:spPr>
              <a:xfrm>
                <a:off x="6480510" y="4371881"/>
                <a:ext cx="815640" cy="40672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14D532-9AFB-14A5-2B0E-772F7E03A91A}"/>
                  </a:ext>
                </a:extLst>
              </p:cNvPr>
              <p:cNvSpPr txBox="1"/>
              <p:nvPr/>
            </p:nvSpPr>
            <p:spPr>
              <a:xfrm>
                <a:off x="6480510" y="4239464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ж. р.</a:t>
                </a: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CFA667CF-97AB-8929-9B0F-5A805F5F1648}"/>
                </a:ext>
              </a:extLst>
            </p:cNvPr>
            <p:cNvGrpSpPr/>
            <p:nvPr/>
          </p:nvGrpSpPr>
          <p:grpSpPr>
            <a:xfrm>
              <a:off x="9261808" y="4324722"/>
              <a:ext cx="1156260" cy="523220"/>
              <a:chOff x="6442410" y="4258514"/>
              <a:chExt cx="1156260" cy="523220"/>
            </a:xfrm>
          </p:grpSpPr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CBEB4FB5-D476-3E57-7A0A-F4167BF83C04}"/>
                  </a:ext>
                </a:extLst>
              </p:cNvPr>
              <p:cNvSpPr/>
              <p:nvPr/>
            </p:nvSpPr>
            <p:spPr>
              <a:xfrm>
                <a:off x="6480510" y="4371881"/>
                <a:ext cx="815640" cy="40672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8CCF602-06E0-3A58-0CF6-4A412F1BF799}"/>
                  </a:ext>
                </a:extLst>
              </p:cNvPr>
              <p:cNvSpPr txBox="1"/>
              <p:nvPr/>
            </p:nvSpPr>
            <p:spPr>
              <a:xfrm>
                <a:off x="6442410" y="4258514"/>
                <a:ext cx="11562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ср. р.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DDCDE4-253B-ECA6-B8FB-A5C9155EFD1D}"/>
                </a:ext>
              </a:extLst>
            </p:cNvPr>
            <p:cNvSpPr txBox="1"/>
            <p:nvPr/>
          </p:nvSpPr>
          <p:spPr>
            <a:xfrm>
              <a:off x="5638801" y="4780402"/>
              <a:ext cx="2084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какой?</a:t>
              </a:r>
            </a:p>
            <a:p>
              <a:r>
                <a: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-ой;  -ый; -ий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CF1345-13A7-98D7-FD61-6E15A8D6D5DA}"/>
                </a:ext>
              </a:extLst>
            </p:cNvPr>
            <p:cNvSpPr txBox="1"/>
            <p:nvPr/>
          </p:nvSpPr>
          <p:spPr>
            <a:xfrm>
              <a:off x="7808142" y="5425026"/>
              <a:ext cx="2084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какая?</a:t>
              </a:r>
            </a:p>
            <a:p>
              <a:r>
                <a:rPr lang="ru-RU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-ая;  -яя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DAD3F7-33B7-7281-7DCE-417B8129FC29}"/>
                </a:ext>
              </a:extLst>
            </p:cNvPr>
            <p:cNvSpPr txBox="1"/>
            <p:nvPr/>
          </p:nvSpPr>
          <p:spPr>
            <a:xfrm>
              <a:off x="9594906" y="4876354"/>
              <a:ext cx="2084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какое?</a:t>
              </a:r>
            </a:p>
            <a:p>
              <a:r>
                <a:rPr lang="ru-RU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-ое;  -ее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9E83652-E131-6363-A061-11A7718DB5E5}"/>
              </a:ext>
            </a:extLst>
          </p:cNvPr>
          <p:cNvGrpSpPr/>
          <p:nvPr/>
        </p:nvGrpSpPr>
        <p:grpSpPr>
          <a:xfrm>
            <a:off x="6140123" y="103781"/>
            <a:ext cx="5676899" cy="3650189"/>
            <a:chOff x="6691265" y="1409700"/>
            <a:chExt cx="5500734" cy="3619500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FE5D8A23-2D06-FC24-BC1D-219C0BB9C368}"/>
                </a:ext>
              </a:extLst>
            </p:cNvPr>
            <p:cNvSpPr/>
            <p:nvPr/>
          </p:nvSpPr>
          <p:spPr>
            <a:xfrm>
              <a:off x="6691265" y="1409700"/>
              <a:ext cx="5500734" cy="36195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569C2B2-39B6-6CAC-DEE7-BB6B37803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6100" y="1639516"/>
              <a:ext cx="4944965" cy="3021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869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21C5BA-33AB-07C3-39CF-DF7C6761B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2825" cy="3021493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ED828F3-CE6F-06DF-6D35-5D303ED5A65E}"/>
              </a:ext>
            </a:extLst>
          </p:cNvPr>
          <p:cNvGrpSpPr/>
          <p:nvPr/>
        </p:nvGrpSpPr>
        <p:grpSpPr>
          <a:xfrm>
            <a:off x="4356855" y="2162580"/>
            <a:ext cx="7657140" cy="3716982"/>
            <a:chOff x="2070855" y="1671514"/>
            <a:chExt cx="7657140" cy="371698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324B914-71AC-DEBD-2332-43F5683BC70C}"/>
                </a:ext>
              </a:extLst>
            </p:cNvPr>
            <p:cNvSpPr/>
            <p:nvPr/>
          </p:nvSpPr>
          <p:spPr>
            <a:xfrm>
              <a:off x="4303735" y="1873437"/>
              <a:ext cx="801665" cy="38377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684CFA-8403-839F-8D84-C14F9C59E348}"/>
                </a:ext>
              </a:extLst>
            </p:cNvPr>
            <p:cNvSpPr txBox="1"/>
            <p:nvPr/>
          </p:nvSpPr>
          <p:spPr>
            <a:xfrm>
              <a:off x="5201437" y="1671514"/>
              <a:ext cx="45265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/>
                <a:t>прил. м. р., ср. р.</a:t>
              </a:r>
            </a:p>
          </p:txBody>
        </p: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FA1AF324-E1F2-E605-3BEE-3BF580A41C3E}"/>
                </a:ext>
              </a:extLst>
            </p:cNvPr>
            <p:cNvCxnSpPr/>
            <p:nvPr/>
          </p:nvCxnSpPr>
          <p:spPr>
            <a:xfrm flipH="1">
              <a:off x="2801807" y="3995176"/>
              <a:ext cx="1027134" cy="688932"/>
            </a:xfrm>
            <a:prstGeom prst="straightConnector1">
              <a:avLst/>
            </a:prstGeom>
            <a:ln w="38100">
              <a:solidFill>
                <a:srgbClr val="99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F717B66D-F264-0956-AE60-3E04F3EAFC65}"/>
                </a:ext>
              </a:extLst>
            </p:cNvPr>
            <p:cNvCxnSpPr/>
            <p:nvPr/>
          </p:nvCxnSpPr>
          <p:spPr>
            <a:xfrm>
              <a:off x="6203579" y="3962312"/>
              <a:ext cx="1027134" cy="688932"/>
            </a:xfrm>
            <a:prstGeom prst="straightConnector1">
              <a:avLst/>
            </a:prstGeom>
            <a:ln w="38100">
              <a:solidFill>
                <a:srgbClr val="99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6157CEFC-BB2B-6E89-7F3E-C019CFB674D1}"/>
                </a:ext>
              </a:extLst>
            </p:cNvPr>
            <p:cNvCxnSpPr>
              <a:cxnSpLocks/>
            </p:cNvCxnSpPr>
            <p:nvPr/>
          </p:nvCxnSpPr>
          <p:spPr>
            <a:xfrm>
              <a:off x="4628364" y="2462852"/>
              <a:ext cx="0" cy="966148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E47DB6-AC82-4588-7C5A-ED45CFA93A39}"/>
                </a:ext>
              </a:extLst>
            </p:cNvPr>
            <p:cNvSpPr txBox="1"/>
            <p:nvPr/>
          </p:nvSpPr>
          <p:spPr>
            <a:xfrm>
              <a:off x="4033799" y="3071061"/>
              <a:ext cx="3196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/>
                <a:t>как</a:t>
              </a:r>
              <a:r>
                <a:rPr lang="ru-RU" sz="4800" dirty="0">
                  <a:solidFill>
                    <a:srgbClr val="FF0000"/>
                  </a:solidFill>
                </a:rPr>
                <a:t>ого</a:t>
              </a:r>
              <a:r>
                <a:rPr lang="ru-RU" sz="4800" dirty="0"/>
                <a:t>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70852B-81BC-D45B-D807-971268ABFAB0}"/>
                </a:ext>
              </a:extLst>
            </p:cNvPr>
            <p:cNvSpPr txBox="1"/>
            <p:nvPr/>
          </p:nvSpPr>
          <p:spPr>
            <a:xfrm>
              <a:off x="3434357" y="4865276"/>
              <a:ext cx="169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/>
                <a:t>-</a:t>
              </a:r>
              <a:r>
                <a:rPr lang="ru-RU" sz="2800" b="1" dirty="0">
                  <a:solidFill>
                    <a:srgbClr val="FF0000"/>
                  </a:solidFill>
                </a:rPr>
                <a:t>о</a:t>
              </a:r>
              <a:r>
                <a:rPr lang="ru-RU" sz="2800" dirty="0"/>
                <a:t>го</a:t>
              </a:r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0F9495E7-0585-0C16-610C-28B9AFEB8020}"/>
                </a:ext>
              </a:extLst>
            </p:cNvPr>
            <p:cNvGrpSpPr/>
            <p:nvPr/>
          </p:nvGrpSpPr>
          <p:grpSpPr>
            <a:xfrm>
              <a:off x="2070855" y="4564847"/>
              <a:ext cx="2070966" cy="255225"/>
              <a:chOff x="2379945" y="2898732"/>
              <a:chExt cx="2070966" cy="255225"/>
            </a:xfrm>
          </p:grpSpPr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29C5BA24-1989-2E11-A8FF-1760C1889954}"/>
                  </a:ext>
                </a:extLst>
              </p:cNvPr>
              <p:cNvCxnSpPr/>
              <p:nvPr/>
            </p:nvCxnSpPr>
            <p:spPr>
              <a:xfrm>
                <a:off x="2404997" y="3137254"/>
                <a:ext cx="2041743" cy="67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4470AEFE-D6C0-0E78-4615-041203D8E19D}"/>
                  </a:ext>
                </a:extLst>
              </p:cNvPr>
              <p:cNvCxnSpPr/>
              <p:nvPr/>
            </p:nvCxnSpPr>
            <p:spPr>
              <a:xfrm flipH="1" flipV="1">
                <a:off x="2379945" y="2918564"/>
                <a:ext cx="10114" cy="2352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5D91694D-DA6F-E6ED-941D-6F41069CD6C2}"/>
                  </a:ext>
                </a:extLst>
              </p:cNvPr>
              <p:cNvCxnSpPr/>
              <p:nvPr/>
            </p:nvCxnSpPr>
            <p:spPr>
              <a:xfrm flipH="1" flipV="1">
                <a:off x="4446740" y="2898732"/>
                <a:ext cx="4171" cy="2552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5B8A03B3-B4F9-7895-B64F-96B387D0584F}"/>
                </a:ext>
              </a:extLst>
            </p:cNvPr>
            <p:cNvGrpSpPr/>
            <p:nvPr/>
          </p:nvGrpSpPr>
          <p:grpSpPr>
            <a:xfrm>
              <a:off x="6232296" y="4570923"/>
              <a:ext cx="2070966" cy="255225"/>
              <a:chOff x="2379945" y="2898732"/>
              <a:chExt cx="2070966" cy="255225"/>
            </a:xfrm>
          </p:grpSpPr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:a16="http://schemas.microsoft.com/office/drawing/2014/main" id="{9C7542D7-8E4E-7A61-1341-F282BB9D605D}"/>
                  </a:ext>
                </a:extLst>
              </p:cNvPr>
              <p:cNvCxnSpPr/>
              <p:nvPr/>
            </p:nvCxnSpPr>
            <p:spPr>
              <a:xfrm>
                <a:off x="2404997" y="3137254"/>
                <a:ext cx="2041743" cy="67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id="{7E614C13-61DE-7BEB-EE69-E928629A2C00}"/>
                  </a:ext>
                </a:extLst>
              </p:cNvPr>
              <p:cNvCxnSpPr/>
              <p:nvPr/>
            </p:nvCxnSpPr>
            <p:spPr>
              <a:xfrm flipH="1" flipV="1">
                <a:off x="2379945" y="2918564"/>
                <a:ext cx="10114" cy="2352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id="{C3C75C4D-97F7-5A47-3E3C-1479F7C959B9}"/>
                  </a:ext>
                </a:extLst>
              </p:cNvPr>
              <p:cNvCxnSpPr/>
              <p:nvPr/>
            </p:nvCxnSpPr>
            <p:spPr>
              <a:xfrm flipH="1" flipV="1">
                <a:off x="4446740" y="2898732"/>
                <a:ext cx="4171" cy="2552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882B0BF-B356-2160-4019-D4B513332F36}"/>
                </a:ext>
              </a:extLst>
            </p:cNvPr>
            <p:cNvSpPr/>
            <p:nvPr/>
          </p:nvSpPr>
          <p:spPr>
            <a:xfrm>
              <a:off x="3707056" y="4392157"/>
              <a:ext cx="334033" cy="3560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DB482612-4BA1-7CF7-E28B-B987F52D0919}"/>
                </a:ext>
              </a:extLst>
            </p:cNvPr>
            <p:cNvSpPr/>
            <p:nvPr/>
          </p:nvSpPr>
          <p:spPr>
            <a:xfrm>
              <a:off x="7921398" y="4401794"/>
              <a:ext cx="334034" cy="35231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F7DC6B-9F5E-3BD1-6ADD-EDF22674187E}"/>
                </a:ext>
              </a:extLst>
            </p:cNvPr>
            <p:cNvSpPr txBox="1"/>
            <p:nvPr/>
          </p:nvSpPr>
          <p:spPr>
            <a:xfrm>
              <a:off x="7897276" y="4855903"/>
              <a:ext cx="783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/>
                <a:t>-</a:t>
              </a:r>
              <a:r>
                <a:rPr lang="ru-RU" sz="2800" b="1" dirty="0">
                  <a:solidFill>
                    <a:srgbClr val="FF0000"/>
                  </a:solidFill>
                </a:rPr>
                <a:t>е</a:t>
              </a:r>
              <a:r>
                <a:rPr lang="ru-RU" sz="2800" dirty="0"/>
                <a:t>го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154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8C8AEDB-806C-C7EE-4808-FCE8B8F63387}"/>
              </a:ext>
            </a:extLst>
          </p:cNvPr>
          <p:cNvGrpSpPr/>
          <p:nvPr/>
        </p:nvGrpSpPr>
        <p:grpSpPr>
          <a:xfrm>
            <a:off x="356355" y="523588"/>
            <a:ext cx="10580436" cy="5757863"/>
            <a:chOff x="356355" y="523588"/>
            <a:chExt cx="10580436" cy="5757863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210D23B4-9B63-2906-ED51-97A10D229EEB}"/>
                </a:ext>
              </a:extLst>
            </p:cNvPr>
            <p:cNvGrpSpPr/>
            <p:nvPr/>
          </p:nvGrpSpPr>
          <p:grpSpPr>
            <a:xfrm>
              <a:off x="356355" y="4764830"/>
              <a:ext cx="4491961" cy="1509994"/>
              <a:chOff x="356355" y="4764830"/>
              <a:chExt cx="5128905" cy="1470509"/>
            </a:xfrm>
          </p:grpSpPr>
          <p:cxnSp>
            <p:nvCxnSpPr>
              <p:cNvPr id="32" name="Прямая со стрелкой 31">
                <a:extLst>
                  <a:ext uri="{FF2B5EF4-FFF2-40B4-BE49-F238E27FC236}">
                    <a16:creationId xmlns:a16="http://schemas.microsoft.com/office/drawing/2014/main" id="{032F8858-4420-F6B9-8343-86BB72CEA0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40323" y="4764830"/>
                <a:ext cx="706541" cy="435539"/>
              </a:xfrm>
              <a:prstGeom prst="straightConnector1">
                <a:avLst/>
              </a:prstGeom>
              <a:ln w="38100">
                <a:solidFill>
                  <a:srgbClr val="996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 стрелкой 32">
                <a:extLst>
                  <a:ext uri="{FF2B5EF4-FFF2-40B4-BE49-F238E27FC236}">
                    <a16:creationId xmlns:a16="http://schemas.microsoft.com/office/drawing/2014/main" id="{2EB89DD3-79AD-04ED-6813-13BC3B10C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1514" y="4805139"/>
                <a:ext cx="756106" cy="395230"/>
              </a:xfrm>
              <a:prstGeom prst="straightConnector1">
                <a:avLst/>
              </a:prstGeom>
              <a:ln w="38100">
                <a:solidFill>
                  <a:srgbClr val="996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003E313-6006-C51F-8F0E-C5B6CA590B14}"/>
                  </a:ext>
                </a:extLst>
              </p:cNvPr>
              <p:cNvSpPr txBox="1"/>
              <p:nvPr/>
            </p:nvSpPr>
            <p:spPr>
              <a:xfrm>
                <a:off x="1620257" y="5712119"/>
                <a:ext cx="169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/>
                  <a:t>-</a:t>
                </a:r>
                <a:r>
                  <a:rPr lang="ru-RU" sz="2800" b="1" dirty="0">
                    <a:solidFill>
                      <a:srgbClr val="FF0000"/>
                    </a:solidFill>
                  </a:rPr>
                  <a:t>ы</a:t>
                </a:r>
                <a:r>
                  <a:rPr lang="ru-RU" sz="2800" b="1" dirty="0"/>
                  <a:t>й</a:t>
                </a:r>
                <a:endParaRPr lang="ru-RU" sz="2800" dirty="0"/>
              </a:p>
            </p:txBody>
          </p:sp>
          <p:grpSp>
            <p:nvGrpSpPr>
              <p:cNvPr id="35" name="Группа 34">
                <a:extLst>
                  <a:ext uri="{FF2B5EF4-FFF2-40B4-BE49-F238E27FC236}">
                    <a16:creationId xmlns:a16="http://schemas.microsoft.com/office/drawing/2014/main" id="{C6DB9FF5-0EED-9D83-E40F-03FBD1BDA6C2}"/>
                  </a:ext>
                </a:extLst>
              </p:cNvPr>
              <p:cNvGrpSpPr/>
              <p:nvPr/>
            </p:nvGrpSpPr>
            <p:grpSpPr>
              <a:xfrm>
                <a:off x="356355" y="5251510"/>
                <a:ext cx="2070966" cy="255225"/>
                <a:chOff x="2379945" y="2898732"/>
                <a:chExt cx="2070966" cy="255225"/>
              </a:xfrm>
            </p:grpSpPr>
            <p:cxnSp>
              <p:nvCxnSpPr>
                <p:cNvPr id="43" name="Прямая соединительная линия 42">
                  <a:extLst>
                    <a:ext uri="{FF2B5EF4-FFF2-40B4-BE49-F238E27FC236}">
                      <a16:creationId xmlns:a16="http://schemas.microsoft.com/office/drawing/2014/main" id="{AC6F2998-DD2C-0F92-A94F-598A3E349DD4}"/>
                    </a:ext>
                  </a:extLst>
                </p:cNvPr>
                <p:cNvCxnSpPr/>
                <p:nvPr/>
              </p:nvCxnSpPr>
              <p:spPr>
                <a:xfrm>
                  <a:off x="2404997" y="3137254"/>
                  <a:ext cx="2041743" cy="677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единительная линия 43">
                  <a:extLst>
                    <a:ext uri="{FF2B5EF4-FFF2-40B4-BE49-F238E27FC236}">
                      <a16:creationId xmlns:a16="http://schemas.microsoft.com/office/drawing/2014/main" id="{73226E1C-3C98-491E-9331-6F834BF1AAA1}"/>
                    </a:ext>
                  </a:extLst>
                </p:cNvPr>
                <p:cNvCxnSpPr/>
                <p:nvPr/>
              </p:nvCxnSpPr>
              <p:spPr>
                <a:xfrm flipH="1" flipV="1">
                  <a:off x="2379945" y="2918564"/>
                  <a:ext cx="10114" cy="2352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>
                  <a:extLst>
                    <a:ext uri="{FF2B5EF4-FFF2-40B4-BE49-F238E27FC236}">
                      <a16:creationId xmlns:a16="http://schemas.microsoft.com/office/drawing/2014/main" id="{E19D9002-D48F-A7E3-8E87-3A20013529F3}"/>
                    </a:ext>
                  </a:extLst>
                </p:cNvPr>
                <p:cNvCxnSpPr/>
                <p:nvPr/>
              </p:nvCxnSpPr>
              <p:spPr>
                <a:xfrm flipH="1" flipV="1">
                  <a:off x="4446740" y="2898732"/>
                  <a:ext cx="4171" cy="25522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Группа 35">
                <a:extLst>
                  <a:ext uri="{FF2B5EF4-FFF2-40B4-BE49-F238E27FC236}">
                    <a16:creationId xmlns:a16="http://schemas.microsoft.com/office/drawing/2014/main" id="{B31DB375-B812-1B4C-0E86-6B37EB20E837}"/>
                  </a:ext>
                </a:extLst>
              </p:cNvPr>
              <p:cNvGrpSpPr/>
              <p:nvPr/>
            </p:nvGrpSpPr>
            <p:grpSpPr>
              <a:xfrm>
                <a:off x="3099778" y="5240841"/>
                <a:ext cx="2070966" cy="255225"/>
                <a:chOff x="2379945" y="2898732"/>
                <a:chExt cx="2070966" cy="255225"/>
              </a:xfrm>
            </p:grpSpPr>
            <p:cxnSp>
              <p:nvCxnSpPr>
                <p:cNvPr id="40" name="Прямая соединительная линия 39">
                  <a:extLst>
                    <a:ext uri="{FF2B5EF4-FFF2-40B4-BE49-F238E27FC236}">
                      <a16:creationId xmlns:a16="http://schemas.microsoft.com/office/drawing/2014/main" id="{8FD67E57-72BA-F8A8-E0EA-9DD9B4E0C09D}"/>
                    </a:ext>
                  </a:extLst>
                </p:cNvPr>
                <p:cNvCxnSpPr/>
                <p:nvPr/>
              </p:nvCxnSpPr>
              <p:spPr>
                <a:xfrm>
                  <a:off x="2404997" y="3137254"/>
                  <a:ext cx="2041743" cy="677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>
                  <a:extLst>
                    <a:ext uri="{FF2B5EF4-FFF2-40B4-BE49-F238E27FC236}">
                      <a16:creationId xmlns:a16="http://schemas.microsoft.com/office/drawing/2014/main" id="{7070E8C7-CECE-16BF-720D-4909A334EDFB}"/>
                    </a:ext>
                  </a:extLst>
                </p:cNvPr>
                <p:cNvCxnSpPr/>
                <p:nvPr/>
              </p:nvCxnSpPr>
              <p:spPr>
                <a:xfrm flipH="1" flipV="1">
                  <a:off x="2379945" y="2918564"/>
                  <a:ext cx="10114" cy="2352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>
                  <a:extLst>
                    <a:ext uri="{FF2B5EF4-FFF2-40B4-BE49-F238E27FC236}">
                      <a16:creationId xmlns:a16="http://schemas.microsoft.com/office/drawing/2014/main" id="{61528DEA-A8CD-CF48-13E6-FC94F1A22D59}"/>
                    </a:ext>
                  </a:extLst>
                </p:cNvPr>
                <p:cNvCxnSpPr/>
                <p:nvPr/>
              </p:nvCxnSpPr>
              <p:spPr>
                <a:xfrm flipH="1" flipV="1">
                  <a:off x="4446740" y="2898732"/>
                  <a:ext cx="4171" cy="25522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510065CA-BC89-707A-DFBB-1AE4154C6E60}"/>
                  </a:ext>
                </a:extLst>
              </p:cNvPr>
              <p:cNvSpPr/>
              <p:nvPr/>
            </p:nvSpPr>
            <p:spPr>
              <a:xfrm>
                <a:off x="1953890" y="5117513"/>
                <a:ext cx="334033" cy="3560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06C6CC41-C08A-4D1D-C882-CC32827B897F}"/>
                  </a:ext>
                </a:extLst>
              </p:cNvPr>
              <p:cNvSpPr/>
              <p:nvPr/>
            </p:nvSpPr>
            <p:spPr>
              <a:xfrm>
                <a:off x="4663848" y="5087594"/>
                <a:ext cx="334034" cy="352313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E3081EF-8C26-A7E0-B54E-5D0CE2E5DD23}"/>
                  </a:ext>
                </a:extLst>
              </p:cNvPr>
              <p:cNvSpPr txBox="1"/>
              <p:nvPr/>
            </p:nvSpPr>
            <p:spPr>
              <a:xfrm>
                <a:off x="4590776" y="5712119"/>
                <a:ext cx="894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/>
                  <a:t>-</a:t>
                </a:r>
                <a:r>
                  <a:rPr lang="ru-RU" sz="2800" b="1" dirty="0">
                    <a:solidFill>
                      <a:srgbClr val="FF0000"/>
                    </a:solidFill>
                  </a:rPr>
                  <a:t>и</a:t>
                </a:r>
                <a:r>
                  <a:rPr lang="ru-RU" sz="2800" b="1" dirty="0"/>
                  <a:t>й</a:t>
                </a:r>
                <a:endParaRPr lang="ru-RU" sz="2800" dirty="0"/>
              </a:p>
            </p:txBody>
          </p:sp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6E22B69F-9810-A910-87FE-874B796E7C8D}"/>
                </a:ext>
              </a:extLst>
            </p:cNvPr>
            <p:cNvGrpSpPr/>
            <p:nvPr/>
          </p:nvGrpSpPr>
          <p:grpSpPr>
            <a:xfrm>
              <a:off x="6357391" y="4810942"/>
              <a:ext cx="4579400" cy="1470509"/>
              <a:chOff x="356355" y="4764830"/>
              <a:chExt cx="5017822" cy="1470509"/>
            </a:xfrm>
          </p:grpSpPr>
          <p:cxnSp>
            <p:nvCxnSpPr>
              <p:cNvPr id="18" name="Прямая со стрелкой 17">
                <a:extLst>
                  <a:ext uri="{FF2B5EF4-FFF2-40B4-BE49-F238E27FC236}">
                    <a16:creationId xmlns:a16="http://schemas.microsoft.com/office/drawing/2014/main" id="{944CF1F7-AEFF-7A7F-4243-7161156D90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40323" y="4764830"/>
                <a:ext cx="706541" cy="435539"/>
              </a:xfrm>
              <a:prstGeom prst="straightConnector1">
                <a:avLst/>
              </a:prstGeom>
              <a:ln w="38100">
                <a:solidFill>
                  <a:srgbClr val="996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>
                <a:extLst>
                  <a:ext uri="{FF2B5EF4-FFF2-40B4-BE49-F238E27FC236}">
                    <a16:creationId xmlns:a16="http://schemas.microsoft.com/office/drawing/2014/main" id="{84828D79-7A91-0E25-3EF4-580D3D2721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1514" y="4805139"/>
                <a:ext cx="756106" cy="395230"/>
              </a:xfrm>
              <a:prstGeom prst="straightConnector1">
                <a:avLst/>
              </a:prstGeom>
              <a:ln w="38100">
                <a:solidFill>
                  <a:srgbClr val="996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2EFA60-D9E5-9280-EF39-0B819A36A6EA}"/>
                  </a:ext>
                </a:extLst>
              </p:cNvPr>
              <p:cNvSpPr txBox="1"/>
              <p:nvPr/>
            </p:nvSpPr>
            <p:spPr>
              <a:xfrm>
                <a:off x="1620257" y="5712119"/>
                <a:ext cx="169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/>
                  <a:t>-</a:t>
                </a:r>
                <a:r>
                  <a:rPr lang="ru-RU" sz="2800" b="1" dirty="0">
                    <a:solidFill>
                      <a:srgbClr val="FF0000"/>
                    </a:solidFill>
                  </a:rPr>
                  <a:t>о</a:t>
                </a:r>
                <a:r>
                  <a:rPr lang="ru-RU" sz="2800" b="1" dirty="0"/>
                  <a:t>й</a:t>
                </a:r>
                <a:endParaRPr lang="ru-RU" sz="2800" dirty="0"/>
              </a:p>
            </p:txBody>
          </p: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FEF6089F-61B1-99A3-8B2E-DB036A29DE34}"/>
                  </a:ext>
                </a:extLst>
              </p:cNvPr>
              <p:cNvGrpSpPr/>
              <p:nvPr/>
            </p:nvGrpSpPr>
            <p:grpSpPr>
              <a:xfrm>
                <a:off x="356355" y="5251510"/>
                <a:ext cx="2070966" cy="255225"/>
                <a:chOff x="2379945" y="2898732"/>
                <a:chExt cx="2070966" cy="255225"/>
              </a:xfrm>
            </p:grpSpPr>
            <p:cxnSp>
              <p:nvCxnSpPr>
                <p:cNvPr id="29" name="Прямая соединительная линия 28">
                  <a:extLst>
                    <a:ext uri="{FF2B5EF4-FFF2-40B4-BE49-F238E27FC236}">
                      <a16:creationId xmlns:a16="http://schemas.microsoft.com/office/drawing/2014/main" id="{E3FA391C-58F0-6E8C-95D2-8A582C97DE81}"/>
                    </a:ext>
                  </a:extLst>
                </p:cNvPr>
                <p:cNvCxnSpPr/>
                <p:nvPr/>
              </p:nvCxnSpPr>
              <p:spPr>
                <a:xfrm>
                  <a:off x="2404997" y="3137254"/>
                  <a:ext cx="2041743" cy="677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>
                  <a:extLst>
                    <a:ext uri="{FF2B5EF4-FFF2-40B4-BE49-F238E27FC236}">
                      <a16:creationId xmlns:a16="http://schemas.microsoft.com/office/drawing/2014/main" id="{5F03A918-FAE1-1D56-E05C-BE479298C4A0}"/>
                    </a:ext>
                  </a:extLst>
                </p:cNvPr>
                <p:cNvCxnSpPr/>
                <p:nvPr/>
              </p:nvCxnSpPr>
              <p:spPr>
                <a:xfrm flipH="1" flipV="1">
                  <a:off x="2379945" y="2918564"/>
                  <a:ext cx="10114" cy="2352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>
                  <a:extLst>
                    <a:ext uri="{FF2B5EF4-FFF2-40B4-BE49-F238E27FC236}">
                      <a16:creationId xmlns:a16="http://schemas.microsoft.com/office/drawing/2014/main" id="{3FB4D7E6-CE3B-F1EE-D3EC-ED7E75C4A534}"/>
                    </a:ext>
                  </a:extLst>
                </p:cNvPr>
                <p:cNvCxnSpPr/>
                <p:nvPr/>
              </p:nvCxnSpPr>
              <p:spPr>
                <a:xfrm flipH="1" flipV="1">
                  <a:off x="4446740" y="2898732"/>
                  <a:ext cx="4171" cy="25522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FAD17D5E-FAC7-DBE9-3377-B48A56319BCA}"/>
                  </a:ext>
                </a:extLst>
              </p:cNvPr>
              <p:cNvGrpSpPr/>
              <p:nvPr/>
            </p:nvGrpSpPr>
            <p:grpSpPr>
              <a:xfrm>
                <a:off x="3099778" y="5240841"/>
                <a:ext cx="2070966" cy="255225"/>
                <a:chOff x="2379945" y="2898732"/>
                <a:chExt cx="2070966" cy="255225"/>
              </a:xfrm>
            </p:grpSpPr>
            <p:cxnSp>
              <p:nvCxnSpPr>
                <p:cNvPr id="26" name="Прямая соединительная линия 25">
                  <a:extLst>
                    <a:ext uri="{FF2B5EF4-FFF2-40B4-BE49-F238E27FC236}">
                      <a16:creationId xmlns:a16="http://schemas.microsoft.com/office/drawing/2014/main" id="{076CC5A9-D0DF-005B-844A-1AF7B6F0D193}"/>
                    </a:ext>
                  </a:extLst>
                </p:cNvPr>
                <p:cNvCxnSpPr/>
                <p:nvPr/>
              </p:nvCxnSpPr>
              <p:spPr>
                <a:xfrm>
                  <a:off x="2404997" y="3137254"/>
                  <a:ext cx="2041743" cy="677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>
                  <a:extLst>
                    <a:ext uri="{FF2B5EF4-FFF2-40B4-BE49-F238E27FC236}">
                      <a16:creationId xmlns:a16="http://schemas.microsoft.com/office/drawing/2014/main" id="{373C9B6B-2CD4-BD82-F40C-D41243BDC182}"/>
                    </a:ext>
                  </a:extLst>
                </p:cNvPr>
                <p:cNvCxnSpPr/>
                <p:nvPr/>
              </p:nvCxnSpPr>
              <p:spPr>
                <a:xfrm flipH="1" flipV="1">
                  <a:off x="2379945" y="2918564"/>
                  <a:ext cx="10114" cy="2352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>
                  <a:extLst>
                    <a:ext uri="{FF2B5EF4-FFF2-40B4-BE49-F238E27FC236}">
                      <a16:creationId xmlns:a16="http://schemas.microsoft.com/office/drawing/2014/main" id="{F15864A4-6EB4-FC26-F6C8-6219BCA4D33D}"/>
                    </a:ext>
                  </a:extLst>
                </p:cNvPr>
                <p:cNvCxnSpPr/>
                <p:nvPr/>
              </p:nvCxnSpPr>
              <p:spPr>
                <a:xfrm flipH="1" flipV="1">
                  <a:off x="4446740" y="2898732"/>
                  <a:ext cx="4171" cy="25522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C54406FA-2203-E421-CED4-F70FE27512AA}"/>
                  </a:ext>
                </a:extLst>
              </p:cNvPr>
              <p:cNvSpPr/>
              <p:nvPr/>
            </p:nvSpPr>
            <p:spPr>
              <a:xfrm>
                <a:off x="1953890" y="5117513"/>
                <a:ext cx="334033" cy="3560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4D0EA37A-6A2D-7574-ABFD-D3CF43AE5FDD}"/>
                  </a:ext>
                </a:extLst>
              </p:cNvPr>
              <p:cNvSpPr/>
              <p:nvPr/>
            </p:nvSpPr>
            <p:spPr>
              <a:xfrm>
                <a:off x="4663848" y="5087594"/>
                <a:ext cx="334034" cy="352313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715956-CD83-6547-EAED-BF2EC788A0DB}"/>
                  </a:ext>
                </a:extLst>
              </p:cNvPr>
              <p:cNvSpPr txBox="1"/>
              <p:nvPr/>
            </p:nvSpPr>
            <p:spPr>
              <a:xfrm>
                <a:off x="4590776" y="5712119"/>
                <a:ext cx="7834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/>
                  <a:t>-</a:t>
                </a:r>
                <a:r>
                  <a:rPr lang="ru-RU" sz="2800" b="1" dirty="0">
                    <a:solidFill>
                      <a:srgbClr val="FF0000"/>
                    </a:solidFill>
                  </a:rPr>
                  <a:t>е</a:t>
                </a:r>
                <a:r>
                  <a:rPr lang="ru-RU" sz="2800" b="1" dirty="0"/>
                  <a:t>й</a:t>
                </a:r>
                <a:endParaRPr lang="ru-RU" sz="2800" dirty="0"/>
              </a:p>
            </p:txBody>
          </p:sp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48EF4337-DBC8-1552-87AC-1F7C78D13C80}"/>
                </a:ext>
              </a:extLst>
            </p:cNvPr>
            <p:cNvGrpSpPr/>
            <p:nvPr/>
          </p:nvGrpSpPr>
          <p:grpSpPr>
            <a:xfrm>
              <a:off x="3988715" y="523588"/>
              <a:ext cx="3715053" cy="3491968"/>
              <a:chOff x="3257581" y="428975"/>
              <a:chExt cx="3715053" cy="3491968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50AB6E6D-0E1A-72BE-FA23-886AA37B6668}"/>
                  </a:ext>
                </a:extLst>
              </p:cNvPr>
              <p:cNvSpPr/>
              <p:nvPr/>
            </p:nvSpPr>
            <p:spPr>
              <a:xfrm>
                <a:off x="4196217" y="665249"/>
                <a:ext cx="801665" cy="38377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F10223-36BC-16DD-552B-D6D2D0C41373}"/>
                  </a:ext>
                </a:extLst>
              </p:cNvPr>
              <p:cNvSpPr txBox="1"/>
              <p:nvPr/>
            </p:nvSpPr>
            <p:spPr>
              <a:xfrm>
                <a:off x="5166573" y="428975"/>
                <a:ext cx="15041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/>
                  <a:t>прил.</a:t>
                </a:r>
              </a:p>
            </p:txBody>
          </p:sp>
          <p:cxnSp>
            <p:nvCxnSpPr>
              <p:cNvPr id="12" name="Прямая со стрелкой 11">
                <a:extLst>
                  <a:ext uri="{FF2B5EF4-FFF2-40B4-BE49-F238E27FC236}">
                    <a16:creationId xmlns:a16="http://schemas.microsoft.com/office/drawing/2014/main" id="{78DA742D-AD68-1E2E-BA83-79069A4427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97049" y="1198416"/>
                <a:ext cx="0" cy="608209"/>
              </a:xfrm>
              <a:prstGeom prst="straightConnector1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30DB01-5F7F-3CDC-2965-B6388895AF3F}"/>
                  </a:ext>
                </a:extLst>
              </p:cNvPr>
              <p:cNvSpPr txBox="1"/>
              <p:nvPr/>
            </p:nvSpPr>
            <p:spPr>
              <a:xfrm>
                <a:off x="3775720" y="1638900"/>
                <a:ext cx="31969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/>
                  <a:t>как</a:t>
                </a:r>
                <a:r>
                  <a:rPr lang="ru-RU" sz="4000" dirty="0">
                    <a:solidFill>
                      <a:srgbClr val="FF0000"/>
                    </a:solidFill>
                  </a:rPr>
                  <a:t>ой</a:t>
                </a:r>
                <a:r>
                  <a:rPr lang="ru-RU" sz="4000" dirty="0"/>
                  <a:t>?</a:t>
                </a:r>
              </a:p>
            </p:txBody>
          </p:sp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0D2477B3-43D0-C174-5FBB-C5C336FFAF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08" t="3333" r="14583" b="10631"/>
              <a:stretch/>
            </p:blipFill>
            <p:spPr>
              <a:xfrm>
                <a:off x="4268736" y="2820436"/>
                <a:ext cx="787672" cy="743322"/>
              </a:xfrm>
              <a:prstGeom prst="rect">
                <a:avLst/>
              </a:prstGeom>
            </p:spPr>
          </p:pic>
          <p:cxnSp>
            <p:nvCxnSpPr>
              <p:cNvPr id="15" name="Прямая со стрелкой 14">
                <a:extLst>
                  <a:ext uri="{FF2B5EF4-FFF2-40B4-BE49-F238E27FC236}">
                    <a16:creationId xmlns:a16="http://schemas.microsoft.com/office/drawing/2014/main" id="{E1982E99-43E9-94C6-CE33-8A808F2B7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97049" y="2208066"/>
                <a:ext cx="0" cy="608209"/>
              </a:xfrm>
              <a:prstGeom prst="straightConnector1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>
                <a:extLst>
                  <a:ext uri="{FF2B5EF4-FFF2-40B4-BE49-F238E27FC236}">
                    <a16:creationId xmlns:a16="http://schemas.microsoft.com/office/drawing/2014/main" id="{FA076B7F-3656-E66B-781D-7AB1EDB81D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7581" y="3352321"/>
                <a:ext cx="960078" cy="560753"/>
              </a:xfrm>
              <a:prstGeom prst="straightConnector1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>
                <a:extLst>
                  <a:ext uri="{FF2B5EF4-FFF2-40B4-BE49-F238E27FC236}">
                    <a16:creationId xmlns:a16="http://schemas.microsoft.com/office/drawing/2014/main" id="{A771D491-2920-7163-1776-804464E2A1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35982" y="3360190"/>
                <a:ext cx="960078" cy="560753"/>
              </a:xfrm>
              <a:prstGeom prst="straightConnector1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309C4566-6E18-E3A2-5F39-3509CC8982E6}"/>
                </a:ext>
              </a:extLst>
            </p:cNvPr>
            <p:cNvSpPr/>
            <p:nvPr/>
          </p:nvSpPr>
          <p:spPr>
            <a:xfrm>
              <a:off x="1620257" y="4003836"/>
              <a:ext cx="1944027" cy="63003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4B82017E-794D-4BA8-BF0D-D313BEF0FCE7}"/>
                </a:ext>
              </a:extLst>
            </p:cNvPr>
            <p:cNvSpPr/>
            <p:nvPr/>
          </p:nvSpPr>
          <p:spPr>
            <a:xfrm>
              <a:off x="7312025" y="4153924"/>
              <a:ext cx="1944027" cy="63003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CD8091-E88D-607C-464B-6664ECA2D649}"/>
                </a:ext>
              </a:extLst>
            </p:cNvPr>
            <p:cNvSpPr txBox="1"/>
            <p:nvPr/>
          </p:nvSpPr>
          <p:spPr>
            <a:xfrm>
              <a:off x="1992708" y="3910931"/>
              <a:ext cx="14839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м. </a:t>
              </a:r>
              <a:r>
                <a: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758A72-32B1-5F23-38A8-0A1ED30F952E}"/>
                </a:ext>
              </a:extLst>
            </p:cNvPr>
            <p:cNvSpPr txBox="1"/>
            <p:nvPr/>
          </p:nvSpPr>
          <p:spPr>
            <a:xfrm>
              <a:off x="7669053" y="4082848"/>
              <a:ext cx="14839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ж. р.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2364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B898237-8386-6020-2217-390A6822E742}"/>
              </a:ext>
            </a:extLst>
          </p:cNvPr>
          <p:cNvGrpSpPr/>
          <p:nvPr/>
        </p:nvGrpSpPr>
        <p:grpSpPr>
          <a:xfrm>
            <a:off x="1047750" y="457200"/>
            <a:ext cx="10763250" cy="5619750"/>
            <a:chOff x="0" y="-228600"/>
            <a:chExt cx="12192000" cy="6896100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DBD56555-C665-8345-478C-43E47B33B9E3}"/>
                </a:ext>
              </a:extLst>
            </p:cNvPr>
            <p:cNvSpPr/>
            <p:nvPr/>
          </p:nvSpPr>
          <p:spPr>
            <a:xfrm>
              <a:off x="0" y="-228600"/>
              <a:ext cx="12001500" cy="68961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16DD4E3-5417-5201-0645-7B12F37D0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9051"/>
              <a:ext cx="12192000" cy="6139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6316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801C01-3F73-70FE-2988-34BAD23AD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46896" cy="20986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910592-0511-F138-67AA-18A6FA19E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072" y="1220258"/>
            <a:ext cx="6584378" cy="563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99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3CB7FEE-5CE1-F1C3-8B8B-49FE98937FD8}"/>
              </a:ext>
            </a:extLst>
          </p:cNvPr>
          <p:cNvGrpSpPr/>
          <p:nvPr/>
        </p:nvGrpSpPr>
        <p:grpSpPr>
          <a:xfrm>
            <a:off x="797649" y="1171767"/>
            <a:ext cx="10956758" cy="5868712"/>
            <a:chOff x="882316" y="714567"/>
            <a:chExt cx="10956758" cy="586871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72C4E86-8EED-627B-6DDA-83A76BDAA704}"/>
                </a:ext>
              </a:extLst>
            </p:cNvPr>
            <p:cNvSpPr txBox="1"/>
            <p:nvPr/>
          </p:nvSpPr>
          <p:spPr>
            <a:xfrm>
              <a:off x="882316" y="714567"/>
              <a:ext cx="10764252" cy="1077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Местоимение</a:t>
              </a:r>
              <a:r>
                <a:rPr kumimoji="0" lang="ru-RU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 – часть речи, которая указывает на предметы, признаки и количества, но не называет их.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1ED2998-AFF6-3CE1-62B2-65F198E3A51E}"/>
                </a:ext>
              </a:extLst>
            </p:cNvPr>
            <p:cNvSpPr txBox="1"/>
            <p:nvPr/>
          </p:nvSpPr>
          <p:spPr>
            <a:xfrm>
              <a:off x="882316" y="2053389"/>
              <a:ext cx="10427368" cy="523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Например,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6F8716F-7335-30A1-A098-0A421BAD8F08}"/>
                </a:ext>
              </a:extLst>
            </p:cNvPr>
            <p:cNvSpPr txBox="1"/>
            <p:nvPr/>
          </p:nvSpPr>
          <p:spPr>
            <a:xfrm>
              <a:off x="882316" y="2576605"/>
              <a:ext cx="10956758" cy="954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Какой-то</a:t>
              </a:r>
              <a:r>
                <a:rPr kumimoji="0" lang="ru-RU" sz="28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 человек, сидя на земле в двух шагах от </a:t>
              </a:r>
              <a:r>
                <a:rPr kumimoji="0" lang="ru-RU" sz="2800" b="1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него</a:t>
              </a:r>
              <a:r>
                <a:rPr kumimoji="0" lang="ru-RU" sz="28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, палил в небо из нагана.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DFF467-13FF-439A-B63D-E381574730F1}"/>
                </a:ext>
              </a:extLst>
            </p:cNvPr>
            <p:cNvSpPr txBox="1"/>
            <p:nvPr/>
          </p:nvSpPr>
          <p:spPr>
            <a:xfrm>
              <a:off x="882316" y="3514522"/>
              <a:ext cx="10956758" cy="523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Вдруг из лесу выскочили </a:t>
              </a:r>
              <a:r>
                <a:rPr kumimoji="0" lang="ru-RU" sz="2800" b="1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несколько</a:t>
              </a:r>
              <a:r>
                <a:rPr kumimoji="0" lang="ru-RU" sz="28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 человек и стали махать руками.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48A84E1C-DD24-3AB5-0C6A-909E576C8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99620" y="4071686"/>
              <a:ext cx="2679032" cy="2511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2438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2EEC03D-6614-D1CF-FC84-544C6F01347F}"/>
              </a:ext>
            </a:extLst>
          </p:cNvPr>
          <p:cNvGrpSpPr/>
          <p:nvPr/>
        </p:nvGrpSpPr>
        <p:grpSpPr>
          <a:xfrm>
            <a:off x="1045496" y="842000"/>
            <a:ext cx="10694323" cy="4092460"/>
            <a:chOff x="1045496" y="842000"/>
            <a:chExt cx="10694323" cy="4092460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30248B92-ADC7-06F8-5521-FC4F24A21F9D}"/>
                </a:ext>
              </a:extLst>
            </p:cNvPr>
            <p:cNvGrpSpPr/>
            <p:nvPr/>
          </p:nvGrpSpPr>
          <p:grpSpPr>
            <a:xfrm>
              <a:off x="3481136" y="1953127"/>
              <a:ext cx="4844717" cy="1475873"/>
              <a:chOff x="3368842" y="561474"/>
              <a:chExt cx="4844717" cy="1475873"/>
            </a:xfrm>
          </p:grpSpPr>
          <p:sp>
            <p:nvSpPr>
              <p:cNvPr id="22" name="Прямоугольник: скругленные углы 21">
                <a:extLst>
                  <a:ext uri="{FF2B5EF4-FFF2-40B4-BE49-F238E27FC236}">
                    <a16:creationId xmlns:a16="http://schemas.microsoft.com/office/drawing/2014/main" id="{B975FF39-4F0C-5490-80D0-FC2C6A6A9F82}"/>
                  </a:ext>
                </a:extLst>
              </p:cNvPr>
              <p:cNvSpPr/>
              <p:nvPr/>
            </p:nvSpPr>
            <p:spPr>
              <a:xfrm>
                <a:off x="3368842" y="561474"/>
                <a:ext cx="4652211" cy="147587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 cap="flat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BA32EEF-3C2A-B5C8-A2A8-A34E3B54AF5D}"/>
                  </a:ext>
                </a:extLst>
              </p:cNvPr>
              <p:cNvSpPr txBox="1"/>
              <p:nvPr/>
            </p:nvSpPr>
            <p:spPr>
              <a:xfrm>
                <a:off x="3561348" y="1007024"/>
                <a:ext cx="4652211" cy="5847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разряды </a:t>
                </a:r>
                <a:r>
                  <a:rPr kumimoji="0" lang="ru-RU" sz="32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местоимений</a:t>
                </a:r>
              </a:p>
            </p:txBody>
          </p:sp>
        </p:grpSp>
        <p:cxnSp>
          <p:nvCxnSpPr>
            <p:cNvPr id="4" name="Прямая со стрелкой 3">
              <a:extLst>
                <a:ext uri="{FF2B5EF4-FFF2-40B4-BE49-F238E27FC236}">
                  <a16:creationId xmlns:a16="http://schemas.microsoft.com/office/drawing/2014/main" id="{7B39E2A6-CD5B-3908-B2A6-9267DE932D19}"/>
                </a:ext>
              </a:extLst>
            </p:cNvPr>
            <p:cNvCxnSpPr>
              <a:stCxn id="22" idx="1"/>
            </p:cNvCxnSpPr>
            <p:nvPr/>
          </p:nvCxnSpPr>
          <p:spPr>
            <a:xfrm flipH="1" flipV="1">
              <a:off x="2695074" y="2691062"/>
              <a:ext cx="786062" cy="2"/>
            </a:xfrm>
            <a:prstGeom prst="straightConnector1">
              <a:avLst/>
            </a:prstGeom>
            <a:noFill/>
            <a:ln w="25400" cap="flat">
              <a:solidFill>
                <a:srgbClr val="4472C4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3F28C94B-2141-A6FD-95AF-412007EEAD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5328" y="2691062"/>
              <a:ext cx="786062" cy="2"/>
            </a:xfrm>
            <a:prstGeom prst="straightConnector1">
              <a:avLst/>
            </a:prstGeom>
            <a:noFill/>
            <a:ln w="25400" cap="flat">
              <a:solidFill>
                <a:srgbClr val="4472C4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AD2317AF-BCBC-25F3-0E5D-2520B845C8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66147" y="1553172"/>
              <a:ext cx="465220" cy="382814"/>
            </a:xfrm>
            <a:prstGeom prst="straightConnector1">
              <a:avLst/>
            </a:prstGeom>
            <a:noFill/>
            <a:ln w="25400" cap="flat">
              <a:solidFill>
                <a:srgbClr val="4472C4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89B157F5-E086-DED1-B6DB-44CD22609B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2590" y="1549160"/>
              <a:ext cx="465220" cy="382814"/>
            </a:xfrm>
            <a:prstGeom prst="straightConnector1">
              <a:avLst/>
            </a:prstGeom>
            <a:noFill/>
            <a:ln w="25400" cap="flat">
              <a:solidFill>
                <a:srgbClr val="4472C4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49AC9E15-0633-5B40-AA07-2607C6C727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978" y="1379621"/>
              <a:ext cx="0" cy="597900"/>
            </a:xfrm>
            <a:prstGeom prst="straightConnector1">
              <a:avLst/>
            </a:prstGeom>
            <a:noFill/>
            <a:ln w="25400" cap="flat">
              <a:solidFill>
                <a:srgbClr val="4472C4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AC834455-6E6F-F7B7-EAC4-FEF89C00ADA1}"/>
                </a:ext>
              </a:extLst>
            </p:cNvPr>
            <p:cNvCxnSpPr>
              <a:cxnSpLocks/>
            </p:cNvCxnSpPr>
            <p:nvPr/>
          </p:nvCxnSpPr>
          <p:spPr>
            <a:xfrm>
              <a:off x="7475620" y="3446141"/>
              <a:ext cx="553456" cy="428409"/>
            </a:xfrm>
            <a:prstGeom prst="straightConnector1">
              <a:avLst/>
            </a:prstGeom>
            <a:noFill/>
            <a:ln w="25400" cap="flat">
              <a:solidFill>
                <a:srgbClr val="4472C4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DFABE2DB-29AB-D444-ACAD-629B76A036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5726" y="3438119"/>
              <a:ext cx="457200" cy="372263"/>
            </a:xfrm>
            <a:prstGeom prst="straightConnector1">
              <a:avLst/>
            </a:prstGeom>
            <a:noFill/>
            <a:ln w="25400" cap="flat">
              <a:solidFill>
                <a:srgbClr val="4472C4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00AB55D6-B0C6-BE19-8785-C71D1362AD2B}"/>
                </a:ext>
              </a:extLst>
            </p:cNvPr>
            <p:cNvCxnSpPr>
              <a:cxnSpLocks/>
            </p:cNvCxnSpPr>
            <p:nvPr/>
          </p:nvCxnSpPr>
          <p:spPr>
            <a:xfrm>
              <a:off x="6549184" y="3424984"/>
              <a:ext cx="0" cy="1130974"/>
            </a:xfrm>
            <a:prstGeom prst="straightConnector1">
              <a:avLst/>
            </a:prstGeom>
            <a:noFill/>
            <a:ln w="25400" cap="flat">
              <a:solidFill>
                <a:srgbClr val="4472C4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8A2B8A17-1CDE-2A47-0EFF-4943891C52A1}"/>
                </a:ext>
              </a:extLst>
            </p:cNvPr>
            <p:cNvCxnSpPr>
              <a:cxnSpLocks/>
            </p:cNvCxnSpPr>
            <p:nvPr/>
          </p:nvCxnSpPr>
          <p:spPr>
            <a:xfrm>
              <a:off x="4928937" y="3424986"/>
              <a:ext cx="0" cy="597900"/>
            </a:xfrm>
            <a:prstGeom prst="straightConnector1">
              <a:avLst/>
            </a:prstGeom>
            <a:noFill/>
            <a:ln w="25400" cap="flat">
              <a:solidFill>
                <a:srgbClr val="4472C4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396DE1-B289-5A05-2ABD-A95542B8DCBD}"/>
                </a:ext>
              </a:extLst>
            </p:cNvPr>
            <p:cNvSpPr txBox="1"/>
            <p:nvPr/>
          </p:nvSpPr>
          <p:spPr>
            <a:xfrm>
              <a:off x="4257169" y="842000"/>
              <a:ext cx="3092120" cy="523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вопроситель</a:t>
              </a:r>
              <a:r>
                <a:rPr kumimoji="0" lang="ru-RU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ные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B4912E-3CD8-1810-4D34-A0624535B25A}"/>
                </a:ext>
              </a:extLst>
            </p:cNvPr>
            <p:cNvSpPr txBox="1"/>
            <p:nvPr/>
          </p:nvSpPr>
          <p:spPr>
            <a:xfrm>
              <a:off x="1891969" y="1163744"/>
              <a:ext cx="2127581" cy="523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возвратно</a:t>
              </a:r>
              <a:r>
                <a:rPr kumimoji="0" lang="ru-RU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е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B5A0F2-49EA-A6D4-9564-33721B559B90}"/>
                </a:ext>
              </a:extLst>
            </p:cNvPr>
            <p:cNvSpPr txBox="1"/>
            <p:nvPr/>
          </p:nvSpPr>
          <p:spPr>
            <a:xfrm>
              <a:off x="1323474" y="2531023"/>
              <a:ext cx="1876926" cy="523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личные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1E4B0E-5E4E-1744-9695-5DA25E4888F7}"/>
                </a:ext>
              </a:extLst>
            </p:cNvPr>
            <p:cNvSpPr txBox="1"/>
            <p:nvPr/>
          </p:nvSpPr>
          <p:spPr>
            <a:xfrm>
              <a:off x="7584902" y="1152322"/>
              <a:ext cx="2979820" cy="523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относитель</a:t>
              </a:r>
              <a:r>
                <a:rPr kumimoji="0" lang="ru-RU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ные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727197-35A8-8E9C-85DE-5CF38CA96D56}"/>
                </a:ext>
              </a:extLst>
            </p:cNvPr>
            <p:cNvSpPr txBox="1"/>
            <p:nvPr/>
          </p:nvSpPr>
          <p:spPr>
            <a:xfrm>
              <a:off x="8911390" y="2371366"/>
              <a:ext cx="2828429" cy="523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неопределен</a:t>
              </a:r>
              <a:r>
                <a:rPr kumimoji="0" lang="ru-RU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ные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5A53F4-0F22-5CDC-7321-D52997F5EB13}"/>
                </a:ext>
              </a:extLst>
            </p:cNvPr>
            <p:cNvSpPr txBox="1"/>
            <p:nvPr/>
          </p:nvSpPr>
          <p:spPr>
            <a:xfrm>
              <a:off x="8029075" y="3706587"/>
              <a:ext cx="3360817" cy="523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отрицатель</a:t>
              </a:r>
              <a:r>
                <a:rPr kumimoji="0" lang="ru-RU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ные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38071D-8580-09EC-1565-6785DFDE91DB}"/>
                </a:ext>
              </a:extLst>
            </p:cNvPr>
            <p:cNvSpPr txBox="1"/>
            <p:nvPr/>
          </p:nvSpPr>
          <p:spPr>
            <a:xfrm>
              <a:off x="5811250" y="4411244"/>
              <a:ext cx="3601449" cy="523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притяжатель</a:t>
              </a:r>
              <a:r>
                <a:rPr kumimoji="0" lang="ru-RU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ные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DC1704-D27B-4FDA-9595-FC77FF2AB412}"/>
                </a:ext>
              </a:extLst>
            </p:cNvPr>
            <p:cNvSpPr txBox="1"/>
            <p:nvPr/>
          </p:nvSpPr>
          <p:spPr>
            <a:xfrm>
              <a:off x="4019550" y="3994867"/>
              <a:ext cx="2825421" cy="523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указатель</a:t>
              </a:r>
              <a:r>
                <a:rPr kumimoji="0" lang="ru-RU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ные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BE96BE-FED8-7929-89D8-DB388AB223DA}"/>
                </a:ext>
              </a:extLst>
            </p:cNvPr>
            <p:cNvSpPr txBox="1"/>
            <p:nvPr/>
          </p:nvSpPr>
          <p:spPr>
            <a:xfrm>
              <a:off x="1045496" y="3725942"/>
              <a:ext cx="3299156" cy="523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определитель</a:t>
              </a:r>
              <a:r>
                <a:rPr kumimoji="0" lang="ru-RU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ные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093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389159-2680-E303-FFD8-B51D0AF901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1517"/>
          <a:stretch/>
        </p:blipFill>
        <p:spPr>
          <a:xfrm>
            <a:off x="1147346" y="1253067"/>
            <a:ext cx="989730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03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CF9FDC-7A10-5437-DFB0-49430EEA14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279"/>
          <a:stretch/>
        </p:blipFill>
        <p:spPr>
          <a:xfrm>
            <a:off x="1683637" y="1159933"/>
            <a:ext cx="8824725" cy="45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4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C50AE8-44B7-A667-1FC1-ABB92E0E0E55}"/>
              </a:ext>
            </a:extLst>
          </p:cNvPr>
          <p:cNvSpPr txBox="1"/>
          <p:nvPr/>
        </p:nvSpPr>
        <p:spPr>
          <a:xfrm>
            <a:off x="3340100" y="1130300"/>
            <a:ext cx="8851900" cy="320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речи характеризуют: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общее значение;</a:t>
            </a:r>
          </a:p>
          <a:p>
            <a:pPr marL="342900" indent="-342900"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морфологические признаки (грамматические значения);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синтаксическая роль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1A02A8-82E1-0F8B-B6CB-975B140E8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2751"/>
            <a:ext cx="3784600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39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A2B897-F5C3-9B3C-C58C-E7E31FEA8B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715"/>
          <a:stretch/>
        </p:blipFill>
        <p:spPr>
          <a:xfrm>
            <a:off x="1304024" y="1096434"/>
            <a:ext cx="8989122" cy="564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30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DB3513-CE1E-B0BE-300C-373342CC1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67" y="353291"/>
            <a:ext cx="9301644" cy="60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60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7686172-63DA-33BF-F15D-1FDF854C25D9}"/>
              </a:ext>
            </a:extLst>
          </p:cNvPr>
          <p:cNvGrpSpPr/>
          <p:nvPr/>
        </p:nvGrpSpPr>
        <p:grpSpPr>
          <a:xfrm>
            <a:off x="513347" y="1076056"/>
            <a:ext cx="11165306" cy="5507223"/>
            <a:chOff x="513347" y="1076056"/>
            <a:chExt cx="11165306" cy="550722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4B989D-9C11-BB58-4F11-C02ACF3E0829}"/>
                </a:ext>
              </a:extLst>
            </p:cNvPr>
            <p:cNvSpPr txBox="1"/>
            <p:nvPr/>
          </p:nvSpPr>
          <p:spPr>
            <a:xfrm>
              <a:off x="513347" y="1076056"/>
              <a:ext cx="9400674" cy="1569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Имя числительное </a:t>
              </a:r>
              <a:r>
                <a:rPr kumimoji="0" lang="ru-RU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– часть речи, которая обозначает количество предметов, число, а также порядок пред -метов при счете.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27C058-BDF4-9184-A4B4-11283339CD83}"/>
                </a:ext>
              </a:extLst>
            </p:cNvPr>
            <p:cNvSpPr txBox="1"/>
            <p:nvPr/>
          </p:nvSpPr>
          <p:spPr>
            <a:xfrm>
              <a:off x="930442" y="2919663"/>
              <a:ext cx="7010400" cy="523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Например, двадцать яблонь; пятое июня 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5E1465C-AA27-596A-DA01-0E8402263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41432" y="1860884"/>
              <a:ext cx="5037221" cy="4722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3532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CAE6CC9-968C-441B-987D-1585D0951A6A}"/>
              </a:ext>
            </a:extLst>
          </p:cNvPr>
          <p:cNvGrpSpPr/>
          <p:nvPr/>
        </p:nvGrpSpPr>
        <p:grpSpPr>
          <a:xfrm>
            <a:off x="846221" y="834189"/>
            <a:ext cx="10238872" cy="4714849"/>
            <a:chOff x="846221" y="834189"/>
            <a:chExt cx="10238872" cy="4714849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81C48999-3094-22C6-10EE-A1D99071694E}"/>
                </a:ext>
              </a:extLst>
            </p:cNvPr>
            <p:cNvSpPr/>
            <p:nvPr/>
          </p:nvSpPr>
          <p:spPr>
            <a:xfrm>
              <a:off x="3721768" y="834189"/>
              <a:ext cx="4363453" cy="12352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E6CE0E8-54F1-479A-5C65-11DC0D7E96DB}"/>
                </a:ext>
              </a:extLst>
            </p:cNvPr>
            <p:cNvSpPr txBox="1"/>
            <p:nvPr/>
          </p:nvSpPr>
          <p:spPr>
            <a:xfrm>
              <a:off x="3994484" y="1159424"/>
              <a:ext cx="4090737" cy="584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имена числительные</a:t>
              </a:r>
            </a:p>
          </p:txBody>
        </p:sp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433AEA03-F887-DC54-CBA7-2F1FB7B79B5A}"/>
                </a:ext>
              </a:extLst>
            </p:cNvPr>
            <p:cNvCxnSpPr/>
            <p:nvPr/>
          </p:nvCxnSpPr>
          <p:spPr>
            <a:xfrm flipH="1">
              <a:off x="3721768" y="2069432"/>
              <a:ext cx="1331495" cy="962526"/>
            </a:xfrm>
            <a:prstGeom prst="straightConnector1">
              <a:avLst/>
            </a:prstGeom>
            <a:noFill/>
            <a:ln w="25400" cap="flat">
              <a:solidFill>
                <a:srgbClr val="4472C4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FFC056BB-C797-9550-6227-1235036A9F7B}"/>
                </a:ext>
              </a:extLst>
            </p:cNvPr>
            <p:cNvCxnSpPr>
              <a:cxnSpLocks/>
            </p:cNvCxnSpPr>
            <p:nvPr/>
          </p:nvCxnSpPr>
          <p:spPr>
            <a:xfrm>
              <a:off x="6986336" y="2069430"/>
              <a:ext cx="1331495" cy="962526"/>
            </a:xfrm>
            <a:prstGeom prst="straightConnector1">
              <a:avLst/>
            </a:prstGeom>
            <a:noFill/>
            <a:ln w="25400" cap="flat">
              <a:solidFill>
                <a:srgbClr val="4472C4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D375E8E0-87DB-5951-A153-851CFDE30BDD}"/>
                </a:ext>
              </a:extLst>
            </p:cNvPr>
            <p:cNvSpPr/>
            <p:nvPr/>
          </p:nvSpPr>
          <p:spPr>
            <a:xfrm>
              <a:off x="846221" y="2979438"/>
              <a:ext cx="3818021" cy="15320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184BFA55-385F-79BB-2420-E0398AA5B539}"/>
                </a:ext>
              </a:extLst>
            </p:cNvPr>
            <p:cNvSpPr/>
            <p:nvPr/>
          </p:nvSpPr>
          <p:spPr>
            <a:xfrm>
              <a:off x="6986336" y="3031956"/>
              <a:ext cx="3818021" cy="15320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9812DB-F08D-0E83-F9F3-0EF0D5AADB3A}"/>
                </a:ext>
              </a:extLst>
            </p:cNvPr>
            <p:cNvSpPr txBox="1"/>
            <p:nvPr/>
          </p:nvSpPr>
          <p:spPr>
            <a:xfrm>
              <a:off x="1118935" y="3357195"/>
              <a:ext cx="3433010" cy="584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количественные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3BDECD-2E58-960F-4B57-B2E8A9CC6309}"/>
                </a:ext>
              </a:extLst>
            </p:cNvPr>
            <p:cNvSpPr txBox="1"/>
            <p:nvPr/>
          </p:nvSpPr>
          <p:spPr>
            <a:xfrm>
              <a:off x="7652083" y="3357191"/>
              <a:ext cx="3433010" cy="584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порядковые</a:t>
              </a:r>
              <a:endParaRPr kumimoji="0" lang="ru-RU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endParaRPr>
            </a:p>
          </p:txBody>
        </p: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30D282B5-E2D7-9330-2FFA-4AF785537DB1}"/>
                </a:ext>
              </a:extLst>
            </p:cNvPr>
            <p:cNvCxnSpPr>
              <a:stCxn id="7" idx="4"/>
            </p:cNvCxnSpPr>
            <p:nvPr/>
          </p:nvCxnSpPr>
          <p:spPr>
            <a:xfrm flipH="1">
              <a:off x="2755231" y="4511460"/>
              <a:ext cx="1" cy="589929"/>
            </a:xfrm>
            <a:prstGeom prst="straightConnector1">
              <a:avLst/>
            </a:prstGeom>
            <a:noFill/>
            <a:ln w="25400" cap="flat">
              <a:solidFill>
                <a:srgbClr val="4472C4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6FD3ABA8-42D8-5DBD-8B66-357188BE7A09}"/>
                </a:ext>
              </a:extLst>
            </p:cNvPr>
            <p:cNvCxnSpPr/>
            <p:nvPr/>
          </p:nvCxnSpPr>
          <p:spPr>
            <a:xfrm flipH="1">
              <a:off x="9099879" y="4551566"/>
              <a:ext cx="1" cy="589929"/>
            </a:xfrm>
            <a:prstGeom prst="straightConnector1">
              <a:avLst/>
            </a:prstGeom>
            <a:noFill/>
            <a:ln w="25400" cap="flat">
              <a:solidFill>
                <a:srgbClr val="4472C4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827F8B-A009-B8CE-29B4-1F088255DDC8}"/>
                </a:ext>
              </a:extLst>
            </p:cNvPr>
            <p:cNvSpPr txBox="1"/>
            <p:nvPr/>
          </p:nvSpPr>
          <p:spPr>
            <a:xfrm>
              <a:off x="1909011" y="4964267"/>
              <a:ext cx="2085473" cy="584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сколько?</a:t>
              </a: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529A7D-ECFF-5595-DFE1-80FDB281EA3C}"/>
                </a:ext>
              </a:extLst>
            </p:cNvPr>
            <p:cNvSpPr txBox="1"/>
            <p:nvPr/>
          </p:nvSpPr>
          <p:spPr>
            <a:xfrm>
              <a:off x="8718884" y="4941731"/>
              <a:ext cx="2085473" cy="584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который</a:t>
              </a:r>
              <a:r>
                <a:rPr kumimoji="0" lang="ru-RU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1761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28E7264-A07D-ED1A-3789-A3BC9398F83A}"/>
              </a:ext>
            </a:extLst>
          </p:cNvPr>
          <p:cNvGrpSpPr/>
          <p:nvPr/>
        </p:nvGrpSpPr>
        <p:grpSpPr>
          <a:xfrm>
            <a:off x="374073" y="1371600"/>
            <a:ext cx="11817927" cy="4734814"/>
            <a:chOff x="374073" y="1371600"/>
            <a:chExt cx="11817927" cy="473481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EAD2E5-EB39-F09C-DB4D-1F7F8C7704B4}"/>
                </a:ext>
              </a:extLst>
            </p:cNvPr>
            <p:cNvSpPr txBox="1"/>
            <p:nvPr/>
          </p:nvSpPr>
          <p:spPr>
            <a:xfrm>
              <a:off x="374073" y="1371600"/>
              <a:ext cx="11817927" cy="1077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Наречие</a:t>
              </a:r>
              <a:r>
                <a:rPr kumimoji="0" lang="ru-RU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 – часть речи, которая обозначает признак действия, 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признак предмета и другого признака.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72C3574-539D-CCA4-E41A-F880D72DB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90560" y="2448814"/>
              <a:ext cx="3901440" cy="36576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A2F2E5-11F4-F03E-FD56-7116A9849F09}"/>
                </a:ext>
              </a:extLst>
            </p:cNvPr>
            <p:cNvSpPr txBox="1"/>
            <p:nvPr/>
          </p:nvSpPr>
          <p:spPr>
            <a:xfrm>
              <a:off x="602673" y="2800847"/>
              <a:ext cx="5943600" cy="2062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Например,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Море роптало (как?) </a:t>
              </a:r>
              <a:r>
                <a:rPr lang="ru-RU" sz="32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глухо</a:t>
              </a:r>
              <a:r>
                <a:rPr lang="ru-RU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Движение (какое?) </a:t>
              </a:r>
              <a:r>
                <a:rPr kumimoji="0" lang="ru-RU" sz="3200" b="1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вперед</a:t>
              </a:r>
              <a:r>
                <a:rPr kumimoji="0" lang="ru-RU" sz="32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.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32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Очень</a:t>
              </a:r>
              <a:r>
                <a:rPr lang="ru-RU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высокое дерево.</a:t>
              </a:r>
              <a:r>
                <a:rPr kumimoji="0" lang="ru-RU" sz="32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04360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BE28C1-F871-9FB5-B3F1-945971F33B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419"/>
          <a:stretch/>
        </p:blipFill>
        <p:spPr>
          <a:xfrm>
            <a:off x="200889" y="1848043"/>
            <a:ext cx="10600307" cy="24948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AF08E3-C63E-1A01-7D9D-E134F41A84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693" t="63974" r="15180" b="1630"/>
          <a:stretch/>
        </p:blipFill>
        <p:spPr>
          <a:xfrm>
            <a:off x="3240492" y="4935605"/>
            <a:ext cx="6360709" cy="92333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91A876-F942-5DF1-CC2E-B07F44D762C3}"/>
              </a:ext>
            </a:extLst>
          </p:cNvPr>
          <p:cNvSpPr/>
          <p:nvPr/>
        </p:nvSpPr>
        <p:spPr>
          <a:xfrm>
            <a:off x="2053318" y="484678"/>
            <a:ext cx="7103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Правописание наречий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171CF-E20A-5C33-2DA6-C241C70056A1}"/>
              </a:ext>
            </a:extLst>
          </p:cNvPr>
          <p:cNvSpPr txBox="1"/>
          <p:nvPr/>
        </p:nvSpPr>
        <p:spPr>
          <a:xfrm>
            <a:off x="355600" y="184804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06D746-C640-F343-B365-8E48B396075B}"/>
              </a:ext>
            </a:extLst>
          </p:cNvPr>
          <p:cNvSpPr txBox="1"/>
          <p:nvPr/>
        </p:nvSpPr>
        <p:spPr>
          <a:xfrm>
            <a:off x="2935692" y="494238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98657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7E631F-4EF1-6D27-CE2B-FFF1AF9BAB0F}"/>
              </a:ext>
            </a:extLst>
          </p:cNvPr>
          <p:cNvSpPr txBox="1"/>
          <p:nvPr/>
        </p:nvSpPr>
        <p:spPr>
          <a:xfrm>
            <a:off x="1663700" y="1384300"/>
            <a:ext cx="995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Служебные части речи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имеют предметного лексического значения и не являются членами предложения; имеют грамматические значения.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F1FF4D-AD52-7806-11F8-896835717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3751"/>
            <a:ext cx="3784600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423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8FA2042-91B8-4EE3-33A6-2F9A4D8172A5}"/>
              </a:ext>
            </a:extLst>
          </p:cNvPr>
          <p:cNvGrpSpPr/>
          <p:nvPr/>
        </p:nvGrpSpPr>
        <p:grpSpPr>
          <a:xfrm>
            <a:off x="1392382" y="955964"/>
            <a:ext cx="9386453" cy="4048987"/>
            <a:chOff x="1392382" y="955964"/>
            <a:chExt cx="9386453" cy="4048987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07394C36-7BDE-09D7-3FE1-82EB37CF3248}"/>
                </a:ext>
              </a:extLst>
            </p:cNvPr>
            <p:cNvSpPr/>
            <p:nvPr/>
          </p:nvSpPr>
          <p:spPr>
            <a:xfrm>
              <a:off x="2909455" y="955964"/>
              <a:ext cx="5715000" cy="139238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>
              <a:solidFill>
                <a:schemeClr val="accent6">
                  <a:lumMod val="40000"/>
                  <a:lumOff val="60000"/>
                </a:schemeClr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2D198D-1AC9-7EE4-5631-3FCA4174864A}"/>
                </a:ext>
              </a:extLst>
            </p:cNvPr>
            <p:cNvSpPr txBox="1"/>
            <p:nvPr/>
          </p:nvSpPr>
          <p:spPr>
            <a:xfrm>
              <a:off x="3429000" y="1328990"/>
              <a:ext cx="5195455" cy="646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служебные части речи</a:t>
              </a:r>
            </a:p>
          </p:txBody>
        </p: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66E9FD53-25FC-E620-6D52-3DDAD6BEBA06}"/>
                </a:ext>
              </a:extLst>
            </p:cNvPr>
            <p:cNvCxnSpPr/>
            <p:nvPr/>
          </p:nvCxnSpPr>
          <p:spPr>
            <a:xfrm flipH="1">
              <a:off x="3158836" y="2348345"/>
              <a:ext cx="935182" cy="9351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E1D2F26B-F181-A072-D32A-BA8ADDDCB334}"/>
                </a:ext>
              </a:extLst>
            </p:cNvPr>
            <p:cNvCxnSpPr>
              <a:cxnSpLocks/>
            </p:cNvCxnSpPr>
            <p:nvPr/>
          </p:nvCxnSpPr>
          <p:spPr>
            <a:xfrm>
              <a:off x="5618018" y="2362197"/>
              <a:ext cx="0" cy="142701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06A5BE39-8858-D91E-754E-937075878738}"/>
                </a:ext>
              </a:extLst>
            </p:cNvPr>
            <p:cNvCxnSpPr>
              <a:cxnSpLocks/>
            </p:cNvCxnSpPr>
            <p:nvPr/>
          </p:nvCxnSpPr>
          <p:spPr>
            <a:xfrm>
              <a:off x="7516091" y="2362197"/>
              <a:ext cx="935182" cy="9351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69F5A175-4F58-8E64-8ADD-EF07B57873E4}"/>
                </a:ext>
              </a:extLst>
            </p:cNvPr>
            <p:cNvSpPr/>
            <p:nvPr/>
          </p:nvSpPr>
          <p:spPr>
            <a:xfrm>
              <a:off x="1392382" y="3297379"/>
              <a:ext cx="2493818" cy="121227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>
              <a:solidFill>
                <a:schemeClr val="accent6">
                  <a:lumMod val="40000"/>
                  <a:lumOff val="60000"/>
                </a:schemeClr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4739C195-851F-6914-8624-A749AD30ECC0}"/>
                </a:ext>
              </a:extLst>
            </p:cNvPr>
            <p:cNvSpPr/>
            <p:nvPr/>
          </p:nvSpPr>
          <p:spPr>
            <a:xfrm>
              <a:off x="7983682" y="3311231"/>
              <a:ext cx="2493818" cy="121227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>
              <a:solidFill>
                <a:schemeClr val="accent6">
                  <a:lumMod val="40000"/>
                  <a:lumOff val="60000"/>
                </a:schemeClr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A17BF0FC-4400-FCF3-10F5-F1A3A68464CD}"/>
                </a:ext>
              </a:extLst>
            </p:cNvPr>
            <p:cNvSpPr/>
            <p:nvPr/>
          </p:nvSpPr>
          <p:spPr>
            <a:xfrm>
              <a:off x="4371109" y="3792674"/>
              <a:ext cx="2493818" cy="121227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>
              <a:solidFill>
                <a:schemeClr val="accent6">
                  <a:lumMod val="40000"/>
                  <a:lumOff val="60000"/>
                </a:schemeClr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47FAE8-C2B3-0C21-2344-6885B451A7C8}"/>
                </a:ext>
              </a:extLst>
            </p:cNvPr>
            <p:cNvSpPr txBox="1"/>
            <p:nvPr/>
          </p:nvSpPr>
          <p:spPr>
            <a:xfrm>
              <a:off x="1593271" y="3580353"/>
              <a:ext cx="2161310" cy="646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предлоги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979B07-988A-945C-3242-25C4E6A29B86}"/>
                </a:ext>
              </a:extLst>
            </p:cNvPr>
            <p:cNvSpPr txBox="1"/>
            <p:nvPr/>
          </p:nvSpPr>
          <p:spPr>
            <a:xfrm>
              <a:off x="4952999" y="4073236"/>
              <a:ext cx="1808018" cy="646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союзы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D45ADF-19C5-E179-EBF2-18DA87D7331D}"/>
                </a:ext>
              </a:extLst>
            </p:cNvPr>
            <p:cNvSpPr txBox="1"/>
            <p:nvPr/>
          </p:nvSpPr>
          <p:spPr>
            <a:xfrm>
              <a:off x="8285017" y="3613938"/>
              <a:ext cx="2493818" cy="646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частицы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55133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D347577-63C6-95CF-3EA5-2B443B48DCD5}"/>
              </a:ext>
            </a:extLst>
          </p:cNvPr>
          <p:cNvGrpSpPr/>
          <p:nvPr/>
        </p:nvGrpSpPr>
        <p:grpSpPr>
          <a:xfrm>
            <a:off x="339436" y="1005569"/>
            <a:ext cx="11852564" cy="5100845"/>
            <a:chOff x="339436" y="1005569"/>
            <a:chExt cx="11852564" cy="510084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A5BC798-D492-1FBB-EE21-207F044D7E56}"/>
                </a:ext>
              </a:extLst>
            </p:cNvPr>
            <p:cNvSpPr txBox="1"/>
            <p:nvPr/>
          </p:nvSpPr>
          <p:spPr>
            <a:xfrm>
              <a:off x="339436" y="1005569"/>
              <a:ext cx="11513128" cy="1569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Предлог</a:t>
              </a:r>
              <a:r>
                <a:rPr kumimoji="0" lang="ru-RU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 – служебная часть речи, которая выражает зависимость существительного, числительного и местоимения от других слов в словосочетании.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70D3B26-E2B9-3B32-3A56-A33765885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90560" y="2448814"/>
              <a:ext cx="3901440" cy="36576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44F4D7-9D0F-F65E-875C-02DE35AE0813}"/>
                </a:ext>
              </a:extLst>
            </p:cNvPr>
            <p:cNvSpPr txBox="1"/>
            <p:nvPr/>
          </p:nvSpPr>
          <p:spPr>
            <a:xfrm>
              <a:off x="623455" y="2701636"/>
              <a:ext cx="8624454" cy="1077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Предлоги не изменяются и не являются членами предложений.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9272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AD41298-3C40-DF58-7931-DC211830D1C0}"/>
              </a:ext>
            </a:extLst>
          </p:cNvPr>
          <p:cNvGrpSpPr/>
          <p:nvPr/>
        </p:nvGrpSpPr>
        <p:grpSpPr>
          <a:xfrm>
            <a:off x="0" y="1164672"/>
            <a:ext cx="11870711" cy="5048684"/>
            <a:chOff x="0" y="1164672"/>
            <a:chExt cx="11870711" cy="504868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128F12-2C05-A7FB-8243-93D386231BD9}"/>
                </a:ext>
              </a:extLst>
            </p:cNvPr>
            <p:cNvSpPr txBox="1"/>
            <p:nvPr/>
          </p:nvSpPr>
          <p:spPr>
            <a:xfrm>
              <a:off x="453736" y="1164672"/>
              <a:ext cx="11284528" cy="1569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Союз</a:t>
              </a:r>
              <a:r>
                <a:rPr kumimoji="0" lang="ru-RU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 – служебная часть речи, которая связывает однородные 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члены в составе простого предложения и простые предложения в составе сложного предложения.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045ED94E-3A83-F0A2-3C77-ED2EEECB7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69271" y="2555756"/>
              <a:ext cx="3901440" cy="3657600"/>
            </a:xfrm>
            <a:prstGeom prst="rect">
              <a:avLst/>
            </a:prstGeom>
          </p:spPr>
        </p:pic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66A3D4DF-2C25-DF3E-6251-C43599C0F5C6}"/>
                </a:ext>
              </a:extLst>
            </p:cNvPr>
            <p:cNvGrpSpPr/>
            <p:nvPr/>
          </p:nvGrpSpPr>
          <p:grpSpPr>
            <a:xfrm>
              <a:off x="0" y="2973748"/>
              <a:ext cx="9749036" cy="2753379"/>
              <a:chOff x="1743305" y="955965"/>
              <a:chExt cx="9749036" cy="2753379"/>
            </a:xfrm>
          </p:grpSpPr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F1C6DA51-76ED-E783-0D2F-114D65DA7E60}"/>
                  </a:ext>
                </a:extLst>
              </p:cNvPr>
              <p:cNvSpPr/>
              <p:nvPr/>
            </p:nvSpPr>
            <p:spPr>
              <a:xfrm>
                <a:off x="5215467" y="955965"/>
                <a:ext cx="2000238" cy="1042168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5400" cap="flat">
                <a:solidFill>
                  <a:srgbClr val="FFC00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88893A-CCEF-E504-D329-20C68CB9A492}"/>
                  </a:ext>
                </a:extLst>
              </p:cNvPr>
              <p:cNvSpPr txBox="1"/>
              <p:nvPr/>
            </p:nvSpPr>
            <p:spPr>
              <a:xfrm>
                <a:off x="5500849" y="1156122"/>
                <a:ext cx="1714855" cy="6401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союзы</a:t>
                </a:r>
              </a:p>
            </p:txBody>
          </p:sp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9633CBA9-DAFF-65CC-CB1C-8166EE0C51B0}"/>
                  </a:ext>
                </a:extLst>
              </p:cNvPr>
              <p:cNvSpPr/>
              <p:nvPr/>
            </p:nvSpPr>
            <p:spPr>
              <a:xfrm>
                <a:off x="1743305" y="2620886"/>
                <a:ext cx="2819753" cy="1088458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5400" cap="flat">
                <a:solidFill>
                  <a:srgbClr val="FFC00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endParaRPr>
              </a:p>
            </p:txBody>
          </p:sp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73AF8F9F-C7EC-0842-689F-BAF434B6AE98}"/>
                  </a:ext>
                </a:extLst>
              </p:cNvPr>
              <p:cNvSpPr/>
              <p:nvPr/>
            </p:nvSpPr>
            <p:spPr>
              <a:xfrm>
                <a:off x="7522425" y="2366773"/>
                <a:ext cx="3297976" cy="134257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5400" cap="flat">
                <a:solidFill>
                  <a:srgbClr val="FFC00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endParaRPr>
              </a:p>
            </p:txBody>
          </p:sp>
          <p:cxnSp>
            <p:nvCxnSpPr>
              <p:cNvPr id="9" name="Прямая со стрелкой 8">
                <a:extLst>
                  <a:ext uri="{FF2B5EF4-FFF2-40B4-BE49-F238E27FC236}">
                    <a16:creationId xmlns:a16="http://schemas.microsoft.com/office/drawing/2014/main" id="{516EC790-E0A1-4267-31E7-6F8D97A0F2E3}"/>
                  </a:ext>
                </a:extLst>
              </p:cNvPr>
              <p:cNvCxnSpPr/>
              <p:nvPr/>
            </p:nvCxnSpPr>
            <p:spPr>
              <a:xfrm flipH="1">
                <a:off x="4232138" y="1796240"/>
                <a:ext cx="1003817" cy="7684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>
                <a:extLst>
                  <a:ext uri="{FF2B5EF4-FFF2-40B4-BE49-F238E27FC236}">
                    <a16:creationId xmlns:a16="http://schemas.microsoft.com/office/drawing/2014/main" id="{ED69A4A4-0AEE-A4A7-0E29-EAEC54B1EB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5217" y="1581915"/>
                <a:ext cx="1003817" cy="7684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8B63EC-CC67-FA8D-AEB3-38C941BCEC23}"/>
                  </a:ext>
                </a:extLst>
              </p:cNvPr>
              <p:cNvSpPr txBox="1"/>
              <p:nvPr/>
            </p:nvSpPr>
            <p:spPr>
              <a:xfrm>
                <a:off x="1849824" y="2905784"/>
                <a:ext cx="2819753" cy="5232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сочинительные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2287DF-CFCF-BA40-56F7-5A668BEC45FA}"/>
                  </a:ext>
                </a:extLst>
              </p:cNvPr>
              <p:cNvSpPr txBox="1"/>
              <p:nvPr/>
            </p:nvSpPr>
            <p:spPr>
              <a:xfrm>
                <a:off x="7832591" y="2878652"/>
                <a:ext cx="3659750" cy="5232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</a:t>
                </a:r>
                <a:r>
                  <a:rPr kumimoji="0" lang="ru-RU" sz="28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одчинительные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353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DF3D012-AF68-BC06-F85C-627AAE5755B3}"/>
              </a:ext>
            </a:extLst>
          </p:cNvPr>
          <p:cNvGrpSpPr/>
          <p:nvPr/>
        </p:nvGrpSpPr>
        <p:grpSpPr>
          <a:xfrm>
            <a:off x="419100" y="1816100"/>
            <a:ext cx="11468100" cy="2850655"/>
            <a:chOff x="419100" y="1816100"/>
            <a:chExt cx="11468100" cy="2850655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7EB1AAFD-77DF-6302-7DB9-035963CF452F}"/>
                </a:ext>
              </a:extLst>
            </p:cNvPr>
            <p:cNvSpPr/>
            <p:nvPr/>
          </p:nvSpPr>
          <p:spPr>
            <a:xfrm>
              <a:off x="2844800" y="1816100"/>
              <a:ext cx="4254500" cy="10033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12DCF-BF38-CE52-7CFC-4A83B5180370}"/>
                </a:ext>
              </a:extLst>
            </p:cNvPr>
            <p:cNvSpPr txBox="1"/>
            <p:nvPr/>
          </p:nvSpPr>
          <p:spPr>
            <a:xfrm>
              <a:off x="3644900" y="1992531"/>
              <a:ext cx="345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Части речи</a:t>
              </a:r>
            </a:p>
          </p:txBody>
        </p: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E7DFF0C4-B956-0143-F5B4-89B96651514A}"/>
                </a:ext>
              </a:extLst>
            </p:cNvPr>
            <p:cNvCxnSpPr/>
            <p:nvPr/>
          </p:nvCxnSpPr>
          <p:spPr>
            <a:xfrm flipH="1">
              <a:off x="2844800" y="2819400"/>
              <a:ext cx="1092200" cy="749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40825616-946E-F165-A269-BB5A46167F96}"/>
                </a:ext>
              </a:extLst>
            </p:cNvPr>
            <p:cNvCxnSpPr>
              <a:cxnSpLocks/>
            </p:cNvCxnSpPr>
            <p:nvPr/>
          </p:nvCxnSpPr>
          <p:spPr>
            <a:xfrm>
              <a:off x="7099300" y="2264212"/>
              <a:ext cx="13335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5E899060-72D0-7465-8E45-E28B880CEAE8}"/>
                </a:ext>
              </a:extLst>
            </p:cNvPr>
            <p:cNvGrpSpPr/>
            <p:nvPr/>
          </p:nvGrpSpPr>
          <p:grpSpPr>
            <a:xfrm>
              <a:off x="419100" y="3642162"/>
              <a:ext cx="4076700" cy="1003300"/>
              <a:chOff x="419100" y="3642162"/>
              <a:chExt cx="4076700" cy="1003300"/>
            </a:xfrm>
          </p:grpSpPr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C07F5EED-EFC4-754A-34E6-F8BF8577AECD}"/>
                  </a:ext>
                </a:extLst>
              </p:cNvPr>
              <p:cNvSpPr/>
              <p:nvPr/>
            </p:nvSpPr>
            <p:spPr>
              <a:xfrm>
                <a:off x="419100" y="3642162"/>
                <a:ext cx="4076700" cy="10033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DB8261-1482-F22B-B1AA-688D4108BBC9}"/>
                  </a:ext>
                </a:extLst>
              </p:cNvPr>
              <p:cNvSpPr txBox="1"/>
              <p:nvPr/>
            </p:nvSpPr>
            <p:spPr>
              <a:xfrm>
                <a:off x="666750" y="3820646"/>
                <a:ext cx="3581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самостоятельные</a:t>
                </a:r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5F2E653A-D7C3-486C-7CF4-860FBA6EC4D3}"/>
                </a:ext>
              </a:extLst>
            </p:cNvPr>
            <p:cNvGrpSpPr/>
            <p:nvPr/>
          </p:nvGrpSpPr>
          <p:grpSpPr>
            <a:xfrm>
              <a:off x="4972050" y="3663455"/>
              <a:ext cx="4076700" cy="1003300"/>
              <a:chOff x="6096000" y="3642162"/>
              <a:chExt cx="4076700" cy="1003300"/>
            </a:xfrm>
          </p:grpSpPr>
          <p:sp>
            <p:nvSpPr>
              <p:cNvPr id="10" name="Прямоугольник: скругленные углы 9">
                <a:extLst>
                  <a:ext uri="{FF2B5EF4-FFF2-40B4-BE49-F238E27FC236}">
                    <a16:creationId xmlns:a16="http://schemas.microsoft.com/office/drawing/2014/main" id="{C5ED2ABC-E132-F821-FB9E-6D19609EB831}"/>
                  </a:ext>
                </a:extLst>
              </p:cNvPr>
              <p:cNvSpPr/>
              <p:nvPr/>
            </p:nvSpPr>
            <p:spPr>
              <a:xfrm>
                <a:off x="6096000" y="3642162"/>
                <a:ext cx="4076700" cy="10033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D0D4AA-1386-0FE7-5817-ED840E99E1ED}"/>
                  </a:ext>
                </a:extLst>
              </p:cNvPr>
              <p:cNvSpPr txBox="1"/>
              <p:nvPr/>
            </p:nvSpPr>
            <p:spPr>
              <a:xfrm>
                <a:off x="7004050" y="3820646"/>
                <a:ext cx="292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служебные</a:t>
                </a:r>
              </a:p>
            </p:txBody>
          </p:sp>
        </p:grp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5001EEEF-A9EB-5DBA-56F1-BDA7D932AB94}"/>
                </a:ext>
              </a:extLst>
            </p:cNvPr>
            <p:cNvCxnSpPr>
              <a:cxnSpLocks/>
            </p:cNvCxnSpPr>
            <p:nvPr/>
          </p:nvCxnSpPr>
          <p:spPr>
            <a:xfrm>
              <a:off x="5702300" y="2844304"/>
              <a:ext cx="1092200" cy="749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D52C1C35-EA85-3631-39F8-02C6FE210071}"/>
                </a:ext>
              </a:extLst>
            </p:cNvPr>
            <p:cNvSpPr/>
            <p:nvPr/>
          </p:nvSpPr>
          <p:spPr>
            <a:xfrm>
              <a:off x="8432800" y="1889809"/>
              <a:ext cx="3454400" cy="85177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1E969A-A48C-B924-98F5-95B492B75F14}"/>
                </a:ext>
              </a:extLst>
            </p:cNvPr>
            <p:cNvSpPr txBox="1"/>
            <p:nvPr/>
          </p:nvSpPr>
          <p:spPr>
            <a:xfrm>
              <a:off x="8896350" y="1971824"/>
              <a:ext cx="269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междометие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48816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ED775C3-49D3-D60C-5A64-6E753CC4AD1C}"/>
              </a:ext>
            </a:extLst>
          </p:cNvPr>
          <p:cNvGrpSpPr/>
          <p:nvPr/>
        </p:nvGrpSpPr>
        <p:grpSpPr>
          <a:xfrm>
            <a:off x="453736" y="1131980"/>
            <a:ext cx="11738264" cy="4974434"/>
            <a:chOff x="453736" y="1131980"/>
            <a:chExt cx="11738264" cy="497443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11F66E-EDC5-ED54-D330-02E1AC515B4C}"/>
                </a:ext>
              </a:extLst>
            </p:cNvPr>
            <p:cNvSpPr txBox="1"/>
            <p:nvPr/>
          </p:nvSpPr>
          <p:spPr>
            <a:xfrm>
              <a:off x="453736" y="1131980"/>
              <a:ext cx="11284528" cy="1569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Частица</a:t>
              </a:r>
              <a:r>
                <a:rPr kumimoji="0" lang="ru-RU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 – служебная часть речи, которая вносит в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предложение различные оттенки значения или служит для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 образования форм слов.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54D9107-053F-EB3E-7696-2B2DBFC97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90560" y="2448814"/>
              <a:ext cx="3901440" cy="36576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984EDE-DF71-6A69-216A-E1799E919CB1}"/>
                </a:ext>
              </a:extLst>
            </p:cNvPr>
            <p:cNvSpPr txBox="1"/>
            <p:nvPr/>
          </p:nvSpPr>
          <p:spPr>
            <a:xfrm>
              <a:off x="623455" y="2701636"/>
              <a:ext cx="8624454" cy="1077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Частицы</a:t>
              </a:r>
              <a:r>
                <a:rPr kumimoji="0" lang="ru-RU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 не изменяются и не являются членами предложений.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62206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F193893-7D24-8CB7-29EB-D91ACA806061}"/>
              </a:ext>
            </a:extLst>
          </p:cNvPr>
          <p:cNvGrpSpPr/>
          <p:nvPr/>
        </p:nvGrpSpPr>
        <p:grpSpPr>
          <a:xfrm>
            <a:off x="381001" y="831273"/>
            <a:ext cx="11430000" cy="5195454"/>
            <a:chOff x="381001" y="831273"/>
            <a:chExt cx="11430000" cy="5195454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5022F46C-FC6A-AB2F-3771-6952ECD2A18D}"/>
                </a:ext>
              </a:extLst>
            </p:cNvPr>
            <p:cNvSpPr/>
            <p:nvPr/>
          </p:nvSpPr>
          <p:spPr>
            <a:xfrm>
              <a:off x="3906982" y="831273"/>
              <a:ext cx="4592782" cy="126769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6B9EE1-F4B6-0663-6674-FD43F5465FC4}"/>
                </a:ext>
              </a:extLst>
            </p:cNvPr>
            <p:cNvSpPr txBox="1"/>
            <p:nvPr/>
          </p:nvSpPr>
          <p:spPr>
            <a:xfrm>
              <a:off x="5153890" y="1088955"/>
              <a:ext cx="3241964" cy="646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rPr>
                <a:t>частицы</a:t>
              </a:r>
            </a:p>
          </p:txBody>
        </p:sp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0594D4A-D778-5C57-DC87-D530FC353FE7}"/>
                </a:ext>
              </a:extLst>
            </p:cNvPr>
            <p:cNvSpPr/>
            <p:nvPr/>
          </p:nvSpPr>
          <p:spPr>
            <a:xfrm>
              <a:off x="381001" y="2795154"/>
              <a:ext cx="4592782" cy="126769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A87D54A-8D3A-D046-4A7A-EBA8FD006A8A}"/>
                </a:ext>
              </a:extLst>
            </p:cNvPr>
            <p:cNvSpPr/>
            <p:nvPr/>
          </p:nvSpPr>
          <p:spPr>
            <a:xfrm>
              <a:off x="4478481" y="4759036"/>
              <a:ext cx="4592782" cy="126769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87838CDB-A3FE-F5B3-A17A-76B01BA5203C}"/>
                </a:ext>
              </a:extLst>
            </p:cNvPr>
            <p:cNvSpPr/>
            <p:nvPr/>
          </p:nvSpPr>
          <p:spPr>
            <a:xfrm>
              <a:off x="7218219" y="2814891"/>
              <a:ext cx="4592782" cy="126769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26E942-E944-C48D-6A59-28529EFDDBB7}"/>
                </a:ext>
              </a:extLst>
            </p:cNvPr>
            <p:cNvSpPr txBox="1"/>
            <p:nvPr/>
          </p:nvSpPr>
          <p:spPr>
            <a:xfrm>
              <a:off x="630382" y="2981143"/>
              <a:ext cx="4094020" cy="646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формообразующие</a:t>
              </a:r>
              <a:endParaRPr kumimoji="0" lang="ru-RU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B747A5-41DB-9079-4066-FFA1D4347E2F}"/>
                </a:ext>
              </a:extLst>
            </p:cNvPr>
            <p:cNvSpPr txBox="1"/>
            <p:nvPr/>
          </p:nvSpPr>
          <p:spPr>
            <a:xfrm>
              <a:off x="5153890" y="5069717"/>
              <a:ext cx="3685311" cy="646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отрицательные</a:t>
              </a:r>
              <a:endParaRPr kumimoji="0" lang="ru-RU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B179EB-0844-909F-BF61-779C545B154D}"/>
                </a:ext>
              </a:extLst>
            </p:cNvPr>
            <p:cNvSpPr txBox="1"/>
            <p:nvPr/>
          </p:nvSpPr>
          <p:spPr>
            <a:xfrm>
              <a:off x="8395854" y="3119364"/>
              <a:ext cx="3241964" cy="646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модальные</a:t>
              </a:r>
              <a:endParaRPr kumimoji="0" lang="ru-RU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endParaRPr>
            </a:p>
          </p:txBody>
        </p: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BA7B7A83-BEA1-6F58-C4E5-7D1FA07623FD}"/>
                </a:ext>
              </a:extLst>
            </p:cNvPr>
            <p:cNvCxnSpPr/>
            <p:nvPr/>
          </p:nvCxnSpPr>
          <p:spPr>
            <a:xfrm flipH="1">
              <a:off x="3595255" y="2098964"/>
              <a:ext cx="883226" cy="69619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4A557249-46F9-D153-8E36-CA649986183C}"/>
                </a:ext>
              </a:extLst>
            </p:cNvPr>
            <p:cNvCxnSpPr>
              <a:cxnSpLocks/>
            </p:cNvCxnSpPr>
            <p:nvPr/>
          </p:nvCxnSpPr>
          <p:spPr>
            <a:xfrm>
              <a:off x="7746424" y="2079228"/>
              <a:ext cx="883226" cy="69619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029EDBA0-1384-6C23-9C00-21202FCBCA4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98964"/>
              <a:ext cx="0" cy="266007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23477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8427BC-3665-2CD4-8BA0-B212F7DF1874}"/>
              </a:ext>
            </a:extLst>
          </p:cNvPr>
          <p:cNvSpPr/>
          <p:nvPr/>
        </p:nvSpPr>
        <p:spPr>
          <a:xfrm>
            <a:off x="2383753" y="1240135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7FA219-507B-94DB-9391-AFEE604BCFC9}"/>
              </a:ext>
            </a:extLst>
          </p:cNvPr>
          <p:cNvSpPr txBox="1"/>
          <p:nvPr/>
        </p:nvSpPr>
        <p:spPr>
          <a:xfrm>
            <a:off x="626533" y="2641600"/>
            <a:ext cx="88561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 замечания можно присылать на электронную почту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sinyavskayaalena1960@</a:t>
            </a:r>
            <a:r>
              <a:rPr lang="en-US" sz="2800" dirty="0" err="1">
                <a:solidFill>
                  <a:srgbClr val="2626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yandex</a:t>
            </a:r>
            <a:r>
              <a:rPr lang="ru-RU" sz="2800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 err="1">
                <a:solidFill>
                  <a:srgbClr val="2626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55A138-9339-FE4F-DFAE-E533D47C6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847" y="278130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446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37855D-0D49-D4E9-8D4F-C56E3272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1064995-C2BC-E7DE-BAFA-620502A90813}"/>
              </a:ext>
            </a:extLst>
          </p:cNvPr>
          <p:cNvGrpSpPr/>
          <p:nvPr/>
        </p:nvGrpSpPr>
        <p:grpSpPr>
          <a:xfrm>
            <a:off x="2171700" y="1968500"/>
            <a:ext cx="8242300" cy="2901950"/>
            <a:chOff x="2171700" y="1968500"/>
            <a:chExt cx="8242300" cy="290195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03ED0250-03AD-8C83-2E2E-E0D55FF59E29}"/>
                </a:ext>
              </a:extLst>
            </p:cNvPr>
            <p:cNvSpPr/>
            <p:nvPr/>
          </p:nvSpPr>
          <p:spPr>
            <a:xfrm>
              <a:off x="4089400" y="1968500"/>
              <a:ext cx="3784600" cy="1282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F80B7E-4774-190B-DC56-FED65413EC99}"/>
                </a:ext>
              </a:extLst>
            </p:cNvPr>
            <p:cNvSpPr txBox="1"/>
            <p:nvPr/>
          </p:nvSpPr>
          <p:spPr>
            <a:xfrm>
              <a:off x="4178300" y="2173982"/>
              <a:ext cx="3606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Морфологические признаки</a:t>
              </a:r>
            </a:p>
          </p:txBody>
        </p: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FD7C4589-8A4C-42B8-A295-9C6488883DF6}"/>
                </a:ext>
              </a:extLst>
            </p:cNvPr>
            <p:cNvCxnSpPr/>
            <p:nvPr/>
          </p:nvCxnSpPr>
          <p:spPr>
            <a:xfrm flipH="1">
              <a:off x="4178300" y="3120132"/>
              <a:ext cx="711200" cy="6731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F62E0B61-519B-AE6B-A113-739E68A9D114}"/>
                </a:ext>
              </a:extLst>
            </p:cNvPr>
            <p:cNvCxnSpPr>
              <a:cxnSpLocks/>
            </p:cNvCxnSpPr>
            <p:nvPr/>
          </p:nvCxnSpPr>
          <p:spPr>
            <a:xfrm>
              <a:off x="6889750" y="3120132"/>
              <a:ext cx="711200" cy="6731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F5543F2A-6763-A8E8-83FE-6C2D08D9F101}"/>
                </a:ext>
              </a:extLst>
            </p:cNvPr>
            <p:cNvSpPr/>
            <p:nvPr/>
          </p:nvSpPr>
          <p:spPr>
            <a:xfrm>
              <a:off x="2171700" y="3793232"/>
              <a:ext cx="2984500" cy="107721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B149121E-B2C7-E179-530F-011D25C4D025}"/>
                </a:ext>
              </a:extLst>
            </p:cNvPr>
            <p:cNvSpPr/>
            <p:nvPr/>
          </p:nvSpPr>
          <p:spPr>
            <a:xfrm>
              <a:off x="6946900" y="3704332"/>
              <a:ext cx="2933700" cy="107721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E3B7CD-03AE-EE06-A9C3-4E00E80CF4F5}"/>
                </a:ext>
              </a:extLst>
            </p:cNvPr>
            <p:cNvSpPr txBox="1"/>
            <p:nvPr/>
          </p:nvSpPr>
          <p:spPr>
            <a:xfrm>
              <a:off x="2597150" y="4005063"/>
              <a:ext cx="266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постоянные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7B0F6B-30F8-1BB6-7E69-A609B0EBC4FF}"/>
                </a:ext>
              </a:extLst>
            </p:cNvPr>
            <p:cNvSpPr txBox="1"/>
            <p:nvPr/>
          </p:nvSpPr>
          <p:spPr>
            <a:xfrm>
              <a:off x="7245350" y="3904962"/>
              <a:ext cx="3168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непостоянные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2622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32C78B-DB43-563C-C73D-F2E0E28044E1}"/>
              </a:ext>
            </a:extLst>
          </p:cNvPr>
          <p:cNvSpPr txBox="1"/>
          <p:nvPr/>
        </p:nvSpPr>
        <p:spPr>
          <a:xfrm>
            <a:off x="908050" y="1490008"/>
            <a:ext cx="10375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Самостоятельные части речи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предметы, признаки, действия, количество и являются в предложении его членами.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41A81A-8C37-033E-C702-D99BFBF17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3751"/>
            <a:ext cx="3784600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7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D5EF1F83-A884-73E4-2F31-18D5DC05646E}"/>
              </a:ext>
            </a:extLst>
          </p:cNvPr>
          <p:cNvGrpSpPr/>
          <p:nvPr/>
        </p:nvGrpSpPr>
        <p:grpSpPr>
          <a:xfrm>
            <a:off x="728672" y="1079500"/>
            <a:ext cx="10734656" cy="3862584"/>
            <a:chOff x="549286" y="520700"/>
            <a:chExt cx="10734656" cy="3862584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0ED5D504-6805-F2AD-2EB3-86F2DE919489}"/>
                </a:ext>
              </a:extLst>
            </p:cNvPr>
            <p:cNvGrpSpPr/>
            <p:nvPr/>
          </p:nvGrpSpPr>
          <p:grpSpPr>
            <a:xfrm>
              <a:off x="3810000" y="520700"/>
              <a:ext cx="3517900" cy="1155700"/>
              <a:chOff x="4229100" y="1612900"/>
              <a:chExt cx="3517900" cy="1155700"/>
            </a:xfrm>
          </p:grpSpPr>
          <p:sp>
            <p:nvSpPr>
              <p:cNvPr id="2" name="Прямоугольник: скругленные противолежащие углы 1">
                <a:extLst>
                  <a:ext uri="{FF2B5EF4-FFF2-40B4-BE49-F238E27FC236}">
                    <a16:creationId xmlns:a16="http://schemas.microsoft.com/office/drawing/2014/main" id="{AE866631-D44A-3DF2-7A5B-7272BA77CFD4}"/>
                  </a:ext>
                </a:extLst>
              </p:cNvPr>
              <p:cNvSpPr/>
              <p:nvPr/>
            </p:nvSpPr>
            <p:spPr>
              <a:xfrm>
                <a:off x="4279900" y="1612900"/>
                <a:ext cx="3416300" cy="1155700"/>
              </a:xfrm>
              <a:prstGeom prst="round2Diag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E1DBA9-A891-6816-FA70-F60801C949B2}"/>
                  </a:ext>
                </a:extLst>
              </p:cNvPr>
              <p:cNvSpPr txBox="1"/>
              <p:nvPr/>
            </p:nvSpPr>
            <p:spPr>
              <a:xfrm>
                <a:off x="4229100" y="1691382"/>
                <a:ext cx="35179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Самостоятельные части речи</a:t>
                </a:r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46F07288-87FC-06D4-64CE-E61435A8ECBB}"/>
                </a:ext>
              </a:extLst>
            </p:cNvPr>
            <p:cNvGrpSpPr/>
            <p:nvPr/>
          </p:nvGrpSpPr>
          <p:grpSpPr>
            <a:xfrm>
              <a:off x="4114800" y="1676400"/>
              <a:ext cx="3187700" cy="749300"/>
              <a:chOff x="4114800" y="1676400"/>
              <a:chExt cx="3187700" cy="749300"/>
            </a:xfrm>
          </p:grpSpPr>
          <p:cxnSp>
            <p:nvCxnSpPr>
              <p:cNvPr id="7" name="Прямая соединительная линия 6">
                <a:extLst>
                  <a:ext uri="{FF2B5EF4-FFF2-40B4-BE49-F238E27FC236}">
                    <a16:creationId xmlns:a16="http://schemas.microsoft.com/office/drawing/2014/main" id="{0554C794-1CF2-B0CB-ACCF-A0CA487962E2}"/>
                  </a:ext>
                </a:extLst>
              </p:cNvPr>
              <p:cNvCxnSpPr>
                <a:stCxn id="4" idx="2"/>
              </p:cNvCxnSpPr>
              <p:nvPr/>
            </p:nvCxnSpPr>
            <p:spPr>
              <a:xfrm>
                <a:off x="5568950" y="1676400"/>
                <a:ext cx="0" cy="3937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id="{949266F7-5B77-A352-C402-28338BA04A9B}"/>
                  </a:ext>
                </a:extLst>
              </p:cNvPr>
              <p:cNvCxnSpPr/>
              <p:nvPr/>
            </p:nvCxnSpPr>
            <p:spPr>
              <a:xfrm>
                <a:off x="4114800" y="2070100"/>
                <a:ext cx="318770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>
                <a:extLst>
                  <a:ext uri="{FF2B5EF4-FFF2-40B4-BE49-F238E27FC236}">
                    <a16:creationId xmlns:a16="http://schemas.microsoft.com/office/drawing/2014/main" id="{1A4FD882-AAF7-49B7-B3A4-68A30BF87C18}"/>
                  </a:ext>
                </a:extLst>
              </p:cNvPr>
              <p:cNvCxnSpPr/>
              <p:nvPr/>
            </p:nvCxnSpPr>
            <p:spPr>
              <a:xfrm>
                <a:off x="4114800" y="2070100"/>
                <a:ext cx="0" cy="3556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>
                <a:extLst>
                  <a:ext uri="{FF2B5EF4-FFF2-40B4-BE49-F238E27FC236}">
                    <a16:creationId xmlns:a16="http://schemas.microsoft.com/office/drawing/2014/main" id="{19C6A7E3-7A58-F55B-8212-0013B378E87F}"/>
                  </a:ext>
                </a:extLst>
              </p:cNvPr>
              <p:cNvCxnSpPr/>
              <p:nvPr/>
            </p:nvCxnSpPr>
            <p:spPr>
              <a:xfrm>
                <a:off x="7302500" y="2070100"/>
                <a:ext cx="0" cy="3556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Блок-схема: альтернативный процесс 13">
              <a:extLst>
                <a:ext uri="{FF2B5EF4-FFF2-40B4-BE49-F238E27FC236}">
                  <a16:creationId xmlns:a16="http://schemas.microsoft.com/office/drawing/2014/main" id="{EDEBF717-B20A-6778-12A8-B3A09B28CE0B}"/>
                </a:ext>
              </a:extLst>
            </p:cNvPr>
            <p:cNvSpPr/>
            <p:nvPr/>
          </p:nvSpPr>
          <p:spPr>
            <a:xfrm>
              <a:off x="2743203" y="2437969"/>
              <a:ext cx="2768593" cy="584776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Блок-схема: альтернативный процесс 14">
              <a:extLst>
                <a:ext uri="{FF2B5EF4-FFF2-40B4-BE49-F238E27FC236}">
                  <a16:creationId xmlns:a16="http://schemas.microsoft.com/office/drawing/2014/main" id="{2EE13A30-2D8E-C18A-620B-C9886973E034}"/>
                </a:ext>
              </a:extLst>
            </p:cNvPr>
            <p:cNvSpPr/>
            <p:nvPr/>
          </p:nvSpPr>
          <p:spPr>
            <a:xfrm>
              <a:off x="6515100" y="2425701"/>
              <a:ext cx="2768591" cy="584776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6F18B8-B167-5186-7CF8-CE46D70E33F2}"/>
                </a:ext>
              </a:extLst>
            </p:cNvPr>
            <p:cNvSpPr txBox="1"/>
            <p:nvPr/>
          </p:nvSpPr>
          <p:spPr>
            <a:xfrm>
              <a:off x="2971801" y="2425413"/>
              <a:ext cx="25399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изменяемые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E254111-E94D-220E-9C6C-DB663B6DC338}"/>
                </a:ext>
              </a:extLst>
            </p:cNvPr>
            <p:cNvSpPr txBox="1"/>
            <p:nvPr/>
          </p:nvSpPr>
          <p:spPr>
            <a:xfrm>
              <a:off x="6540497" y="2387025"/>
              <a:ext cx="30225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неизменяемые</a:t>
              </a: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3C5292B4-C0E5-963D-26B4-93C6055BA9A6}"/>
                </a:ext>
              </a:extLst>
            </p:cNvPr>
            <p:cNvGrpSpPr/>
            <p:nvPr/>
          </p:nvGrpSpPr>
          <p:grpSpPr>
            <a:xfrm>
              <a:off x="2381250" y="3028950"/>
              <a:ext cx="3187700" cy="749300"/>
              <a:chOff x="4114800" y="1676400"/>
              <a:chExt cx="3187700" cy="749300"/>
            </a:xfrm>
          </p:grpSpPr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6D7A15A4-A39A-9C5C-3488-59DDF50875A0}"/>
                  </a:ext>
                </a:extLst>
              </p:cNvPr>
              <p:cNvCxnSpPr/>
              <p:nvPr/>
            </p:nvCxnSpPr>
            <p:spPr>
              <a:xfrm>
                <a:off x="5568950" y="1676400"/>
                <a:ext cx="0" cy="3937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006E67C8-CF84-944A-F331-F3DB70DA0192}"/>
                  </a:ext>
                </a:extLst>
              </p:cNvPr>
              <p:cNvCxnSpPr/>
              <p:nvPr/>
            </p:nvCxnSpPr>
            <p:spPr>
              <a:xfrm>
                <a:off x="4114800" y="2070100"/>
                <a:ext cx="318770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>
                <a:extLst>
                  <a:ext uri="{FF2B5EF4-FFF2-40B4-BE49-F238E27FC236}">
                    <a16:creationId xmlns:a16="http://schemas.microsoft.com/office/drawing/2014/main" id="{6CD19AAC-BCE3-4097-29A1-C6C1772FB9D9}"/>
                  </a:ext>
                </a:extLst>
              </p:cNvPr>
              <p:cNvCxnSpPr/>
              <p:nvPr/>
            </p:nvCxnSpPr>
            <p:spPr>
              <a:xfrm>
                <a:off x="4114800" y="2070100"/>
                <a:ext cx="0" cy="3556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>
                <a:extLst>
                  <a:ext uri="{FF2B5EF4-FFF2-40B4-BE49-F238E27FC236}">
                    <a16:creationId xmlns:a16="http://schemas.microsoft.com/office/drawing/2014/main" id="{3ED83F43-19D6-DA8F-7106-4B66100773B0}"/>
                  </a:ext>
                </a:extLst>
              </p:cNvPr>
              <p:cNvCxnSpPr/>
              <p:nvPr/>
            </p:nvCxnSpPr>
            <p:spPr>
              <a:xfrm>
                <a:off x="7302500" y="2070100"/>
                <a:ext cx="0" cy="3556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Блок-схема: альтернативный процесс 22">
              <a:extLst>
                <a:ext uri="{FF2B5EF4-FFF2-40B4-BE49-F238E27FC236}">
                  <a16:creationId xmlns:a16="http://schemas.microsoft.com/office/drawing/2014/main" id="{B3881CB8-5FD8-0334-D47B-720F48E2A865}"/>
                </a:ext>
              </a:extLst>
            </p:cNvPr>
            <p:cNvSpPr/>
            <p:nvPr/>
          </p:nvSpPr>
          <p:spPr>
            <a:xfrm>
              <a:off x="549286" y="3790518"/>
              <a:ext cx="2768593" cy="584776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альтернативный процесс 23">
              <a:extLst>
                <a:ext uri="{FF2B5EF4-FFF2-40B4-BE49-F238E27FC236}">
                  <a16:creationId xmlns:a16="http://schemas.microsoft.com/office/drawing/2014/main" id="{474E0A4B-D4A7-4755-2F51-14271B380B1C}"/>
                </a:ext>
              </a:extLst>
            </p:cNvPr>
            <p:cNvSpPr/>
            <p:nvPr/>
          </p:nvSpPr>
          <p:spPr>
            <a:xfrm>
              <a:off x="4184653" y="3788379"/>
              <a:ext cx="2768593" cy="584776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29552ED0-73C7-1903-8FDA-D85824714758}"/>
                </a:ext>
              </a:extLst>
            </p:cNvPr>
            <p:cNvCxnSpPr/>
            <p:nvPr/>
          </p:nvCxnSpPr>
          <p:spPr>
            <a:xfrm>
              <a:off x="9283691" y="2717800"/>
              <a:ext cx="444509" cy="5080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Блок-схема: альтернативный процесс 26">
              <a:extLst>
                <a:ext uri="{FF2B5EF4-FFF2-40B4-BE49-F238E27FC236}">
                  <a16:creationId xmlns:a16="http://schemas.microsoft.com/office/drawing/2014/main" id="{909B71C1-DA70-5F72-5EB3-4B4D222C6561}"/>
                </a:ext>
              </a:extLst>
            </p:cNvPr>
            <p:cNvSpPr/>
            <p:nvPr/>
          </p:nvSpPr>
          <p:spPr>
            <a:xfrm>
              <a:off x="8978901" y="3237924"/>
              <a:ext cx="2133600" cy="508000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B7BF611-C2E0-6553-204E-C77FBF55E77D}"/>
                </a:ext>
              </a:extLst>
            </p:cNvPr>
            <p:cNvSpPr txBox="1"/>
            <p:nvPr/>
          </p:nvSpPr>
          <p:spPr>
            <a:xfrm>
              <a:off x="9277341" y="3192899"/>
              <a:ext cx="2006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наречие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6CE755-692B-45AD-F91C-89B1AC4FF7D1}"/>
                </a:ext>
              </a:extLst>
            </p:cNvPr>
            <p:cNvSpPr txBox="1"/>
            <p:nvPr/>
          </p:nvSpPr>
          <p:spPr>
            <a:xfrm>
              <a:off x="635007" y="3745924"/>
              <a:ext cx="2587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склоняемые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56AA7A2-040C-148A-2F49-AB5584C6A161}"/>
                </a:ext>
              </a:extLst>
            </p:cNvPr>
            <p:cNvSpPr txBox="1"/>
            <p:nvPr/>
          </p:nvSpPr>
          <p:spPr>
            <a:xfrm>
              <a:off x="4597398" y="3798509"/>
              <a:ext cx="2587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спрягаемые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6173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CF55839-9912-E6C1-2416-E271272B59A4}"/>
              </a:ext>
            </a:extLst>
          </p:cNvPr>
          <p:cNvGrpSpPr/>
          <p:nvPr/>
        </p:nvGrpSpPr>
        <p:grpSpPr>
          <a:xfrm>
            <a:off x="266700" y="800099"/>
            <a:ext cx="11658600" cy="5067302"/>
            <a:chOff x="-184150" y="698499"/>
            <a:chExt cx="11658600" cy="5067302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B05F6C04-364A-59E8-CC20-0265D058892D}"/>
                </a:ext>
              </a:extLst>
            </p:cNvPr>
            <p:cNvSpPr/>
            <p:nvPr/>
          </p:nvSpPr>
          <p:spPr>
            <a:xfrm>
              <a:off x="3619500" y="2311400"/>
              <a:ext cx="4051300" cy="18415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74F73A76-3BF6-2A52-3FE0-AFED53AB2A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5150" y="1917700"/>
              <a:ext cx="0" cy="3937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A0E531DE-332C-2F9E-0AEC-52C545DA10EF}"/>
                </a:ext>
              </a:extLst>
            </p:cNvPr>
            <p:cNvCxnSpPr/>
            <p:nvPr/>
          </p:nvCxnSpPr>
          <p:spPr>
            <a:xfrm>
              <a:off x="5645150" y="4152900"/>
              <a:ext cx="0" cy="3937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6DF56C1A-CEAB-01F3-DF5B-8714EB3E2E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2300" y="3149600"/>
              <a:ext cx="4572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2AE0713D-7FB9-87C9-E676-EB158EFDB1A9}"/>
                </a:ext>
              </a:extLst>
            </p:cNvPr>
            <p:cNvCxnSpPr>
              <a:cxnSpLocks/>
            </p:cNvCxnSpPr>
            <p:nvPr/>
          </p:nvCxnSpPr>
          <p:spPr>
            <a:xfrm>
              <a:off x="7664450" y="3136900"/>
              <a:ext cx="45085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96F5D9C-5378-6100-F306-59BF35CAA5F4}"/>
                </a:ext>
              </a:extLst>
            </p:cNvPr>
            <p:cNvSpPr/>
            <p:nvPr/>
          </p:nvSpPr>
          <p:spPr>
            <a:xfrm>
              <a:off x="4165600" y="698499"/>
              <a:ext cx="3187700" cy="121920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32D117B-6469-827F-E9D0-2605D2472CEB}"/>
                </a:ext>
              </a:extLst>
            </p:cNvPr>
            <p:cNvSpPr/>
            <p:nvPr/>
          </p:nvSpPr>
          <p:spPr>
            <a:xfrm>
              <a:off x="-25400" y="2565399"/>
              <a:ext cx="3187700" cy="121920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A2752ABE-0182-B67A-7083-2DEAC3134E1D}"/>
                </a:ext>
              </a:extLst>
            </p:cNvPr>
            <p:cNvSpPr/>
            <p:nvPr/>
          </p:nvSpPr>
          <p:spPr>
            <a:xfrm>
              <a:off x="8128000" y="2527299"/>
              <a:ext cx="3187700" cy="121920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67598DEA-0E85-3413-34C8-143527C05F35}"/>
                </a:ext>
              </a:extLst>
            </p:cNvPr>
            <p:cNvSpPr/>
            <p:nvPr/>
          </p:nvSpPr>
          <p:spPr>
            <a:xfrm>
              <a:off x="4051300" y="4546600"/>
              <a:ext cx="3187700" cy="121920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7C5EAE-A126-9860-6A16-4A5F4F5AB45A}"/>
                </a:ext>
              </a:extLst>
            </p:cNvPr>
            <p:cNvSpPr txBox="1"/>
            <p:nvPr/>
          </p:nvSpPr>
          <p:spPr>
            <a:xfrm>
              <a:off x="4006850" y="766743"/>
              <a:ext cx="3505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Имя существительное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F727E6-4831-59EA-DC32-6F82F6AF9C73}"/>
                </a:ext>
              </a:extLst>
            </p:cNvPr>
            <p:cNvSpPr txBox="1"/>
            <p:nvPr/>
          </p:nvSpPr>
          <p:spPr>
            <a:xfrm>
              <a:off x="7969250" y="2578099"/>
              <a:ext cx="3505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Имя </a:t>
              </a:r>
            </a:p>
            <a:p>
              <a:pPr algn="ctr"/>
              <a:r>
                <a:rPr lang="ru-RU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прилагательное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D228B6-7EC1-F401-AA38-BEEF8D3009DE}"/>
                </a:ext>
              </a:extLst>
            </p:cNvPr>
            <p:cNvSpPr txBox="1"/>
            <p:nvPr/>
          </p:nvSpPr>
          <p:spPr>
            <a:xfrm>
              <a:off x="3892550" y="4572001"/>
              <a:ext cx="3505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Имя </a:t>
              </a:r>
            </a:p>
            <a:p>
              <a:pPr algn="ctr"/>
              <a:r>
                <a:rPr lang="ru-RU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числительное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33E6432-883C-6B04-74A1-3ED7E38CC59E}"/>
                </a:ext>
              </a:extLst>
            </p:cNvPr>
            <p:cNvSpPr txBox="1"/>
            <p:nvPr/>
          </p:nvSpPr>
          <p:spPr>
            <a:xfrm>
              <a:off x="-184150" y="2875289"/>
              <a:ext cx="3505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Местоимение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2DFA8A6-1DAE-E37B-857C-5E06727DD810}"/>
                </a:ext>
              </a:extLst>
            </p:cNvPr>
            <p:cNvSpPr txBox="1"/>
            <p:nvPr/>
          </p:nvSpPr>
          <p:spPr>
            <a:xfrm>
              <a:off x="3803650" y="2707720"/>
              <a:ext cx="3505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Склоняемые </a:t>
              </a:r>
            </a:p>
            <a:p>
              <a:pPr algn="ctr"/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части речи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877548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22934</TotalTime>
  <Words>1256</Words>
  <Application>Microsoft Office PowerPoint</Application>
  <PresentationFormat>Широкоэкранный</PresentationFormat>
  <Paragraphs>264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Times New Roman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Фомина Светлана Анатольевна</dc:creator>
  <cp:lastModifiedBy>User</cp:lastModifiedBy>
  <cp:revision>47</cp:revision>
  <cp:lastPrinted>2022-01-13T14:31:19Z</cp:lastPrinted>
  <dcterms:created xsi:type="dcterms:W3CDTF">2022-01-13T13:40:39Z</dcterms:created>
  <dcterms:modified xsi:type="dcterms:W3CDTF">2024-09-26T13:47:27Z</dcterms:modified>
</cp:coreProperties>
</file>