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4"/>
  </p:notesMasterIdLst>
  <p:sldIdLst>
    <p:sldId id="1575" r:id="rId3"/>
    <p:sldId id="2975" r:id="rId4"/>
    <p:sldId id="2981" r:id="rId5"/>
    <p:sldId id="2976" r:id="rId6"/>
    <p:sldId id="2982" r:id="rId7"/>
    <p:sldId id="2979" r:id="rId8"/>
    <p:sldId id="2980" r:id="rId9"/>
    <p:sldId id="2984" r:id="rId10"/>
    <p:sldId id="2983" r:id="rId11"/>
    <p:sldId id="2978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1C984-8257-4024-824B-4C7D9A1F8419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EBBF-9602-4F94-BCA7-DCAFF674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0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399"/>
              <a:t>Образец заголовка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Образец текста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defTabSz="914126"/>
            <a:fld id="{86CB4B4D-7CA3-9044-876B-883B54F8677D}" type="slidenum">
              <a:rPr lang="ru-RU" smtClean="0"/>
              <a:pPr defTabSz="914126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74358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04.11.2025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:a16="http://schemas.microsoft.com/office/drawing/2014/main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1690688"/>
            <a:ext cx="2824224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515557" y="2538383"/>
            <a:ext cx="74010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Тема «Система наставничества как ключевой аспект деятельности эффективного учителя»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2403089" y="799962"/>
            <a:ext cx="8350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Методическая сессия для СП по направлению «Реализация вариативных моделей наставничества: форма «Педагог-педагог»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92261" y="5369428"/>
            <a:ext cx="6096000" cy="6864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altLang="ru-RU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ФИО спикер: Алексеева Мария Владимировна</a:t>
            </a:r>
          </a:p>
          <a:p>
            <a:pPr algn="just">
              <a:lnSpc>
                <a:spcPct val="70000"/>
              </a:lnSpc>
            </a:pPr>
            <a:r>
              <a:rPr lang="ru-RU" altLang="ru-RU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Должность, место работы: учитель, методист. МБОУ СОШ №1 с УИОП им. А.Я. Березняка, г. Дубна</a:t>
            </a:r>
          </a:p>
        </p:txBody>
      </p:sp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регистрации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42C562-F51D-4603-B022-099B75617A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391"/>
          <a:stretch/>
        </p:blipFill>
        <p:spPr>
          <a:xfrm>
            <a:off x="309562" y="1371598"/>
            <a:ext cx="11572875" cy="367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0363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853" y="1253331"/>
            <a:ext cx="10515600" cy="4351338"/>
          </a:xfrm>
        </p:spPr>
        <p:txBody>
          <a:bodyPr/>
          <a:lstStyle/>
          <a:p>
            <a:pPr algn="just"/>
            <a:r>
              <a:rPr lang="ru-RU" b="1" dirty="0"/>
              <a:t>Тема стажировки</a:t>
            </a:r>
            <a:r>
              <a:rPr lang="ru-RU" dirty="0"/>
              <a:t>: «Система наставничества молодых специалистов для обеспечение непрерывного профессионального роста и  их самореализации»</a:t>
            </a:r>
          </a:p>
          <a:p>
            <a:pPr algn="just"/>
            <a:r>
              <a:rPr lang="ru-RU" b="1" dirty="0"/>
              <a:t>Участники стажировки</a:t>
            </a:r>
            <a:r>
              <a:rPr lang="ru-RU" dirty="0"/>
              <a:t>: опытные, молодые и вновь пришедшие учителя, педагоги, курирующие направление «Наставничество» в своих образовательных организациях, все, кого интересует наставничество и его реализация</a:t>
            </a:r>
          </a:p>
          <a:p>
            <a:pPr algn="just"/>
            <a:r>
              <a:rPr lang="ru-RU" b="1" dirty="0"/>
              <a:t>Цель стажировки</a:t>
            </a:r>
            <a:r>
              <a:rPr lang="ru-RU" dirty="0"/>
              <a:t>: обеспечение непрерывного профессионального роста педагогических работников, их самореализации, включая молодых или начинающих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411949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just"/>
            <a:r>
              <a:rPr lang="ru-RU" dirty="0"/>
              <a:t>Образовательные новшества и трансформации</a:t>
            </a:r>
          </a:p>
          <a:p>
            <a:pPr algn="just"/>
            <a:r>
              <a:rPr lang="ru-RU" dirty="0"/>
              <a:t>Увеличение профессиональных требований к педагогу</a:t>
            </a:r>
          </a:p>
          <a:p>
            <a:pPr algn="just"/>
            <a:r>
              <a:rPr lang="ru-RU" dirty="0"/>
              <a:t>Рост нагрузки</a:t>
            </a:r>
          </a:p>
          <a:p>
            <a:pPr algn="just"/>
            <a:r>
              <a:rPr lang="ru-RU" dirty="0"/>
              <a:t>Сложности с адаптацией и интеграцией в школьную среду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2C8BBE-154F-45C4-98C7-3B9C0D90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Актуальность темы</a:t>
            </a:r>
          </a:p>
        </p:txBody>
      </p:sp>
    </p:spTree>
    <p:extLst>
      <p:ext uri="{BB962C8B-B14F-4D97-AF65-F5344CB8AC3E}">
        <p14:creationId xmlns:p14="http://schemas.microsoft.com/office/powerpoint/2010/main" val="1634439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Семинар 17 октября 2025 г.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07CD588-28EB-42E7-B1CC-C7A141BB89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48" y="1581245"/>
            <a:ext cx="3263503" cy="4351338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E36D41F-8C26-4933-A7FA-58DF92DFB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873" y="1488740"/>
            <a:ext cx="6029621" cy="453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96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758" y="29293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Мастер-класс 17 ноября 2025 г.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1F742D-9B1C-485F-8A47-D01A6DBC4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77" y="1378281"/>
            <a:ext cx="6417846" cy="427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17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just"/>
            <a:r>
              <a:rPr lang="ru-RU" dirty="0"/>
              <a:t>Партнёрское</a:t>
            </a:r>
          </a:p>
          <a:p>
            <a:pPr algn="just"/>
            <a:r>
              <a:rPr lang="ru-RU" dirty="0"/>
              <a:t>Групповое</a:t>
            </a:r>
          </a:p>
          <a:p>
            <a:pPr algn="just"/>
            <a:r>
              <a:rPr lang="ru-RU" dirty="0"/>
              <a:t>Флэш-наставничество</a:t>
            </a:r>
          </a:p>
          <a:p>
            <a:pPr algn="just"/>
            <a:r>
              <a:rPr lang="ru-RU" dirty="0"/>
              <a:t>Реверсивное</a:t>
            </a:r>
          </a:p>
          <a:p>
            <a:pPr algn="just"/>
            <a:r>
              <a:rPr lang="ru-RU" dirty="0"/>
              <a:t>Ситуативное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2C8BBE-154F-45C4-98C7-3B9C0D90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Модели наставничества</a:t>
            </a:r>
          </a:p>
        </p:txBody>
      </p:sp>
    </p:spTree>
    <p:extLst>
      <p:ext uri="{BB962C8B-B14F-4D97-AF65-F5344CB8AC3E}">
        <p14:creationId xmlns:p14="http://schemas.microsoft.com/office/powerpoint/2010/main" val="3502066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just"/>
            <a:r>
              <a:rPr lang="ru-RU" dirty="0"/>
              <a:t>мастер-классы, </a:t>
            </a:r>
          </a:p>
          <a:p>
            <a:pPr algn="just"/>
            <a:r>
              <a:rPr lang="ru-RU" dirty="0"/>
              <a:t>практические задания, </a:t>
            </a:r>
          </a:p>
          <a:p>
            <a:pPr algn="just"/>
            <a:r>
              <a:rPr lang="ru-RU" dirty="0"/>
              <a:t>решение педагогических кейсов,</a:t>
            </a:r>
          </a:p>
          <a:p>
            <a:pPr algn="just"/>
            <a:r>
              <a:rPr lang="ru-RU" dirty="0"/>
              <a:t>работа в мини-группах, </a:t>
            </a:r>
          </a:p>
          <a:p>
            <a:pPr algn="just"/>
            <a:r>
              <a:rPr lang="ru-RU" dirty="0"/>
              <a:t>методические комментарии,</a:t>
            </a:r>
          </a:p>
          <a:p>
            <a:pPr algn="just"/>
            <a:r>
              <a:rPr lang="ru-RU" dirty="0"/>
              <a:t>дискуссия.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2C8BBE-154F-45C4-98C7-3B9C0D90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ПРОГРАММА СТАЖИРОВКИ</a:t>
            </a:r>
          </a:p>
        </p:txBody>
      </p:sp>
    </p:spTree>
    <p:extLst>
      <p:ext uri="{BB962C8B-B14F-4D97-AF65-F5344CB8AC3E}">
        <p14:creationId xmlns:p14="http://schemas.microsoft.com/office/powerpoint/2010/main" val="165468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Участники мастер-класса</a:t>
            </a:r>
            <a:r>
              <a:rPr lang="ru-RU" dirty="0"/>
              <a:t>: </a:t>
            </a:r>
          </a:p>
          <a:p>
            <a:pPr marL="514350" indent="-514350" algn="just">
              <a:buAutoNum type="arabicParenR"/>
            </a:pPr>
            <a:r>
              <a:rPr lang="ru-RU" dirty="0"/>
              <a:t>узнают о различных моделях организации наставничества;</a:t>
            </a:r>
          </a:p>
          <a:p>
            <a:pPr marL="514350" indent="-514350" algn="just">
              <a:buAutoNum type="arabicParenR"/>
            </a:pPr>
            <a:r>
              <a:rPr lang="ru-RU" dirty="0"/>
              <a:t>увидят демонстрацию ключевых элементов практики в действии и сами выступят в роли наставника и наставляемого;</a:t>
            </a:r>
          </a:p>
          <a:p>
            <a:pPr marL="514350" indent="-514350" algn="just">
              <a:buAutoNum type="arabicParenR"/>
            </a:pPr>
            <a:r>
              <a:rPr lang="ru-RU" dirty="0"/>
              <a:t>получат набор проработанных кейсов и решений;</a:t>
            </a:r>
          </a:p>
          <a:p>
            <a:pPr marL="514350" indent="-514350" algn="just">
              <a:buAutoNum type="arabicParenR"/>
            </a:pPr>
            <a:r>
              <a:rPr lang="ru-RU" dirty="0"/>
              <a:t>научатся давать конструктивную обратную связь.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2C8BBE-154F-45C4-98C7-3B9C0D90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ПРОГРАММА СТАЖИРОВКИ</a:t>
            </a:r>
          </a:p>
        </p:txBody>
      </p:sp>
    </p:spTree>
    <p:extLst>
      <p:ext uri="{BB962C8B-B14F-4D97-AF65-F5344CB8AC3E}">
        <p14:creationId xmlns:p14="http://schemas.microsoft.com/office/powerpoint/2010/main" val="1924201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algn="just"/>
            <a:r>
              <a:rPr lang="ru-RU" b="1" dirty="0"/>
              <a:t>Дата проведения: </a:t>
            </a:r>
            <a:r>
              <a:rPr lang="ru-RU" dirty="0"/>
              <a:t>17 ноября</a:t>
            </a:r>
          </a:p>
          <a:p>
            <a:pPr algn="just"/>
            <a:r>
              <a:rPr lang="ru-RU" b="1" dirty="0"/>
              <a:t>Время проведения</a:t>
            </a:r>
            <a:r>
              <a:rPr lang="ru-RU" dirty="0"/>
              <a:t>: 10.00-13.00</a:t>
            </a:r>
          </a:p>
          <a:p>
            <a:pPr algn="just"/>
            <a:r>
              <a:rPr lang="ru-RU" b="1" dirty="0"/>
              <a:t>Место проведения</a:t>
            </a:r>
            <a:r>
              <a:rPr lang="ru-RU" dirty="0"/>
              <a:t>: МБОУ СОШ №1 с УИОП им. А.Я. Березняка г. Дубна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A2C8BBE-154F-45C4-98C7-3B9C0D905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ОЧНЫЙ ПРАКТИКУМ</a:t>
            </a:r>
          </a:p>
        </p:txBody>
      </p:sp>
    </p:spTree>
    <p:extLst>
      <p:ext uri="{BB962C8B-B14F-4D97-AF65-F5344CB8AC3E}">
        <p14:creationId xmlns:p14="http://schemas.microsoft.com/office/powerpoint/2010/main" val="3130380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2207</TotalTime>
  <Words>265</Words>
  <Application>Microsoft Office PowerPoint</Application>
  <PresentationFormat>Широкоэкранный</PresentationFormat>
  <Paragraphs>40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Тема1</vt:lpstr>
      <vt:lpstr>1_Тема Office</vt:lpstr>
      <vt:lpstr>Презентация PowerPoint</vt:lpstr>
      <vt:lpstr>Презентация PowerPoint</vt:lpstr>
      <vt:lpstr>Актуальность темы</vt:lpstr>
      <vt:lpstr>Семинар 17 октября 2025 г.</vt:lpstr>
      <vt:lpstr>Мастер-класс 17 ноября 2025 г.</vt:lpstr>
      <vt:lpstr>Модели наставничества</vt:lpstr>
      <vt:lpstr>ПРОГРАММА СТАЖИРОВКИ</vt:lpstr>
      <vt:lpstr>ПРОГРАММА СТАЖИРОВКИ</vt:lpstr>
      <vt:lpstr>ОЧНЫЙ ПРАКТИКУМ</vt:lpstr>
      <vt:lpstr>Форма регистрации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Пользователь</cp:lastModifiedBy>
  <cp:revision>180</cp:revision>
  <dcterms:created xsi:type="dcterms:W3CDTF">2024-01-14T08:39:34Z</dcterms:created>
  <dcterms:modified xsi:type="dcterms:W3CDTF">2025-11-04T16:58:07Z</dcterms:modified>
</cp:coreProperties>
</file>