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61" r:id="rId2"/>
  </p:sldMasterIdLst>
  <p:notesMasterIdLst>
    <p:notesMasterId r:id="rId13"/>
  </p:notesMasterIdLst>
  <p:sldIdLst>
    <p:sldId id="272" r:id="rId3"/>
    <p:sldId id="256" r:id="rId4"/>
    <p:sldId id="270" r:id="rId5"/>
    <p:sldId id="266" r:id="rId6"/>
    <p:sldId id="267" r:id="rId7"/>
    <p:sldId id="264" r:id="rId8"/>
    <p:sldId id="263" r:id="rId9"/>
    <p:sldId id="269" r:id="rId10"/>
    <p:sldId id="271" r:id="rId11"/>
    <p:sldId id="261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4" roundtripDataSignature="AMtx7mjNmyTKh8Ae124kO0JbqL/8/pa/n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customschemas.google.com/relationships/presentationmetadata" Target="meta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D41741-E5A3-4CB5-BBCE-95B6EDD8E2F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06EFA9-CCC6-4B39-AC11-F00E0B130A8E}">
      <dgm:prSet phldrT="[Текст]" custT="1"/>
      <dgm:spPr/>
      <dgm:t>
        <a:bodyPr/>
        <a:lstStyle/>
        <a:p>
          <a:r>
            <a:rPr lang="ru-RU" sz="1400" dirty="0"/>
            <a:t>Использование различных форматов электронных учебных материалов – презентация и обсуждение видеороликов, аудиокниг, интерактивных карт, виртуальных экскурсий и лабораторий как инструментов для улучшения качества обучения</a:t>
          </a:r>
        </a:p>
      </dgm:t>
    </dgm:pt>
    <dgm:pt modelId="{953A0E00-90B5-405A-A671-2DAE7A5162C0}" type="parTrans" cxnId="{263DE1F9-AC0A-4830-814B-6AE5FF1E3ED8}">
      <dgm:prSet/>
      <dgm:spPr/>
      <dgm:t>
        <a:bodyPr/>
        <a:lstStyle/>
        <a:p>
          <a:endParaRPr lang="ru-RU"/>
        </a:p>
      </dgm:t>
    </dgm:pt>
    <dgm:pt modelId="{D2E32B10-F653-441C-9895-1E0D3D8D9BEF}" type="sibTrans" cxnId="{263DE1F9-AC0A-4830-814B-6AE5FF1E3ED8}">
      <dgm:prSet/>
      <dgm:spPr/>
      <dgm:t>
        <a:bodyPr/>
        <a:lstStyle/>
        <a:p>
          <a:endParaRPr lang="ru-RU"/>
        </a:p>
      </dgm:t>
    </dgm:pt>
    <dgm:pt modelId="{6FD114F8-988E-45FE-8C53-F27011B5DF04}">
      <dgm:prSet phldrT="[Текст]" custT="1"/>
      <dgm:spPr/>
      <dgm:t>
        <a:bodyPr/>
        <a:lstStyle/>
        <a:p>
          <a:r>
            <a:rPr lang="ru-RU" sz="1400" dirty="0"/>
            <a:t>Цифровые инструменты на каждый день – обсуждение и практическое применение доступных цифровых инструментов, которые можно использовать в образовательной деятельности ежедневно</a:t>
          </a:r>
        </a:p>
      </dgm:t>
    </dgm:pt>
    <dgm:pt modelId="{65D50C39-623C-4DAA-9ECE-8A005E290863}" type="parTrans" cxnId="{26657511-E310-46CD-8641-A63C66800CA3}">
      <dgm:prSet/>
      <dgm:spPr/>
      <dgm:t>
        <a:bodyPr/>
        <a:lstStyle/>
        <a:p>
          <a:endParaRPr lang="ru-RU"/>
        </a:p>
      </dgm:t>
    </dgm:pt>
    <dgm:pt modelId="{B3FAB7E9-DE77-4A12-91DE-09F70333A903}" type="sibTrans" cxnId="{26657511-E310-46CD-8641-A63C66800CA3}">
      <dgm:prSet/>
      <dgm:spPr/>
      <dgm:t>
        <a:bodyPr/>
        <a:lstStyle/>
        <a:p>
          <a:endParaRPr lang="ru-RU"/>
        </a:p>
      </dgm:t>
    </dgm:pt>
    <dgm:pt modelId="{AB7A16E5-17BA-43DB-A985-462F68AE4285}">
      <dgm:prSet phldrT="[Текст]" custT="1"/>
      <dgm:spPr/>
      <dgm:t>
        <a:bodyPr/>
        <a:lstStyle/>
        <a:p>
          <a:r>
            <a:rPr lang="ru-RU" sz="1400" dirty="0"/>
            <a:t>Цифровая образовательная среда как инструмент современных технологий – исследование возможностей цифровой образовательной среды при организации проектов, перевернутом обучении и других методах и технологиях</a:t>
          </a:r>
        </a:p>
      </dgm:t>
    </dgm:pt>
    <dgm:pt modelId="{3E053AAD-5348-4D56-B245-5F78FB9A7956}" type="parTrans" cxnId="{F325571D-8713-4A42-8E03-D0F786B2155C}">
      <dgm:prSet/>
      <dgm:spPr/>
      <dgm:t>
        <a:bodyPr/>
        <a:lstStyle/>
        <a:p>
          <a:endParaRPr lang="ru-RU"/>
        </a:p>
      </dgm:t>
    </dgm:pt>
    <dgm:pt modelId="{20781D95-47A8-4397-873E-242181D3759E}" type="sibTrans" cxnId="{F325571D-8713-4A42-8E03-D0F786B2155C}">
      <dgm:prSet/>
      <dgm:spPr/>
      <dgm:t>
        <a:bodyPr/>
        <a:lstStyle/>
        <a:p>
          <a:endParaRPr lang="ru-RU"/>
        </a:p>
      </dgm:t>
    </dgm:pt>
    <dgm:pt modelId="{60DA649A-F556-46D3-92E5-A95D15561CFB}" type="pres">
      <dgm:prSet presAssocID="{D2D41741-E5A3-4CB5-BBCE-95B6EDD8E2FA}" presName="linear" presStyleCnt="0">
        <dgm:presLayoutVars>
          <dgm:dir/>
          <dgm:animLvl val="lvl"/>
          <dgm:resizeHandles val="exact"/>
        </dgm:presLayoutVars>
      </dgm:prSet>
      <dgm:spPr/>
    </dgm:pt>
    <dgm:pt modelId="{5AEE46C4-1A81-411C-ADE7-B3BD9F44EF3B}" type="pres">
      <dgm:prSet presAssocID="{C406EFA9-CCC6-4B39-AC11-F00E0B130A8E}" presName="parentLin" presStyleCnt="0"/>
      <dgm:spPr/>
    </dgm:pt>
    <dgm:pt modelId="{1EC2034D-9DD3-435A-89A1-A1A2AFAE873E}" type="pres">
      <dgm:prSet presAssocID="{C406EFA9-CCC6-4B39-AC11-F00E0B130A8E}" presName="parentLeftMargin" presStyleLbl="node1" presStyleIdx="0" presStyleCnt="3"/>
      <dgm:spPr/>
    </dgm:pt>
    <dgm:pt modelId="{8E07A1C7-82C4-4451-990F-B1E6EC6FEB97}" type="pres">
      <dgm:prSet presAssocID="{C406EFA9-CCC6-4B39-AC11-F00E0B130A8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21D9048-66C1-4A63-87DE-00FCD6A7C38D}" type="pres">
      <dgm:prSet presAssocID="{C406EFA9-CCC6-4B39-AC11-F00E0B130A8E}" presName="negativeSpace" presStyleCnt="0"/>
      <dgm:spPr/>
    </dgm:pt>
    <dgm:pt modelId="{1A6E9A26-1465-4814-9791-839BA99A7C53}" type="pres">
      <dgm:prSet presAssocID="{C406EFA9-CCC6-4B39-AC11-F00E0B130A8E}" presName="childText" presStyleLbl="conFgAcc1" presStyleIdx="0" presStyleCnt="3">
        <dgm:presLayoutVars>
          <dgm:bulletEnabled val="1"/>
        </dgm:presLayoutVars>
      </dgm:prSet>
      <dgm:spPr/>
    </dgm:pt>
    <dgm:pt modelId="{688FFC71-C486-4F15-8B12-3F6F4CAE741C}" type="pres">
      <dgm:prSet presAssocID="{D2E32B10-F653-441C-9895-1E0D3D8D9BEF}" presName="spaceBetweenRectangles" presStyleCnt="0"/>
      <dgm:spPr/>
    </dgm:pt>
    <dgm:pt modelId="{0E7C5F1D-2895-4513-B77B-643E3AD748C9}" type="pres">
      <dgm:prSet presAssocID="{6FD114F8-988E-45FE-8C53-F27011B5DF04}" presName="parentLin" presStyleCnt="0"/>
      <dgm:spPr/>
    </dgm:pt>
    <dgm:pt modelId="{332B0602-9653-459D-A657-107BB076A7BA}" type="pres">
      <dgm:prSet presAssocID="{6FD114F8-988E-45FE-8C53-F27011B5DF04}" presName="parentLeftMargin" presStyleLbl="node1" presStyleIdx="0" presStyleCnt="3"/>
      <dgm:spPr/>
    </dgm:pt>
    <dgm:pt modelId="{7B6BD87A-5EB4-4382-BA4C-14EB47773DFF}" type="pres">
      <dgm:prSet presAssocID="{6FD114F8-988E-45FE-8C53-F27011B5DF0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C1CE72D-A0AB-432B-A07D-C2129339571A}" type="pres">
      <dgm:prSet presAssocID="{6FD114F8-988E-45FE-8C53-F27011B5DF04}" presName="negativeSpace" presStyleCnt="0"/>
      <dgm:spPr/>
    </dgm:pt>
    <dgm:pt modelId="{9CB2FB77-C5E1-41D9-80B0-C6B9510B427A}" type="pres">
      <dgm:prSet presAssocID="{6FD114F8-988E-45FE-8C53-F27011B5DF04}" presName="childText" presStyleLbl="conFgAcc1" presStyleIdx="1" presStyleCnt="3">
        <dgm:presLayoutVars>
          <dgm:bulletEnabled val="1"/>
        </dgm:presLayoutVars>
      </dgm:prSet>
      <dgm:spPr/>
    </dgm:pt>
    <dgm:pt modelId="{BED8204E-99A7-434E-ABE0-37BAE135B3C3}" type="pres">
      <dgm:prSet presAssocID="{B3FAB7E9-DE77-4A12-91DE-09F70333A903}" presName="spaceBetweenRectangles" presStyleCnt="0"/>
      <dgm:spPr/>
    </dgm:pt>
    <dgm:pt modelId="{6A62AD99-469B-4381-AACD-E23F1B48DF5F}" type="pres">
      <dgm:prSet presAssocID="{AB7A16E5-17BA-43DB-A985-462F68AE4285}" presName="parentLin" presStyleCnt="0"/>
      <dgm:spPr/>
    </dgm:pt>
    <dgm:pt modelId="{0E137405-B2C2-403E-BA0B-82515C558FE4}" type="pres">
      <dgm:prSet presAssocID="{AB7A16E5-17BA-43DB-A985-462F68AE4285}" presName="parentLeftMargin" presStyleLbl="node1" presStyleIdx="1" presStyleCnt="3"/>
      <dgm:spPr/>
    </dgm:pt>
    <dgm:pt modelId="{EC8A74E9-0F72-4323-9BE9-81478AA8D4D3}" type="pres">
      <dgm:prSet presAssocID="{AB7A16E5-17BA-43DB-A985-462F68AE428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3119C4E-97D1-4EB1-820E-3733E2B3A7B6}" type="pres">
      <dgm:prSet presAssocID="{AB7A16E5-17BA-43DB-A985-462F68AE4285}" presName="negativeSpace" presStyleCnt="0"/>
      <dgm:spPr/>
    </dgm:pt>
    <dgm:pt modelId="{415C920C-B944-490D-889D-7D03AB291B5F}" type="pres">
      <dgm:prSet presAssocID="{AB7A16E5-17BA-43DB-A985-462F68AE428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D569F04-C1F8-4AA0-8841-2AA20983EEA1}" type="presOf" srcId="{6FD114F8-988E-45FE-8C53-F27011B5DF04}" destId="{7B6BD87A-5EB4-4382-BA4C-14EB47773DFF}" srcOrd="1" destOrd="0" presId="urn:microsoft.com/office/officeart/2005/8/layout/list1"/>
    <dgm:cxn modelId="{26657511-E310-46CD-8641-A63C66800CA3}" srcId="{D2D41741-E5A3-4CB5-BBCE-95B6EDD8E2FA}" destId="{6FD114F8-988E-45FE-8C53-F27011B5DF04}" srcOrd="1" destOrd="0" parTransId="{65D50C39-623C-4DAA-9ECE-8A005E290863}" sibTransId="{B3FAB7E9-DE77-4A12-91DE-09F70333A903}"/>
    <dgm:cxn modelId="{EC7EF718-19DD-47BC-8B93-0BE497739BD3}" type="presOf" srcId="{C406EFA9-CCC6-4B39-AC11-F00E0B130A8E}" destId="{1EC2034D-9DD3-435A-89A1-A1A2AFAE873E}" srcOrd="0" destOrd="0" presId="urn:microsoft.com/office/officeart/2005/8/layout/list1"/>
    <dgm:cxn modelId="{F325571D-8713-4A42-8E03-D0F786B2155C}" srcId="{D2D41741-E5A3-4CB5-BBCE-95B6EDD8E2FA}" destId="{AB7A16E5-17BA-43DB-A985-462F68AE4285}" srcOrd="2" destOrd="0" parTransId="{3E053AAD-5348-4D56-B245-5F78FB9A7956}" sibTransId="{20781D95-47A8-4397-873E-242181D3759E}"/>
    <dgm:cxn modelId="{E294AE46-72D2-40D4-9B4E-A0406D28D907}" type="presOf" srcId="{AB7A16E5-17BA-43DB-A985-462F68AE4285}" destId="{0E137405-B2C2-403E-BA0B-82515C558FE4}" srcOrd="0" destOrd="0" presId="urn:microsoft.com/office/officeart/2005/8/layout/list1"/>
    <dgm:cxn modelId="{59C7888C-7471-4B15-9204-FDB7852CE846}" type="presOf" srcId="{6FD114F8-988E-45FE-8C53-F27011B5DF04}" destId="{332B0602-9653-459D-A657-107BB076A7BA}" srcOrd="0" destOrd="0" presId="urn:microsoft.com/office/officeart/2005/8/layout/list1"/>
    <dgm:cxn modelId="{06383B99-659A-452E-8336-82022A1E9B70}" type="presOf" srcId="{AB7A16E5-17BA-43DB-A985-462F68AE4285}" destId="{EC8A74E9-0F72-4323-9BE9-81478AA8D4D3}" srcOrd="1" destOrd="0" presId="urn:microsoft.com/office/officeart/2005/8/layout/list1"/>
    <dgm:cxn modelId="{AAE7C2A8-CF54-41D7-9975-C9A2781E60C7}" type="presOf" srcId="{C406EFA9-CCC6-4B39-AC11-F00E0B130A8E}" destId="{8E07A1C7-82C4-4451-990F-B1E6EC6FEB97}" srcOrd="1" destOrd="0" presId="urn:microsoft.com/office/officeart/2005/8/layout/list1"/>
    <dgm:cxn modelId="{098FEBC3-9C04-4388-B689-DD0B20DF2321}" type="presOf" srcId="{D2D41741-E5A3-4CB5-BBCE-95B6EDD8E2FA}" destId="{60DA649A-F556-46D3-92E5-A95D15561CFB}" srcOrd="0" destOrd="0" presId="urn:microsoft.com/office/officeart/2005/8/layout/list1"/>
    <dgm:cxn modelId="{263DE1F9-AC0A-4830-814B-6AE5FF1E3ED8}" srcId="{D2D41741-E5A3-4CB5-BBCE-95B6EDD8E2FA}" destId="{C406EFA9-CCC6-4B39-AC11-F00E0B130A8E}" srcOrd="0" destOrd="0" parTransId="{953A0E00-90B5-405A-A671-2DAE7A5162C0}" sibTransId="{D2E32B10-F653-441C-9895-1E0D3D8D9BEF}"/>
    <dgm:cxn modelId="{E8011B25-C221-49EA-8A40-F46F4FF070B2}" type="presParOf" srcId="{60DA649A-F556-46D3-92E5-A95D15561CFB}" destId="{5AEE46C4-1A81-411C-ADE7-B3BD9F44EF3B}" srcOrd="0" destOrd="0" presId="urn:microsoft.com/office/officeart/2005/8/layout/list1"/>
    <dgm:cxn modelId="{91DF38BB-9B43-4DEA-9914-E45A76D41178}" type="presParOf" srcId="{5AEE46C4-1A81-411C-ADE7-B3BD9F44EF3B}" destId="{1EC2034D-9DD3-435A-89A1-A1A2AFAE873E}" srcOrd="0" destOrd="0" presId="urn:microsoft.com/office/officeart/2005/8/layout/list1"/>
    <dgm:cxn modelId="{E2727B75-96AA-413C-A7AA-B66181235150}" type="presParOf" srcId="{5AEE46C4-1A81-411C-ADE7-B3BD9F44EF3B}" destId="{8E07A1C7-82C4-4451-990F-B1E6EC6FEB97}" srcOrd="1" destOrd="0" presId="urn:microsoft.com/office/officeart/2005/8/layout/list1"/>
    <dgm:cxn modelId="{164C1598-E877-4FD0-9171-80CB5126F12F}" type="presParOf" srcId="{60DA649A-F556-46D3-92E5-A95D15561CFB}" destId="{F21D9048-66C1-4A63-87DE-00FCD6A7C38D}" srcOrd="1" destOrd="0" presId="urn:microsoft.com/office/officeart/2005/8/layout/list1"/>
    <dgm:cxn modelId="{F954DA98-7E71-4267-979B-A0DBB7C2B31E}" type="presParOf" srcId="{60DA649A-F556-46D3-92E5-A95D15561CFB}" destId="{1A6E9A26-1465-4814-9791-839BA99A7C53}" srcOrd="2" destOrd="0" presId="urn:microsoft.com/office/officeart/2005/8/layout/list1"/>
    <dgm:cxn modelId="{394FB515-3F5E-454D-886C-58682F14F914}" type="presParOf" srcId="{60DA649A-F556-46D3-92E5-A95D15561CFB}" destId="{688FFC71-C486-4F15-8B12-3F6F4CAE741C}" srcOrd="3" destOrd="0" presId="urn:microsoft.com/office/officeart/2005/8/layout/list1"/>
    <dgm:cxn modelId="{50B4B358-CA75-4207-A8C0-642088612941}" type="presParOf" srcId="{60DA649A-F556-46D3-92E5-A95D15561CFB}" destId="{0E7C5F1D-2895-4513-B77B-643E3AD748C9}" srcOrd="4" destOrd="0" presId="urn:microsoft.com/office/officeart/2005/8/layout/list1"/>
    <dgm:cxn modelId="{74B827A4-9E28-45FA-8B9B-846A5AEE2BC2}" type="presParOf" srcId="{0E7C5F1D-2895-4513-B77B-643E3AD748C9}" destId="{332B0602-9653-459D-A657-107BB076A7BA}" srcOrd="0" destOrd="0" presId="urn:microsoft.com/office/officeart/2005/8/layout/list1"/>
    <dgm:cxn modelId="{9B4DE2EE-1CD5-4AB6-95BB-DD7AC89B8144}" type="presParOf" srcId="{0E7C5F1D-2895-4513-B77B-643E3AD748C9}" destId="{7B6BD87A-5EB4-4382-BA4C-14EB47773DFF}" srcOrd="1" destOrd="0" presId="urn:microsoft.com/office/officeart/2005/8/layout/list1"/>
    <dgm:cxn modelId="{182B536A-7431-49F3-A6D1-E9D5ED2AB90C}" type="presParOf" srcId="{60DA649A-F556-46D3-92E5-A95D15561CFB}" destId="{6C1CE72D-A0AB-432B-A07D-C2129339571A}" srcOrd="5" destOrd="0" presId="urn:microsoft.com/office/officeart/2005/8/layout/list1"/>
    <dgm:cxn modelId="{70861745-BECF-41D3-B7F1-CDBF9353D308}" type="presParOf" srcId="{60DA649A-F556-46D3-92E5-A95D15561CFB}" destId="{9CB2FB77-C5E1-41D9-80B0-C6B9510B427A}" srcOrd="6" destOrd="0" presId="urn:microsoft.com/office/officeart/2005/8/layout/list1"/>
    <dgm:cxn modelId="{A5D4C431-D391-4139-B161-4BD76DB707E0}" type="presParOf" srcId="{60DA649A-F556-46D3-92E5-A95D15561CFB}" destId="{BED8204E-99A7-434E-ABE0-37BAE135B3C3}" srcOrd="7" destOrd="0" presId="urn:microsoft.com/office/officeart/2005/8/layout/list1"/>
    <dgm:cxn modelId="{A1BD0D65-9AE1-4B5D-9528-55134D414DB2}" type="presParOf" srcId="{60DA649A-F556-46D3-92E5-A95D15561CFB}" destId="{6A62AD99-469B-4381-AACD-E23F1B48DF5F}" srcOrd="8" destOrd="0" presId="urn:microsoft.com/office/officeart/2005/8/layout/list1"/>
    <dgm:cxn modelId="{B95A74C8-E76F-4420-8DA7-A1AE1BD37828}" type="presParOf" srcId="{6A62AD99-469B-4381-AACD-E23F1B48DF5F}" destId="{0E137405-B2C2-403E-BA0B-82515C558FE4}" srcOrd="0" destOrd="0" presId="urn:microsoft.com/office/officeart/2005/8/layout/list1"/>
    <dgm:cxn modelId="{B2FF3755-9A60-45DB-A51B-F91F2B38844A}" type="presParOf" srcId="{6A62AD99-469B-4381-AACD-E23F1B48DF5F}" destId="{EC8A74E9-0F72-4323-9BE9-81478AA8D4D3}" srcOrd="1" destOrd="0" presId="urn:microsoft.com/office/officeart/2005/8/layout/list1"/>
    <dgm:cxn modelId="{66AF230D-7451-4BEB-BB88-75DBA14914A1}" type="presParOf" srcId="{60DA649A-F556-46D3-92E5-A95D15561CFB}" destId="{A3119C4E-97D1-4EB1-820E-3733E2B3A7B6}" srcOrd="9" destOrd="0" presId="urn:microsoft.com/office/officeart/2005/8/layout/list1"/>
    <dgm:cxn modelId="{225DBC49-2A85-42B1-9AB0-3046E1F65CE1}" type="presParOf" srcId="{60DA649A-F556-46D3-92E5-A95D15561CFB}" destId="{415C920C-B944-490D-889D-7D03AB291B5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D41741-E5A3-4CB5-BBCE-95B6EDD8E2F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406EFA9-CCC6-4B39-AC11-F00E0B130A8E}">
      <dgm:prSet phldrT="[Текст]" custT="1"/>
      <dgm:spPr/>
      <dgm:t>
        <a:bodyPr/>
        <a:lstStyle/>
        <a:p>
          <a:r>
            <a:rPr lang="ru-RU" sz="1400" dirty="0"/>
            <a:t>Индивидуальные образовательные траектории – разработка и внедрение индивидуальных подходов к обучению, основанных на потребностях и интересах каждого ученика</a:t>
          </a:r>
        </a:p>
      </dgm:t>
    </dgm:pt>
    <dgm:pt modelId="{953A0E00-90B5-405A-A671-2DAE7A5162C0}" type="parTrans" cxnId="{263DE1F9-AC0A-4830-814B-6AE5FF1E3ED8}">
      <dgm:prSet/>
      <dgm:spPr/>
      <dgm:t>
        <a:bodyPr/>
        <a:lstStyle/>
        <a:p>
          <a:endParaRPr lang="ru-RU"/>
        </a:p>
      </dgm:t>
    </dgm:pt>
    <dgm:pt modelId="{D2E32B10-F653-441C-9895-1E0D3D8D9BEF}" type="sibTrans" cxnId="{263DE1F9-AC0A-4830-814B-6AE5FF1E3ED8}">
      <dgm:prSet/>
      <dgm:spPr/>
      <dgm:t>
        <a:bodyPr/>
        <a:lstStyle/>
        <a:p>
          <a:endParaRPr lang="ru-RU"/>
        </a:p>
      </dgm:t>
    </dgm:pt>
    <dgm:pt modelId="{6FD114F8-988E-45FE-8C53-F27011B5DF04}">
      <dgm:prSet phldrT="[Текст]" custT="1"/>
      <dgm:spPr/>
      <dgm:t>
        <a:bodyPr/>
        <a:lstStyle/>
        <a:p>
          <a:r>
            <a:rPr lang="ru-RU" sz="1400" dirty="0"/>
            <a:t>Искусственный интеллект на службе образования – демонстрация примеров успешного применения ИИ в образовательных процессах, включая адаптацию материалов и персонализацию обучения</a:t>
          </a:r>
        </a:p>
      </dgm:t>
    </dgm:pt>
    <dgm:pt modelId="{65D50C39-623C-4DAA-9ECE-8A005E290863}" type="parTrans" cxnId="{26657511-E310-46CD-8641-A63C66800CA3}">
      <dgm:prSet/>
      <dgm:spPr/>
      <dgm:t>
        <a:bodyPr/>
        <a:lstStyle/>
        <a:p>
          <a:endParaRPr lang="ru-RU"/>
        </a:p>
      </dgm:t>
    </dgm:pt>
    <dgm:pt modelId="{B3FAB7E9-DE77-4A12-91DE-09F70333A903}" type="sibTrans" cxnId="{26657511-E310-46CD-8641-A63C66800CA3}">
      <dgm:prSet/>
      <dgm:spPr/>
      <dgm:t>
        <a:bodyPr/>
        <a:lstStyle/>
        <a:p>
          <a:endParaRPr lang="ru-RU"/>
        </a:p>
      </dgm:t>
    </dgm:pt>
    <dgm:pt modelId="{AB7A16E5-17BA-43DB-A985-462F68AE4285}">
      <dgm:prSet phldrT="[Текст]" custT="1"/>
      <dgm:spPr/>
      <dgm:t>
        <a:bodyPr/>
        <a:lstStyle/>
        <a:p>
          <a:r>
            <a:rPr lang="ru-RU" sz="1400" dirty="0"/>
            <a:t>Цифровые инструменты для общения с родителями – разработка эффективных методов взаимодействия с родителями через цифровые платформы и инструменты, способствующие вовлечению их в образовательный процесс</a:t>
          </a:r>
        </a:p>
      </dgm:t>
    </dgm:pt>
    <dgm:pt modelId="{3E053AAD-5348-4D56-B245-5F78FB9A7956}" type="parTrans" cxnId="{F325571D-8713-4A42-8E03-D0F786B2155C}">
      <dgm:prSet/>
      <dgm:spPr/>
      <dgm:t>
        <a:bodyPr/>
        <a:lstStyle/>
        <a:p>
          <a:endParaRPr lang="ru-RU"/>
        </a:p>
      </dgm:t>
    </dgm:pt>
    <dgm:pt modelId="{20781D95-47A8-4397-873E-242181D3759E}" type="sibTrans" cxnId="{F325571D-8713-4A42-8E03-D0F786B2155C}">
      <dgm:prSet/>
      <dgm:spPr/>
      <dgm:t>
        <a:bodyPr/>
        <a:lstStyle/>
        <a:p>
          <a:endParaRPr lang="ru-RU"/>
        </a:p>
      </dgm:t>
    </dgm:pt>
    <dgm:pt modelId="{60DA649A-F556-46D3-92E5-A95D15561CFB}" type="pres">
      <dgm:prSet presAssocID="{D2D41741-E5A3-4CB5-BBCE-95B6EDD8E2FA}" presName="linear" presStyleCnt="0">
        <dgm:presLayoutVars>
          <dgm:dir/>
          <dgm:animLvl val="lvl"/>
          <dgm:resizeHandles val="exact"/>
        </dgm:presLayoutVars>
      </dgm:prSet>
      <dgm:spPr/>
    </dgm:pt>
    <dgm:pt modelId="{5AEE46C4-1A81-411C-ADE7-B3BD9F44EF3B}" type="pres">
      <dgm:prSet presAssocID="{C406EFA9-CCC6-4B39-AC11-F00E0B130A8E}" presName="parentLin" presStyleCnt="0"/>
      <dgm:spPr/>
    </dgm:pt>
    <dgm:pt modelId="{1EC2034D-9DD3-435A-89A1-A1A2AFAE873E}" type="pres">
      <dgm:prSet presAssocID="{C406EFA9-CCC6-4B39-AC11-F00E0B130A8E}" presName="parentLeftMargin" presStyleLbl="node1" presStyleIdx="0" presStyleCnt="3"/>
      <dgm:spPr/>
    </dgm:pt>
    <dgm:pt modelId="{8E07A1C7-82C4-4451-990F-B1E6EC6FEB97}" type="pres">
      <dgm:prSet presAssocID="{C406EFA9-CCC6-4B39-AC11-F00E0B130A8E}" presName="parentText" presStyleLbl="node1" presStyleIdx="0" presStyleCnt="3">
        <dgm:presLayoutVars>
          <dgm:chMax val="0"/>
          <dgm:bulletEnabled val="1"/>
        </dgm:presLayoutVars>
      </dgm:prSet>
      <dgm:spPr/>
    </dgm:pt>
    <dgm:pt modelId="{F21D9048-66C1-4A63-87DE-00FCD6A7C38D}" type="pres">
      <dgm:prSet presAssocID="{C406EFA9-CCC6-4B39-AC11-F00E0B130A8E}" presName="negativeSpace" presStyleCnt="0"/>
      <dgm:spPr/>
    </dgm:pt>
    <dgm:pt modelId="{1A6E9A26-1465-4814-9791-839BA99A7C53}" type="pres">
      <dgm:prSet presAssocID="{C406EFA9-CCC6-4B39-AC11-F00E0B130A8E}" presName="childText" presStyleLbl="conFgAcc1" presStyleIdx="0" presStyleCnt="3">
        <dgm:presLayoutVars>
          <dgm:bulletEnabled val="1"/>
        </dgm:presLayoutVars>
      </dgm:prSet>
      <dgm:spPr/>
    </dgm:pt>
    <dgm:pt modelId="{688FFC71-C486-4F15-8B12-3F6F4CAE741C}" type="pres">
      <dgm:prSet presAssocID="{D2E32B10-F653-441C-9895-1E0D3D8D9BEF}" presName="spaceBetweenRectangles" presStyleCnt="0"/>
      <dgm:spPr/>
    </dgm:pt>
    <dgm:pt modelId="{0E7C5F1D-2895-4513-B77B-643E3AD748C9}" type="pres">
      <dgm:prSet presAssocID="{6FD114F8-988E-45FE-8C53-F27011B5DF04}" presName="parentLin" presStyleCnt="0"/>
      <dgm:spPr/>
    </dgm:pt>
    <dgm:pt modelId="{332B0602-9653-459D-A657-107BB076A7BA}" type="pres">
      <dgm:prSet presAssocID="{6FD114F8-988E-45FE-8C53-F27011B5DF04}" presName="parentLeftMargin" presStyleLbl="node1" presStyleIdx="0" presStyleCnt="3"/>
      <dgm:spPr/>
    </dgm:pt>
    <dgm:pt modelId="{7B6BD87A-5EB4-4382-BA4C-14EB47773DFF}" type="pres">
      <dgm:prSet presAssocID="{6FD114F8-988E-45FE-8C53-F27011B5DF04}" presName="parentText" presStyleLbl="node1" presStyleIdx="1" presStyleCnt="3">
        <dgm:presLayoutVars>
          <dgm:chMax val="0"/>
          <dgm:bulletEnabled val="1"/>
        </dgm:presLayoutVars>
      </dgm:prSet>
      <dgm:spPr/>
    </dgm:pt>
    <dgm:pt modelId="{6C1CE72D-A0AB-432B-A07D-C2129339571A}" type="pres">
      <dgm:prSet presAssocID="{6FD114F8-988E-45FE-8C53-F27011B5DF04}" presName="negativeSpace" presStyleCnt="0"/>
      <dgm:spPr/>
    </dgm:pt>
    <dgm:pt modelId="{9CB2FB77-C5E1-41D9-80B0-C6B9510B427A}" type="pres">
      <dgm:prSet presAssocID="{6FD114F8-988E-45FE-8C53-F27011B5DF04}" presName="childText" presStyleLbl="conFgAcc1" presStyleIdx="1" presStyleCnt="3">
        <dgm:presLayoutVars>
          <dgm:bulletEnabled val="1"/>
        </dgm:presLayoutVars>
      </dgm:prSet>
      <dgm:spPr/>
    </dgm:pt>
    <dgm:pt modelId="{BED8204E-99A7-434E-ABE0-37BAE135B3C3}" type="pres">
      <dgm:prSet presAssocID="{B3FAB7E9-DE77-4A12-91DE-09F70333A903}" presName="spaceBetweenRectangles" presStyleCnt="0"/>
      <dgm:spPr/>
    </dgm:pt>
    <dgm:pt modelId="{6A62AD99-469B-4381-AACD-E23F1B48DF5F}" type="pres">
      <dgm:prSet presAssocID="{AB7A16E5-17BA-43DB-A985-462F68AE4285}" presName="parentLin" presStyleCnt="0"/>
      <dgm:spPr/>
    </dgm:pt>
    <dgm:pt modelId="{0E137405-B2C2-403E-BA0B-82515C558FE4}" type="pres">
      <dgm:prSet presAssocID="{AB7A16E5-17BA-43DB-A985-462F68AE4285}" presName="parentLeftMargin" presStyleLbl="node1" presStyleIdx="1" presStyleCnt="3"/>
      <dgm:spPr/>
    </dgm:pt>
    <dgm:pt modelId="{EC8A74E9-0F72-4323-9BE9-81478AA8D4D3}" type="pres">
      <dgm:prSet presAssocID="{AB7A16E5-17BA-43DB-A985-462F68AE4285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3119C4E-97D1-4EB1-820E-3733E2B3A7B6}" type="pres">
      <dgm:prSet presAssocID="{AB7A16E5-17BA-43DB-A985-462F68AE4285}" presName="negativeSpace" presStyleCnt="0"/>
      <dgm:spPr/>
    </dgm:pt>
    <dgm:pt modelId="{415C920C-B944-490D-889D-7D03AB291B5F}" type="pres">
      <dgm:prSet presAssocID="{AB7A16E5-17BA-43DB-A985-462F68AE4285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D569F04-C1F8-4AA0-8841-2AA20983EEA1}" type="presOf" srcId="{6FD114F8-988E-45FE-8C53-F27011B5DF04}" destId="{7B6BD87A-5EB4-4382-BA4C-14EB47773DFF}" srcOrd="1" destOrd="0" presId="urn:microsoft.com/office/officeart/2005/8/layout/list1"/>
    <dgm:cxn modelId="{26657511-E310-46CD-8641-A63C66800CA3}" srcId="{D2D41741-E5A3-4CB5-BBCE-95B6EDD8E2FA}" destId="{6FD114F8-988E-45FE-8C53-F27011B5DF04}" srcOrd="1" destOrd="0" parTransId="{65D50C39-623C-4DAA-9ECE-8A005E290863}" sibTransId="{B3FAB7E9-DE77-4A12-91DE-09F70333A903}"/>
    <dgm:cxn modelId="{EC7EF718-19DD-47BC-8B93-0BE497739BD3}" type="presOf" srcId="{C406EFA9-CCC6-4B39-AC11-F00E0B130A8E}" destId="{1EC2034D-9DD3-435A-89A1-A1A2AFAE873E}" srcOrd="0" destOrd="0" presId="urn:microsoft.com/office/officeart/2005/8/layout/list1"/>
    <dgm:cxn modelId="{F325571D-8713-4A42-8E03-D0F786B2155C}" srcId="{D2D41741-E5A3-4CB5-BBCE-95B6EDD8E2FA}" destId="{AB7A16E5-17BA-43DB-A985-462F68AE4285}" srcOrd="2" destOrd="0" parTransId="{3E053AAD-5348-4D56-B245-5F78FB9A7956}" sibTransId="{20781D95-47A8-4397-873E-242181D3759E}"/>
    <dgm:cxn modelId="{E294AE46-72D2-40D4-9B4E-A0406D28D907}" type="presOf" srcId="{AB7A16E5-17BA-43DB-A985-462F68AE4285}" destId="{0E137405-B2C2-403E-BA0B-82515C558FE4}" srcOrd="0" destOrd="0" presId="urn:microsoft.com/office/officeart/2005/8/layout/list1"/>
    <dgm:cxn modelId="{59C7888C-7471-4B15-9204-FDB7852CE846}" type="presOf" srcId="{6FD114F8-988E-45FE-8C53-F27011B5DF04}" destId="{332B0602-9653-459D-A657-107BB076A7BA}" srcOrd="0" destOrd="0" presId="urn:microsoft.com/office/officeart/2005/8/layout/list1"/>
    <dgm:cxn modelId="{06383B99-659A-452E-8336-82022A1E9B70}" type="presOf" srcId="{AB7A16E5-17BA-43DB-A985-462F68AE4285}" destId="{EC8A74E9-0F72-4323-9BE9-81478AA8D4D3}" srcOrd="1" destOrd="0" presId="urn:microsoft.com/office/officeart/2005/8/layout/list1"/>
    <dgm:cxn modelId="{AAE7C2A8-CF54-41D7-9975-C9A2781E60C7}" type="presOf" srcId="{C406EFA9-CCC6-4B39-AC11-F00E0B130A8E}" destId="{8E07A1C7-82C4-4451-990F-B1E6EC6FEB97}" srcOrd="1" destOrd="0" presId="urn:microsoft.com/office/officeart/2005/8/layout/list1"/>
    <dgm:cxn modelId="{098FEBC3-9C04-4388-B689-DD0B20DF2321}" type="presOf" srcId="{D2D41741-E5A3-4CB5-BBCE-95B6EDD8E2FA}" destId="{60DA649A-F556-46D3-92E5-A95D15561CFB}" srcOrd="0" destOrd="0" presId="urn:microsoft.com/office/officeart/2005/8/layout/list1"/>
    <dgm:cxn modelId="{263DE1F9-AC0A-4830-814B-6AE5FF1E3ED8}" srcId="{D2D41741-E5A3-4CB5-BBCE-95B6EDD8E2FA}" destId="{C406EFA9-CCC6-4B39-AC11-F00E0B130A8E}" srcOrd="0" destOrd="0" parTransId="{953A0E00-90B5-405A-A671-2DAE7A5162C0}" sibTransId="{D2E32B10-F653-441C-9895-1E0D3D8D9BEF}"/>
    <dgm:cxn modelId="{E8011B25-C221-49EA-8A40-F46F4FF070B2}" type="presParOf" srcId="{60DA649A-F556-46D3-92E5-A95D15561CFB}" destId="{5AEE46C4-1A81-411C-ADE7-B3BD9F44EF3B}" srcOrd="0" destOrd="0" presId="urn:microsoft.com/office/officeart/2005/8/layout/list1"/>
    <dgm:cxn modelId="{91DF38BB-9B43-4DEA-9914-E45A76D41178}" type="presParOf" srcId="{5AEE46C4-1A81-411C-ADE7-B3BD9F44EF3B}" destId="{1EC2034D-9DD3-435A-89A1-A1A2AFAE873E}" srcOrd="0" destOrd="0" presId="urn:microsoft.com/office/officeart/2005/8/layout/list1"/>
    <dgm:cxn modelId="{E2727B75-96AA-413C-A7AA-B66181235150}" type="presParOf" srcId="{5AEE46C4-1A81-411C-ADE7-B3BD9F44EF3B}" destId="{8E07A1C7-82C4-4451-990F-B1E6EC6FEB97}" srcOrd="1" destOrd="0" presId="urn:microsoft.com/office/officeart/2005/8/layout/list1"/>
    <dgm:cxn modelId="{164C1598-E877-4FD0-9171-80CB5126F12F}" type="presParOf" srcId="{60DA649A-F556-46D3-92E5-A95D15561CFB}" destId="{F21D9048-66C1-4A63-87DE-00FCD6A7C38D}" srcOrd="1" destOrd="0" presId="urn:microsoft.com/office/officeart/2005/8/layout/list1"/>
    <dgm:cxn modelId="{F954DA98-7E71-4267-979B-A0DBB7C2B31E}" type="presParOf" srcId="{60DA649A-F556-46D3-92E5-A95D15561CFB}" destId="{1A6E9A26-1465-4814-9791-839BA99A7C53}" srcOrd="2" destOrd="0" presId="urn:microsoft.com/office/officeart/2005/8/layout/list1"/>
    <dgm:cxn modelId="{394FB515-3F5E-454D-886C-58682F14F914}" type="presParOf" srcId="{60DA649A-F556-46D3-92E5-A95D15561CFB}" destId="{688FFC71-C486-4F15-8B12-3F6F4CAE741C}" srcOrd="3" destOrd="0" presId="urn:microsoft.com/office/officeart/2005/8/layout/list1"/>
    <dgm:cxn modelId="{50B4B358-CA75-4207-A8C0-642088612941}" type="presParOf" srcId="{60DA649A-F556-46D3-92E5-A95D15561CFB}" destId="{0E7C5F1D-2895-4513-B77B-643E3AD748C9}" srcOrd="4" destOrd="0" presId="urn:microsoft.com/office/officeart/2005/8/layout/list1"/>
    <dgm:cxn modelId="{74B827A4-9E28-45FA-8B9B-846A5AEE2BC2}" type="presParOf" srcId="{0E7C5F1D-2895-4513-B77B-643E3AD748C9}" destId="{332B0602-9653-459D-A657-107BB076A7BA}" srcOrd="0" destOrd="0" presId="urn:microsoft.com/office/officeart/2005/8/layout/list1"/>
    <dgm:cxn modelId="{9B4DE2EE-1CD5-4AB6-95BB-DD7AC89B8144}" type="presParOf" srcId="{0E7C5F1D-2895-4513-B77B-643E3AD748C9}" destId="{7B6BD87A-5EB4-4382-BA4C-14EB47773DFF}" srcOrd="1" destOrd="0" presId="urn:microsoft.com/office/officeart/2005/8/layout/list1"/>
    <dgm:cxn modelId="{182B536A-7431-49F3-A6D1-E9D5ED2AB90C}" type="presParOf" srcId="{60DA649A-F556-46D3-92E5-A95D15561CFB}" destId="{6C1CE72D-A0AB-432B-A07D-C2129339571A}" srcOrd="5" destOrd="0" presId="urn:microsoft.com/office/officeart/2005/8/layout/list1"/>
    <dgm:cxn modelId="{70861745-BECF-41D3-B7F1-CDBF9353D308}" type="presParOf" srcId="{60DA649A-F556-46D3-92E5-A95D15561CFB}" destId="{9CB2FB77-C5E1-41D9-80B0-C6B9510B427A}" srcOrd="6" destOrd="0" presId="urn:microsoft.com/office/officeart/2005/8/layout/list1"/>
    <dgm:cxn modelId="{A5D4C431-D391-4139-B161-4BD76DB707E0}" type="presParOf" srcId="{60DA649A-F556-46D3-92E5-A95D15561CFB}" destId="{BED8204E-99A7-434E-ABE0-37BAE135B3C3}" srcOrd="7" destOrd="0" presId="urn:microsoft.com/office/officeart/2005/8/layout/list1"/>
    <dgm:cxn modelId="{A1BD0D65-9AE1-4B5D-9528-55134D414DB2}" type="presParOf" srcId="{60DA649A-F556-46D3-92E5-A95D15561CFB}" destId="{6A62AD99-469B-4381-AACD-E23F1B48DF5F}" srcOrd="8" destOrd="0" presId="urn:microsoft.com/office/officeart/2005/8/layout/list1"/>
    <dgm:cxn modelId="{B95A74C8-E76F-4420-8DA7-A1AE1BD37828}" type="presParOf" srcId="{6A62AD99-469B-4381-AACD-E23F1B48DF5F}" destId="{0E137405-B2C2-403E-BA0B-82515C558FE4}" srcOrd="0" destOrd="0" presId="urn:microsoft.com/office/officeart/2005/8/layout/list1"/>
    <dgm:cxn modelId="{B2FF3755-9A60-45DB-A51B-F91F2B38844A}" type="presParOf" srcId="{6A62AD99-469B-4381-AACD-E23F1B48DF5F}" destId="{EC8A74E9-0F72-4323-9BE9-81478AA8D4D3}" srcOrd="1" destOrd="0" presId="urn:microsoft.com/office/officeart/2005/8/layout/list1"/>
    <dgm:cxn modelId="{66AF230D-7451-4BEB-BB88-75DBA14914A1}" type="presParOf" srcId="{60DA649A-F556-46D3-92E5-A95D15561CFB}" destId="{A3119C4E-97D1-4EB1-820E-3733E2B3A7B6}" srcOrd="9" destOrd="0" presId="urn:microsoft.com/office/officeart/2005/8/layout/list1"/>
    <dgm:cxn modelId="{225DBC49-2A85-42B1-9AB0-3046E1F65CE1}" type="presParOf" srcId="{60DA649A-F556-46D3-92E5-A95D15561CFB}" destId="{415C920C-B944-490D-889D-7D03AB291B5F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B7E932-25D7-4162-9580-5993EA2B1A0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FF19A3-C730-4111-8D1B-F9DE0CAEE729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44</a:t>
          </a:r>
        </a:p>
      </dgm:t>
    </dgm:pt>
    <dgm:pt modelId="{B24C6896-E335-45D9-A723-6DC6265063BD}" type="parTrans" cxnId="{9EE16CFB-DB56-4C50-B5C3-E867117781B0}">
      <dgm:prSet/>
      <dgm:spPr/>
      <dgm:t>
        <a:bodyPr/>
        <a:lstStyle/>
        <a:p>
          <a:endParaRPr lang="ru-RU"/>
        </a:p>
      </dgm:t>
    </dgm:pt>
    <dgm:pt modelId="{0756EC36-0DAF-43F6-88A5-4615CFE2B601}" type="sibTrans" cxnId="{9EE16CFB-DB56-4C50-B5C3-E867117781B0}">
      <dgm:prSet/>
      <dgm:spPr/>
      <dgm:t>
        <a:bodyPr/>
        <a:lstStyle/>
        <a:p>
          <a:endParaRPr lang="ru-RU"/>
        </a:p>
      </dgm:t>
    </dgm:pt>
    <dgm:pt modelId="{0BA569A9-F012-422A-A123-03877C03A897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Arial"/>
            </a:rPr>
            <a:t>Цифровые инструменты на каждый день</a:t>
          </a:r>
        </a:p>
      </dgm:t>
    </dgm:pt>
    <dgm:pt modelId="{94DFEABC-8F23-4E47-B52B-2A8A94C23603}" type="parTrans" cxnId="{30A548FF-68C0-4554-937D-CFBA31A415C4}">
      <dgm:prSet/>
      <dgm:spPr/>
      <dgm:t>
        <a:bodyPr/>
        <a:lstStyle/>
        <a:p>
          <a:endParaRPr lang="ru-RU"/>
        </a:p>
      </dgm:t>
    </dgm:pt>
    <dgm:pt modelId="{D178A55C-74C9-42CB-A713-B090C2CAF553}" type="sibTrans" cxnId="{30A548FF-68C0-4554-937D-CFBA31A415C4}">
      <dgm:prSet/>
      <dgm:spPr/>
      <dgm:t>
        <a:bodyPr/>
        <a:lstStyle/>
        <a:p>
          <a:endParaRPr lang="ru-RU"/>
        </a:p>
      </dgm:t>
    </dgm:pt>
    <dgm:pt modelId="{9EC2A553-4312-49A2-B10A-D920C34CB2B9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34</a:t>
          </a:r>
        </a:p>
      </dgm:t>
    </dgm:pt>
    <dgm:pt modelId="{1BD91A9D-3301-409F-9C77-A02C1E087963}" type="parTrans" cxnId="{E16F6414-3629-47BB-8467-D61C222DBA98}">
      <dgm:prSet/>
      <dgm:spPr/>
      <dgm:t>
        <a:bodyPr/>
        <a:lstStyle/>
        <a:p>
          <a:endParaRPr lang="ru-RU"/>
        </a:p>
      </dgm:t>
    </dgm:pt>
    <dgm:pt modelId="{3C3DBC19-B27D-4001-8821-4CA6BF02B73D}" type="sibTrans" cxnId="{E16F6414-3629-47BB-8467-D61C222DBA98}">
      <dgm:prSet/>
      <dgm:spPr/>
      <dgm:t>
        <a:bodyPr/>
        <a:lstStyle/>
        <a:p>
          <a:endParaRPr lang="ru-RU"/>
        </a:p>
      </dgm:t>
    </dgm:pt>
    <dgm:pt modelId="{DC1A239E-816C-4F27-BCAF-7ADEBE8925D1}">
      <dgm:prSet phldrT="[Текст]" custT="1"/>
      <dgm:spPr/>
      <dgm:t>
        <a:bodyPr/>
        <a:lstStyle/>
        <a:p>
          <a:r>
            <a:rPr lang="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Искусственный интеллект на службе образования </a:t>
          </a:r>
          <a:endParaRPr lang="ru-RU" sz="2800" b="0" i="0" u="none" strike="noStrike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gm:t>
    </dgm:pt>
    <dgm:pt modelId="{395B746A-12F9-4866-A1DA-4C490D4FBE82}" type="parTrans" cxnId="{FD6ECF6D-F097-4842-ADA7-0CA99862BFCC}">
      <dgm:prSet/>
      <dgm:spPr/>
      <dgm:t>
        <a:bodyPr/>
        <a:lstStyle/>
        <a:p>
          <a:endParaRPr lang="ru-RU"/>
        </a:p>
      </dgm:t>
    </dgm:pt>
    <dgm:pt modelId="{87D94E44-64D1-4322-96A2-7D3EA4ED03DF}" type="sibTrans" cxnId="{FD6ECF6D-F097-4842-ADA7-0CA99862BFCC}">
      <dgm:prSet/>
      <dgm:spPr/>
      <dgm:t>
        <a:bodyPr/>
        <a:lstStyle/>
        <a:p>
          <a:endParaRPr lang="ru-RU"/>
        </a:p>
      </dgm:t>
    </dgm:pt>
    <dgm:pt modelId="{48298490-BC09-4F48-8CAA-35AD6D14F0B8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21</a:t>
          </a:r>
        </a:p>
      </dgm:t>
    </dgm:pt>
    <dgm:pt modelId="{A8BE0286-4211-4E09-AC81-1F77B43391FF}" type="parTrans" cxnId="{1A09E9AC-D1F5-4582-B8B2-88D1E0835153}">
      <dgm:prSet/>
      <dgm:spPr/>
      <dgm:t>
        <a:bodyPr/>
        <a:lstStyle/>
        <a:p>
          <a:endParaRPr lang="ru-RU"/>
        </a:p>
      </dgm:t>
    </dgm:pt>
    <dgm:pt modelId="{60D5DA8D-CC2C-4C37-A801-3788D8B64142}" type="sibTrans" cxnId="{1A09E9AC-D1F5-4582-B8B2-88D1E0835153}">
      <dgm:prSet/>
      <dgm:spPr/>
      <dgm:t>
        <a:bodyPr/>
        <a:lstStyle/>
        <a:p>
          <a:endParaRPr lang="ru-RU"/>
        </a:p>
      </dgm:t>
    </dgm:pt>
    <dgm:pt modelId="{FE0E6B8A-FC9D-4D76-90A3-43D684CD3E9C}">
      <dgm:prSet phldrT="[Текст]" custT="1"/>
      <dgm:spPr/>
      <dgm:t>
        <a:bodyPr/>
        <a:lstStyle/>
        <a:p>
          <a:r>
            <a:rPr lang="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Использование различных форматов электронных учебных материалов </a:t>
          </a:r>
          <a:endParaRPr lang="ru-RU" sz="2800" b="0" i="0" u="none" strike="noStrike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gm:t>
    </dgm:pt>
    <dgm:pt modelId="{6C75CF5D-DABA-45FD-9D37-3E57F68AEDCD}" type="parTrans" cxnId="{E6516CCC-8FD5-4445-9D3E-3B5B535BE5AB}">
      <dgm:prSet/>
      <dgm:spPr/>
      <dgm:t>
        <a:bodyPr/>
        <a:lstStyle/>
        <a:p>
          <a:endParaRPr lang="ru-RU"/>
        </a:p>
      </dgm:t>
    </dgm:pt>
    <dgm:pt modelId="{CBC5AFE8-80CC-4B8F-A093-7DAA31E69EAA}" type="sibTrans" cxnId="{E6516CCC-8FD5-4445-9D3E-3B5B535BE5AB}">
      <dgm:prSet/>
      <dgm:spPr/>
      <dgm:t>
        <a:bodyPr/>
        <a:lstStyle/>
        <a:p>
          <a:endParaRPr lang="ru-RU"/>
        </a:p>
      </dgm:t>
    </dgm:pt>
    <dgm:pt modelId="{005F7F10-0EB1-41B3-B706-A6934D14D2F8}" type="pres">
      <dgm:prSet presAssocID="{A6B7E932-25D7-4162-9580-5993EA2B1A00}" presName="Name0" presStyleCnt="0">
        <dgm:presLayoutVars>
          <dgm:chMax/>
          <dgm:chPref/>
          <dgm:dir/>
        </dgm:presLayoutVars>
      </dgm:prSet>
      <dgm:spPr/>
    </dgm:pt>
    <dgm:pt modelId="{7AE6B97E-C432-4B8D-8A92-FD7946669183}" type="pres">
      <dgm:prSet presAssocID="{21FF19A3-C730-4111-8D1B-F9DE0CAEE729}" presName="parenttextcomposite" presStyleCnt="0"/>
      <dgm:spPr/>
    </dgm:pt>
    <dgm:pt modelId="{1B87081A-8DE2-45A9-8D42-2A2CCE413D00}" type="pres">
      <dgm:prSet presAssocID="{21FF19A3-C730-4111-8D1B-F9DE0CAEE729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9723F7BE-6F53-4D2A-91BA-9F97D3D5301F}" type="pres">
      <dgm:prSet presAssocID="{21FF19A3-C730-4111-8D1B-F9DE0CAEE729}" presName="composite" presStyleCnt="0"/>
      <dgm:spPr/>
    </dgm:pt>
    <dgm:pt modelId="{EB35B4CE-D679-4AF6-8D52-C29E368767A7}" type="pres">
      <dgm:prSet presAssocID="{21FF19A3-C730-4111-8D1B-F9DE0CAEE729}" presName="chevron1" presStyleLbl="alignNode1" presStyleIdx="0" presStyleCnt="21"/>
      <dgm:spPr/>
    </dgm:pt>
    <dgm:pt modelId="{D45B3897-3BA1-4A43-8878-5F3ECC6C2C76}" type="pres">
      <dgm:prSet presAssocID="{21FF19A3-C730-4111-8D1B-F9DE0CAEE729}" presName="chevron2" presStyleLbl="alignNode1" presStyleIdx="1" presStyleCnt="21"/>
      <dgm:spPr/>
    </dgm:pt>
    <dgm:pt modelId="{D00D3B9C-1976-45CA-AB2F-773FEFA733E6}" type="pres">
      <dgm:prSet presAssocID="{21FF19A3-C730-4111-8D1B-F9DE0CAEE729}" presName="chevron3" presStyleLbl="alignNode1" presStyleIdx="2" presStyleCnt="21"/>
      <dgm:spPr/>
    </dgm:pt>
    <dgm:pt modelId="{9FA48F60-5892-41B0-B8A2-B8A7A1820828}" type="pres">
      <dgm:prSet presAssocID="{21FF19A3-C730-4111-8D1B-F9DE0CAEE729}" presName="chevron4" presStyleLbl="alignNode1" presStyleIdx="3" presStyleCnt="21"/>
      <dgm:spPr/>
    </dgm:pt>
    <dgm:pt modelId="{98243B23-69D4-4180-AD27-86998C208CE8}" type="pres">
      <dgm:prSet presAssocID="{21FF19A3-C730-4111-8D1B-F9DE0CAEE729}" presName="chevron5" presStyleLbl="alignNode1" presStyleIdx="4" presStyleCnt="21"/>
      <dgm:spPr/>
    </dgm:pt>
    <dgm:pt modelId="{F0FFFB7E-0BDD-464B-8E83-9984272C196C}" type="pres">
      <dgm:prSet presAssocID="{21FF19A3-C730-4111-8D1B-F9DE0CAEE729}" presName="chevron6" presStyleLbl="alignNode1" presStyleIdx="5" presStyleCnt="21"/>
      <dgm:spPr/>
    </dgm:pt>
    <dgm:pt modelId="{F6A97D3C-45CC-418D-99FF-F86F10F8A5FD}" type="pres">
      <dgm:prSet presAssocID="{21FF19A3-C730-4111-8D1B-F9DE0CAEE729}" presName="chevron7" presStyleLbl="alignNode1" presStyleIdx="6" presStyleCnt="21"/>
      <dgm:spPr/>
    </dgm:pt>
    <dgm:pt modelId="{47076230-D8F6-4F10-96FE-78C14F1E2DB6}" type="pres">
      <dgm:prSet presAssocID="{21FF19A3-C730-4111-8D1B-F9DE0CAEE729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4C47CBF3-7B08-4BF8-9E2F-8E858F621BD5}" type="pres">
      <dgm:prSet presAssocID="{0756EC36-0DAF-43F6-88A5-4615CFE2B601}" presName="sibTrans" presStyleCnt="0"/>
      <dgm:spPr/>
    </dgm:pt>
    <dgm:pt modelId="{68A5201E-262A-4797-BFDA-6F5383C1A60B}" type="pres">
      <dgm:prSet presAssocID="{9EC2A553-4312-49A2-B10A-D920C34CB2B9}" presName="parenttextcomposite" presStyleCnt="0"/>
      <dgm:spPr/>
    </dgm:pt>
    <dgm:pt modelId="{3A5F6FAC-5572-4BF1-9B98-0E496C443A8B}" type="pres">
      <dgm:prSet presAssocID="{9EC2A553-4312-49A2-B10A-D920C34CB2B9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B8C756A6-3341-4A94-8C06-B4F8FF68F578}" type="pres">
      <dgm:prSet presAssocID="{9EC2A553-4312-49A2-B10A-D920C34CB2B9}" presName="composite" presStyleCnt="0"/>
      <dgm:spPr/>
    </dgm:pt>
    <dgm:pt modelId="{32313C18-E9E9-47C9-9CD2-BC6B467818CB}" type="pres">
      <dgm:prSet presAssocID="{9EC2A553-4312-49A2-B10A-D920C34CB2B9}" presName="chevron1" presStyleLbl="alignNode1" presStyleIdx="7" presStyleCnt="21"/>
      <dgm:spPr/>
    </dgm:pt>
    <dgm:pt modelId="{C891E5DC-25E3-43C1-8AF7-933A5923BDB2}" type="pres">
      <dgm:prSet presAssocID="{9EC2A553-4312-49A2-B10A-D920C34CB2B9}" presName="chevron2" presStyleLbl="alignNode1" presStyleIdx="8" presStyleCnt="21"/>
      <dgm:spPr/>
    </dgm:pt>
    <dgm:pt modelId="{D7DB5373-F27F-4D75-821E-2858AD898F7F}" type="pres">
      <dgm:prSet presAssocID="{9EC2A553-4312-49A2-B10A-D920C34CB2B9}" presName="chevron3" presStyleLbl="alignNode1" presStyleIdx="9" presStyleCnt="21"/>
      <dgm:spPr/>
    </dgm:pt>
    <dgm:pt modelId="{FD9CADDE-F5CF-44E3-AB29-DE625718CE2F}" type="pres">
      <dgm:prSet presAssocID="{9EC2A553-4312-49A2-B10A-D920C34CB2B9}" presName="chevron4" presStyleLbl="alignNode1" presStyleIdx="10" presStyleCnt="21"/>
      <dgm:spPr/>
    </dgm:pt>
    <dgm:pt modelId="{ED600B6D-96EC-4FDB-988E-39F0A4476CBD}" type="pres">
      <dgm:prSet presAssocID="{9EC2A553-4312-49A2-B10A-D920C34CB2B9}" presName="chevron5" presStyleLbl="alignNode1" presStyleIdx="11" presStyleCnt="21"/>
      <dgm:spPr/>
    </dgm:pt>
    <dgm:pt modelId="{6259FE65-0A11-4474-A518-B6CD919F10A4}" type="pres">
      <dgm:prSet presAssocID="{9EC2A553-4312-49A2-B10A-D920C34CB2B9}" presName="chevron6" presStyleLbl="alignNode1" presStyleIdx="12" presStyleCnt="21"/>
      <dgm:spPr/>
    </dgm:pt>
    <dgm:pt modelId="{70027656-7C77-41A7-8D88-1E8E27B2AFE6}" type="pres">
      <dgm:prSet presAssocID="{9EC2A553-4312-49A2-B10A-D920C34CB2B9}" presName="chevron7" presStyleLbl="alignNode1" presStyleIdx="13" presStyleCnt="21"/>
      <dgm:spPr/>
    </dgm:pt>
    <dgm:pt modelId="{4B2DA84E-74A0-4D88-A710-7FEC6EAAB00B}" type="pres">
      <dgm:prSet presAssocID="{9EC2A553-4312-49A2-B10A-D920C34CB2B9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6ED0A031-009D-4C69-9E9A-74D598675622}" type="pres">
      <dgm:prSet presAssocID="{3C3DBC19-B27D-4001-8821-4CA6BF02B73D}" presName="sibTrans" presStyleCnt="0"/>
      <dgm:spPr/>
    </dgm:pt>
    <dgm:pt modelId="{85AD2F49-16C9-4A1F-846B-E812C7D6E171}" type="pres">
      <dgm:prSet presAssocID="{48298490-BC09-4F48-8CAA-35AD6D14F0B8}" presName="parenttextcomposite" presStyleCnt="0"/>
      <dgm:spPr/>
    </dgm:pt>
    <dgm:pt modelId="{C92A6F3F-F0D3-4A9D-93EC-C044CB4B6F42}" type="pres">
      <dgm:prSet presAssocID="{48298490-BC09-4F48-8CAA-35AD6D14F0B8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5A96C46A-2C49-4DF0-A6E9-FB87AC1F5511}" type="pres">
      <dgm:prSet presAssocID="{48298490-BC09-4F48-8CAA-35AD6D14F0B8}" presName="composite" presStyleCnt="0"/>
      <dgm:spPr/>
    </dgm:pt>
    <dgm:pt modelId="{CD6B0335-14DA-4183-A0FA-09AC1AF4CF46}" type="pres">
      <dgm:prSet presAssocID="{48298490-BC09-4F48-8CAA-35AD6D14F0B8}" presName="chevron1" presStyleLbl="alignNode1" presStyleIdx="14" presStyleCnt="21"/>
      <dgm:spPr/>
    </dgm:pt>
    <dgm:pt modelId="{7AE747F8-3A59-47E3-A4FE-A8EC3E423EC9}" type="pres">
      <dgm:prSet presAssocID="{48298490-BC09-4F48-8CAA-35AD6D14F0B8}" presName="chevron2" presStyleLbl="alignNode1" presStyleIdx="15" presStyleCnt="21"/>
      <dgm:spPr/>
    </dgm:pt>
    <dgm:pt modelId="{64BAD2F8-D29B-4276-A0FE-3D9857836A51}" type="pres">
      <dgm:prSet presAssocID="{48298490-BC09-4F48-8CAA-35AD6D14F0B8}" presName="chevron3" presStyleLbl="alignNode1" presStyleIdx="16" presStyleCnt="21"/>
      <dgm:spPr/>
    </dgm:pt>
    <dgm:pt modelId="{64AE5099-2478-4672-AD71-1BD6207423B7}" type="pres">
      <dgm:prSet presAssocID="{48298490-BC09-4F48-8CAA-35AD6D14F0B8}" presName="chevron4" presStyleLbl="alignNode1" presStyleIdx="17" presStyleCnt="21"/>
      <dgm:spPr/>
    </dgm:pt>
    <dgm:pt modelId="{65C3CDB0-909B-4D09-97ED-47B44E92D56E}" type="pres">
      <dgm:prSet presAssocID="{48298490-BC09-4F48-8CAA-35AD6D14F0B8}" presName="chevron5" presStyleLbl="alignNode1" presStyleIdx="18" presStyleCnt="21"/>
      <dgm:spPr/>
    </dgm:pt>
    <dgm:pt modelId="{9DFBC017-BA90-4B9A-8282-A4C6350F9E13}" type="pres">
      <dgm:prSet presAssocID="{48298490-BC09-4F48-8CAA-35AD6D14F0B8}" presName="chevron6" presStyleLbl="alignNode1" presStyleIdx="19" presStyleCnt="21"/>
      <dgm:spPr/>
    </dgm:pt>
    <dgm:pt modelId="{F93BE7B3-A9EF-4B7F-8A31-B1FDBF68A594}" type="pres">
      <dgm:prSet presAssocID="{48298490-BC09-4F48-8CAA-35AD6D14F0B8}" presName="chevron7" presStyleLbl="alignNode1" presStyleIdx="20" presStyleCnt="21"/>
      <dgm:spPr/>
    </dgm:pt>
    <dgm:pt modelId="{BCA0AC42-6F39-4873-ADD0-2F81ECCF0801}" type="pres">
      <dgm:prSet presAssocID="{48298490-BC09-4F48-8CAA-35AD6D14F0B8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E16F6414-3629-47BB-8467-D61C222DBA98}" srcId="{A6B7E932-25D7-4162-9580-5993EA2B1A00}" destId="{9EC2A553-4312-49A2-B10A-D920C34CB2B9}" srcOrd="1" destOrd="0" parTransId="{1BD91A9D-3301-409F-9C77-A02C1E087963}" sibTransId="{3C3DBC19-B27D-4001-8821-4CA6BF02B73D}"/>
    <dgm:cxn modelId="{54363017-D07C-4D3C-8BAF-303A8359C3E0}" type="presOf" srcId="{9EC2A553-4312-49A2-B10A-D920C34CB2B9}" destId="{3A5F6FAC-5572-4BF1-9B98-0E496C443A8B}" srcOrd="0" destOrd="0" presId="urn:microsoft.com/office/officeart/2008/layout/VerticalAccentList"/>
    <dgm:cxn modelId="{003FC139-CADA-4270-ACC6-9F0632470017}" type="presOf" srcId="{FE0E6B8A-FC9D-4D76-90A3-43D684CD3E9C}" destId="{BCA0AC42-6F39-4873-ADD0-2F81ECCF0801}" srcOrd="0" destOrd="0" presId="urn:microsoft.com/office/officeart/2008/layout/VerticalAccentList"/>
    <dgm:cxn modelId="{EC80623C-D862-466F-9748-8332A3C855C1}" type="presOf" srcId="{48298490-BC09-4F48-8CAA-35AD6D14F0B8}" destId="{C92A6F3F-F0D3-4A9D-93EC-C044CB4B6F42}" srcOrd="0" destOrd="0" presId="urn:microsoft.com/office/officeart/2008/layout/VerticalAccentList"/>
    <dgm:cxn modelId="{104E5466-5A91-4C99-96E4-0E514D706114}" type="presOf" srcId="{DC1A239E-816C-4F27-BCAF-7ADEBE8925D1}" destId="{4B2DA84E-74A0-4D88-A710-7FEC6EAAB00B}" srcOrd="0" destOrd="0" presId="urn:microsoft.com/office/officeart/2008/layout/VerticalAccentList"/>
    <dgm:cxn modelId="{FD6ECF6D-F097-4842-ADA7-0CA99862BFCC}" srcId="{9EC2A553-4312-49A2-B10A-D920C34CB2B9}" destId="{DC1A239E-816C-4F27-BCAF-7ADEBE8925D1}" srcOrd="0" destOrd="0" parTransId="{395B746A-12F9-4866-A1DA-4C490D4FBE82}" sibTransId="{87D94E44-64D1-4322-96A2-7D3EA4ED03DF}"/>
    <dgm:cxn modelId="{B1BC98AC-395E-40D5-A331-9D6DD8A087B7}" type="presOf" srcId="{A6B7E932-25D7-4162-9580-5993EA2B1A00}" destId="{005F7F10-0EB1-41B3-B706-A6934D14D2F8}" srcOrd="0" destOrd="0" presId="urn:microsoft.com/office/officeart/2008/layout/VerticalAccentList"/>
    <dgm:cxn modelId="{1A09E9AC-D1F5-4582-B8B2-88D1E0835153}" srcId="{A6B7E932-25D7-4162-9580-5993EA2B1A00}" destId="{48298490-BC09-4F48-8CAA-35AD6D14F0B8}" srcOrd="2" destOrd="0" parTransId="{A8BE0286-4211-4E09-AC81-1F77B43391FF}" sibTransId="{60D5DA8D-CC2C-4C37-A801-3788D8B64142}"/>
    <dgm:cxn modelId="{AC209EC1-406A-4338-AF91-DD6E3041B2FC}" type="presOf" srcId="{0BA569A9-F012-422A-A123-03877C03A897}" destId="{47076230-D8F6-4F10-96FE-78C14F1E2DB6}" srcOrd="0" destOrd="0" presId="urn:microsoft.com/office/officeart/2008/layout/VerticalAccentList"/>
    <dgm:cxn modelId="{E6516CCC-8FD5-4445-9D3E-3B5B535BE5AB}" srcId="{48298490-BC09-4F48-8CAA-35AD6D14F0B8}" destId="{FE0E6B8A-FC9D-4D76-90A3-43D684CD3E9C}" srcOrd="0" destOrd="0" parTransId="{6C75CF5D-DABA-45FD-9D37-3E57F68AEDCD}" sibTransId="{CBC5AFE8-80CC-4B8F-A093-7DAA31E69EAA}"/>
    <dgm:cxn modelId="{DD73C8D1-8C8F-497A-B4EB-F63C47C0F0F9}" type="presOf" srcId="{21FF19A3-C730-4111-8D1B-F9DE0CAEE729}" destId="{1B87081A-8DE2-45A9-8D42-2A2CCE413D00}" srcOrd="0" destOrd="0" presId="urn:microsoft.com/office/officeart/2008/layout/VerticalAccentList"/>
    <dgm:cxn modelId="{9EE16CFB-DB56-4C50-B5C3-E867117781B0}" srcId="{A6B7E932-25D7-4162-9580-5993EA2B1A00}" destId="{21FF19A3-C730-4111-8D1B-F9DE0CAEE729}" srcOrd="0" destOrd="0" parTransId="{B24C6896-E335-45D9-A723-6DC6265063BD}" sibTransId="{0756EC36-0DAF-43F6-88A5-4615CFE2B601}"/>
    <dgm:cxn modelId="{30A548FF-68C0-4554-937D-CFBA31A415C4}" srcId="{21FF19A3-C730-4111-8D1B-F9DE0CAEE729}" destId="{0BA569A9-F012-422A-A123-03877C03A897}" srcOrd="0" destOrd="0" parTransId="{94DFEABC-8F23-4E47-B52B-2A8A94C23603}" sibTransId="{D178A55C-74C9-42CB-A713-B090C2CAF553}"/>
    <dgm:cxn modelId="{C89DC640-0118-4B08-A7E7-057913FB4617}" type="presParOf" srcId="{005F7F10-0EB1-41B3-B706-A6934D14D2F8}" destId="{7AE6B97E-C432-4B8D-8A92-FD7946669183}" srcOrd="0" destOrd="0" presId="urn:microsoft.com/office/officeart/2008/layout/VerticalAccentList"/>
    <dgm:cxn modelId="{9ED87DB5-563D-4126-B039-35AC991189D9}" type="presParOf" srcId="{7AE6B97E-C432-4B8D-8A92-FD7946669183}" destId="{1B87081A-8DE2-45A9-8D42-2A2CCE413D00}" srcOrd="0" destOrd="0" presId="urn:microsoft.com/office/officeart/2008/layout/VerticalAccentList"/>
    <dgm:cxn modelId="{73BF15A5-875E-48AA-9D7F-156787C4E46C}" type="presParOf" srcId="{005F7F10-0EB1-41B3-B706-A6934D14D2F8}" destId="{9723F7BE-6F53-4D2A-91BA-9F97D3D5301F}" srcOrd="1" destOrd="0" presId="urn:microsoft.com/office/officeart/2008/layout/VerticalAccentList"/>
    <dgm:cxn modelId="{0231A384-4C66-4C1B-9C48-F14EDFCFB11A}" type="presParOf" srcId="{9723F7BE-6F53-4D2A-91BA-9F97D3D5301F}" destId="{EB35B4CE-D679-4AF6-8D52-C29E368767A7}" srcOrd="0" destOrd="0" presId="urn:microsoft.com/office/officeart/2008/layout/VerticalAccentList"/>
    <dgm:cxn modelId="{3CF73B56-0C56-4FD7-BFB9-9ECB33A5EF4C}" type="presParOf" srcId="{9723F7BE-6F53-4D2A-91BA-9F97D3D5301F}" destId="{D45B3897-3BA1-4A43-8878-5F3ECC6C2C76}" srcOrd="1" destOrd="0" presId="urn:microsoft.com/office/officeart/2008/layout/VerticalAccentList"/>
    <dgm:cxn modelId="{BDEF8AC1-02E6-4C74-A5E1-ABF9649221C3}" type="presParOf" srcId="{9723F7BE-6F53-4D2A-91BA-9F97D3D5301F}" destId="{D00D3B9C-1976-45CA-AB2F-773FEFA733E6}" srcOrd="2" destOrd="0" presId="urn:microsoft.com/office/officeart/2008/layout/VerticalAccentList"/>
    <dgm:cxn modelId="{E6628049-0DCF-4347-AB91-5144DBECA81E}" type="presParOf" srcId="{9723F7BE-6F53-4D2A-91BA-9F97D3D5301F}" destId="{9FA48F60-5892-41B0-B8A2-B8A7A1820828}" srcOrd="3" destOrd="0" presId="urn:microsoft.com/office/officeart/2008/layout/VerticalAccentList"/>
    <dgm:cxn modelId="{4D715002-BBD3-4D36-9265-B9581FD33C43}" type="presParOf" srcId="{9723F7BE-6F53-4D2A-91BA-9F97D3D5301F}" destId="{98243B23-69D4-4180-AD27-86998C208CE8}" srcOrd="4" destOrd="0" presId="urn:microsoft.com/office/officeart/2008/layout/VerticalAccentList"/>
    <dgm:cxn modelId="{E2EE48F8-7392-40F4-B0DC-8762C10A19A0}" type="presParOf" srcId="{9723F7BE-6F53-4D2A-91BA-9F97D3D5301F}" destId="{F0FFFB7E-0BDD-464B-8E83-9984272C196C}" srcOrd="5" destOrd="0" presId="urn:microsoft.com/office/officeart/2008/layout/VerticalAccentList"/>
    <dgm:cxn modelId="{F8E4F2E2-B84B-41DF-BE85-C997D3114E9C}" type="presParOf" srcId="{9723F7BE-6F53-4D2A-91BA-9F97D3D5301F}" destId="{F6A97D3C-45CC-418D-99FF-F86F10F8A5FD}" srcOrd="6" destOrd="0" presId="urn:microsoft.com/office/officeart/2008/layout/VerticalAccentList"/>
    <dgm:cxn modelId="{FC1C613F-D924-4AA1-80A2-5D5469D6C3EA}" type="presParOf" srcId="{9723F7BE-6F53-4D2A-91BA-9F97D3D5301F}" destId="{47076230-D8F6-4F10-96FE-78C14F1E2DB6}" srcOrd="7" destOrd="0" presId="urn:microsoft.com/office/officeart/2008/layout/VerticalAccentList"/>
    <dgm:cxn modelId="{CE308091-81BA-4FDC-A88B-B40E97F7537B}" type="presParOf" srcId="{005F7F10-0EB1-41B3-B706-A6934D14D2F8}" destId="{4C47CBF3-7B08-4BF8-9E2F-8E858F621BD5}" srcOrd="2" destOrd="0" presId="urn:microsoft.com/office/officeart/2008/layout/VerticalAccentList"/>
    <dgm:cxn modelId="{33F6FA79-142C-4553-A5D3-8F19D99069F1}" type="presParOf" srcId="{005F7F10-0EB1-41B3-B706-A6934D14D2F8}" destId="{68A5201E-262A-4797-BFDA-6F5383C1A60B}" srcOrd="3" destOrd="0" presId="urn:microsoft.com/office/officeart/2008/layout/VerticalAccentList"/>
    <dgm:cxn modelId="{C1C9AD1B-75D4-4B89-A8A5-C47C18CBB42C}" type="presParOf" srcId="{68A5201E-262A-4797-BFDA-6F5383C1A60B}" destId="{3A5F6FAC-5572-4BF1-9B98-0E496C443A8B}" srcOrd="0" destOrd="0" presId="urn:microsoft.com/office/officeart/2008/layout/VerticalAccentList"/>
    <dgm:cxn modelId="{3F120E92-F2D7-4AA2-88F0-8014657B11A6}" type="presParOf" srcId="{005F7F10-0EB1-41B3-B706-A6934D14D2F8}" destId="{B8C756A6-3341-4A94-8C06-B4F8FF68F578}" srcOrd="4" destOrd="0" presId="urn:microsoft.com/office/officeart/2008/layout/VerticalAccentList"/>
    <dgm:cxn modelId="{9A9E04C3-A74D-4C6C-B0A2-27AB9B332FC0}" type="presParOf" srcId="{B8C756A6-3341-4A94-8C06-B4F8FF68F578}" destId="{32313C18-E9E9-47C9-9CD2-BC6B467818CB}" srcOrd="0" destOrd="0" presId="urn:microsoft.com/office/officeart/2008/layout/VerticalAccentList"/>
    <dgm:cxn modelId="{61ADCB7C-EED8-4C49-96FB-CA3062F806F7}" type="presParOf" srcId="{B8C756A6-3341-4A94-8C06-B4F8FF68F578}" destId="{C891E5DC-25E3-43C1-8AF7-933A5923BDB2}" srcOrd="1" destOrd="0" presId="urn:microsoft.com/office/officeart/2008/layout/VerticalAccentList"/>
    <dgm:cxn modelId="{FE51FDA0-0C85-4EE6-98CB-2A72ACEB7AFB}" type="presParOf" srcId="{B8C756A6-3341-4A94-8C06-B4F8FF68F578}" destId="{D7DB5373-F27F-4D75-821E-2858AD898F7F}" srcOrd="2" destOrd="0" presId="urn:microsoft.com/office/officeart/2008/layout/VerticalAccentList"/>
    <dgm:cxn modelId="{8067D5AB-337B-43D2-B4DB-6ED4ADC6FB8B}" type="presParOf" srcId="{B8C756A6-3341-4A94-8C06-B4F8FF68F578}" destId="{FD9CADDE-F5CF-44E3-AB29-DE625718CE2F}" srcOrd="3" destOrd="0" presId="urn:microsoft.com/office/officeart/2008/layout/VerticalAccentList"/>
    <dgm:cxn modelId="{027DDCD6-7967-4631-8A53-67D86A50A7D5}" type="presParOf" srcId="{B8C756A6-3341-4A94-8C06-B4F8FF68F578}" destId="{ED600B6D-96EC-4FDB-988E-39F0A4476CBD}" srcOrd="4" destOrd="0" presId="urn:microsoft.com/office/officeart/2008/layout/VerticalAccentList"/>
    <dgm:cxn modelId="{68BC5C23-52DB-4A56-9674-59E3DCCD74FE}" type="presParOf" srcId="{B8C756A6-3341-4A94-8C06-B4F8FF68F578}" destId="{6259FE65-0A11-4474-A518-B6CD919F10A4}" srcOrd="5" destOrd="0" presId="urn:microsoft.com/office/officeart/2008/layout/VerticalAccentList"/>
    <dgm:cxn modelId="{D007FCE0-DA31-4094-ACCD-3045CBC52981}" type="presParOf" srcId="{B8C756A6-3341-4A94-8C06-B4F8FF68F578}" destId="{70027656-7C77-41A7-8D88-1E8E27B2AFE6}" srcOrd="6" destOrd="0" presId="urn:microsoft.com/office/officeart/2008/layout/VerticalAccentList"/>
    <dgm:cxn modelId="{775B8507-7572-41E8-BEF3-2946E6F9D662}" type="presParOf" srcId="{B8C756A6-3341-4A94-8C06-B4F8FF68F578}" destId="{4B2DA84E-74A0-4D88-A710-7FEC6EAAB00B}" srcOrd="7" destOrd="0" presId="urn:microsoft.com/office/officeart/2008/layout/VerticalAccentList"/>
    <dgm:cxn modelId="{BA94CD6B-BC9C-490C-BD89-A67A479FDA7F}" type="presParOf" srcId="{005F7F10-0EB1-41B3-B706-A6934D14D2F8}" destId="{6ED0A031-009D-4C69-9E9A-74D598675622}" srcOrd="5" destOrd="0" presId="urn:microsoft.com/office/officeart/2008/layout/VerticalAccentList"/>
    <dgm:cxn modelId="{8B459815-B00B-465E-9F07-B6DEECC02B2D}" type="presParOf" srcId="{005F7F10-0EB1-41B3-B706-A6934D14D2F8}" destId="{85AD2F49-16C9-4A1F-846B-E812C7D6E171}" srcOrd="6" destOrd="0" presId="urn:microsoft.com/office/officeart/2008/layout/VerticalAccentList"/>
    <dgm:cxn modelId="{9A8A3B42-32CC-48CF-8685-A3055F5BCF41}" type="presParOf" srcId="{85AD2F49-16C9-4A1F-846B-E812C7D6E171}" destId="{C92A6F3F-F0D3-4A9D-93EC-C044CB4B6F42}" srcOrd="0" destOrd="0" presId="urn:microsoft.com/office/officeart/2008/layout/VerticalAccentList"/>
    <dgm:cxn modelId="{3E605797-AD93-4AB4-82A8-90E557FB2C6E}" type="presParOf" srcId="{005F7F10-0EB1-41B3-B706-A6934D14D2F8}" destId="{5A96C46A-2C49-4DF0-A6E9-FB87AC1F5511}" srcOrd="7" destOrd="0" presId="urn:microsoft.com/office/officeart/2008/layout/VerticalAccentList"/>
    <dgm:cxn modelId="{FADEC6BD-5B39-42DE-8CD9-D9E0149C535C}" type="presParOf" srcId="{5A96C46A-2C49-4DF0-A6E9-FB87AC1F5511}" destId="{CD6B0335-14DA-4183-A0FA-09AC1AF4CF46}" srcOrd="0" destOrd="0" presId="urn:microsoft.com/office/officeart/2008/layout/VerticalAccentList"/>
    <dgm:cxn modelId="{147F597F-AE41-4CC2-A9B2-7905094FFC7C}" type="presParOf" srcId="{5A96C46A-2C49-4DF0-A6E9-FB87AC1F5511}" destId="{7AE747F8-3A59-47E3-A4FE-A8EC3E423EC9}" srcOrd="1" destOrd="0" presId="urn:microsoft.com/office/officeart/2008/layout/VerticalAccentList"/>
    <dgm:cxn modelId="{1B17ADBB-B02B-4261-9A23-EF060D84556E}" type="presParOf" srcId="{5A96C46A-2C49-4DF0-A6E9-FB87AC1F5511}" destId="{64BAD2F8-D29B-4276-A0FE-3D9857836A51}" srcOrd="2" destOrd="0" presId="urn:microsoft.com/office/officeart/2008/layout/VerticalAccentList"/>
    <dgm:cxn modelId="{81DAB7FA-3299-42B3-A39C-8EBC95B097D8}" type="presParOf" srcId="{5A96C46A-2C49-4DF0-A6E9-FB87AC1F5511}" destId="{64AE5099-2478-4672-AD71-1BD6207423B7}" srcOrd="3" destOrd="0" presId="urn:microsoft.com/office/officeart/2008/layout/VerticalAccentList"/>
    <dgm:cxn modelId="{949A0B74-5D3F-423B-BAB0-D001AA6547F9}" type="presParOf" srcId="{5A96C46A-2C49-4DF0-A6E9-FB87AC1F5511}" destId="{65C3CDB0-909B-4D09-97ED-47B44E92D56E}" srcOrd="4" destOrd="0" presId="urn:microsoft.com/office/officeart/2008/layout/VerticalAccentList"/>
    <dgm:cxn modelId="{F6D16601-CA11-4ACE-8205-E8122075D3E3}" type="presParOf" srcId="{5A96C46A-2C49-4DF0-A6E9-FB87AC1F5511}" destId="{9DFBC017-BA90-4B9A-8282-A4C6350F9E13}" srcOrd="5" destOrd="0" presId="urn:microsoft.com/office/officeart/2008/layout/VerticalAccentList"/>
    <dgm:cxn modelId="{A9825F6B-EE44-40A5-B7B9-D5814AEDB6BB}" type="presParOf" srcId="{5A96C46A-2C49-4DF0-A6E9-FB87AC1F5511}" destId="{F93BE7B3-A9EF-4B7F-8A31-B1FDBF68A594}" srcOrd="6" destOrd="0" presId="urn:microsoft.com/office/officeart/2008/layout/VerticalAccentList"/>
    <dgm:cxn modelId="{1A318871-9DA8-4A82-AFDA-1B31F7329E15}" type="presParOf" srcId="{5A96C46A-2C49-4DF0-A6E9-FB87AC1F5511}" destId="{BCA0AC42-6F39-4873-ADD0-2F81ECCF0801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B7E932-25D7-4162-9580-5993EA2B1A00}" type="doc">
      <dgm:prSet loTypeId="urn:microsoft.com/office/officeart/2008/layout/VerticalAccent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FF19A3-C730-4111-8D1B-F9DE0CAEE729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9</a:t>
          </a:r>
        </a:p>
      </dgm:t>
    </dgm:pt>
    <dgm:pt modelId="{B24C6896-E335-45D9-A723-6DC6265063BD}" type="parTrans" cxnId="{9EE16CFB-DB56-4C50-B5C3-E867117781B0}">
      <dgm:prSet/>
      <dgm:spPr/>
      <dgm:t>
        <a:bodyPr/>
        <a:lstStyle/>
        <a:p>
          <a:endParaRPr lang="ru-RU"/>
        </a:p>
      </dgm:t>
    </dgm:pt>
    <dgm:pt modelId="{0756EC36-0DAF-43F6-88A5-4615CFE2B601}" type="sibTrans" cxnId="{9EE16CFB-DB56-4C50-B5C3-E867117781B0}">
      <dgm:prSet/>
      <dgm:spPr/>
      <dgm:t>
        <a:bodyPr/>
        <a:lstStyle/>
        <a:p>
          <a:endParaRPr lang="ru-RU"/>
        </a:p>
      </dgm:t>
    </dgm:pt>
    <dgm:pt modelId="{0BA569A9-F012-422A-A123-03877C03A897}">
      <dgm:prSet phldrT="[Текст]" custT="1"/>
      <dgm:spPr/>
      <dgm:t>
        <a:bodyPr/>
        <a:lstStyle/>
        <a:p>
          <a:r>
            <a:rPr lang="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Цифровая образовательная среда как инструмент современных технологий </a:t>
          </a:r>
          <a:endParaRPr lang="ru-RU" sz="2800" b="0" i="0" u="none" strike="noStrike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gm:t>
    </dgm:pt>
    <dgm:pt modelId="{94DFEABC-8F23-4E47-B52B-2A8A94C23603}" type="parTrans" cxnId="{30A548FF-68C0-4554-937D-CFBA31A415C4}">
      <dgm:prSet/>
      <dgm:spPr/>
      <dgm:t>
        <a:bodyPr/>
        <a:lstStyle/>
        <a:p>
          <a:endParaRPr lang="ru-RU"/>
        </a:p>
      </dgm:t>
    </dgm:pt>
    <dgm:pt modelId="{D178A55C-74C9-42CB-A713-B090C2CAF553}" type="sibTrans" cxnId="{30A548FF-68C0-4554-937D-CFBA31A415C4}">
      <dgm:prSet/>
      <dgm:spPr/>
      <dgm:t>
        <a:bodyPr/>
        <a:lstStyle/>
        <a:p>
          <a:endParaRPr lang="ru-RU"/>
        </a:p>
      </dgm:t>
    </dgm:pt>
    <dgm:pt modelId="{9EC2A553-4312-49A2-B10A-D920C34CB2B9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7</a:t>
          </a:r>
        </a:p>
      </dgm:t>
    </dgm:pt>
    <dgm:pt modelId="{1BD91A9D-3301-409F-9C77-A02C1E087963}" type="parTrans" cxnId="{E16F6414-3629-47BB-8467-D61C222DBA98}">
      <dgm:prSet/>
      <dgm:spPr/>
      <dgm:t>
        <a:bodyPr/>
        <a:lstStyle/>
        <a:p>
          <a:endParaRPr lang="ru-RU"/>
        </a:p>
      </dgm:t>
    </dgm:pt>
    <dgm:pt modelId="{3C3DBC19-B27D-4001-8821-4CA6BF02B73D}" type="sibTrans" cxnId="{E16F6414-3629-47BB-8467-D61C222DBA98}">
      <dgm:prSet/>
      <dgm:spPr/>
      <dgm:t>
        <a:bodyPr/>
        <a:lstStyle/>
        <a:p>
          <a:endParaRPr lang="ru-RU"/>
        </a:p>
      </dgm:t>
    </dgm:pt>
    <dgm:pt modelId="{DC1A239E-816C-4F27-BCAF-7ADEBE8925D1}">
      <dgm:prSet phldrT="[Текст]" custT="1"/>
      <dgm:spPr/>
      <dgm:t>
        <a:bodyPr/>
        <a:lstStyle/>
        <a:p>
          <a:r>
            <a:rPr lang="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Индивидуальные образовательные траектории </a:t>
          </a:r>
          <a:endParaRPr lang="ru-RU" sz="2800" b="0" i="0" u="none" strike="noStrike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gm:t>
    </dgm:pt>
    <dgm:pt modelId="{395B746A-12F9-4866-A1DA-4C490D4FBE82}" type="parTrans" cxnId="{FD6ECF6D-F097-4842-ADA7-0CA99862BFCC}">
      <dgm:prSet/>
      <dgm:spPr/>
      <dgm:t>
        <a:bodyPr/>
        <a:lstStyle/>
        <a:p>
          <a:endParaRPr lang="ru-RU"/>
        </a:p>
      </dgm:t>
    </dgm:pt>
    <dgm:pt modelId="{87D94E44-64D1-4322-96A2-7D3EA4ED03DF}" type="sibTrans" cxnId="{FD6ECF6D-F097-4842-ADA7-0CA99862BFCC}">
      <dgm:prSet/>
      <dgm:spPr/>
      <dgm:t>
        <a:bodyPr/>
        <a:lstStyle/>
        <a:p>
          <a:endParaRPr lang="ru-RU"/>
        </a:p>
      </dgm:t>
    </dgm:pt>
    <dgm:pt modelId="{48298490-BC09-4F48-8CAA-35AD6D14F0B8}">
      <dgm:prSet phldrT="[Текст]" custT="1"/>
      <dgm:spPr/>
      <dgm:t>
        <a:bodyPr/>
        <a:lstStyle/>
        <a:p>
          <a:r>
            <a:rPr lang="ru-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5</a:t>
          </a:r>
        </a:p>
      </dgm:t>
    </dgm:pt>
    <dgm:pt modelId="{A8BE0286-4211-4E09-AC81-1F77B43391FF}" type="parTrans" cxnId="{1A09E9AC-D1F5-4582-B8B2-88D1E0835153}">
      <dgm:prSet/>
      <dgm:spPr/>
      <dgm:t>
        <a:bodyPr/>
        <a:lstStyle/>
        <a:p>
          <a:endParaRPr lang="ru-RU"/>
        </a:p>
      </dgm:t>
    </dgm:pt>
    <dgm:pt modelId="{60D5DA8D-CC2C-4C37-A801-3788D8B64142}" type="sibTrans" cxnId="{1A09E9AC-D1F5-4582-B8B2-88D1E0835153}">
      <dgm:prSet/>
      <dgm:spPr/>
      <dgm:t>
        <a:bodyPr/>
        <a:lstStyle/>
        <a:p>
          <a:endParaRPr lang="ru-RU"/>
        </a:p>
      </dgm:t>
    </dgm:pt>
    <dgm:pt modelId="{FE0E6B8A-FC9D-4D76-90A3-43D684CD3E9C}">
      <dgm:prSet phldrT="[Текст]" custT="1"/>
      <dgm:spPr/>
      <dgm:t>
        <a:bodyPr/>
        <a:lstStyle/>
        <a:p>
          <a:r>
            <a:rPr lang="ru" sz="2800" b="0" i="0" u="none" strike="noStrike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Цифровые инструменты для общения с родителями </a:t>
          </a:r>
          <a:endParaRPr lang="ru-RU" sz="2800" b="0" i="0" u="none" strike="noStrike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gm:t>
    </dgm:pt>
    <dgm:pt modelId="{6C75CF5D-DABA-45FD-9D37-3E57F68AEDCD}" type="parTrans" cxnId="{E6516CCC-8FD5-4445-9D3E-3B5B535BE5AB}">
      <dgm:prSet/>
      <dgm:spPr/>
      <dgm:t>
        <a:bodyPr/>
        <a:lstStyle/>
        <a:p>
          <a:endParaRPr lang="ru-RU"/>
        </a:p>
      </dgm:t>
    </dgm:pt>
    <dgm:pt modelId="{CBC5AFE8-80CC-4B8F-A093-7DAA31E69EAA}" type="sibTrans" cxnId="{E6516CCC-8FD5-4445-9D3E-3B5B535BE5AB}">
      <dgm:prSet/>
      <dgm:spPr/>
      <dgm:t>
        <a:bodyPr/>
        <a:lstStyle/>
        <a:p>
          <a:endParaRPr lang="ru-RU"/>
        </a:p>
      </dgm:t>
    </dgm:pt>
    <dgm:pt modelId="{005F7F10-0EB1-41B3-B706-A6934D14D2F8}" type="pres">
      <dgm:prSet presAssocID="{A6B7E932-25D7-4162-9580-5993EA2B1A00}" presName="Name0" presStyleCnt="0">
        <dgm:presLayoutVars>
          <dgm:chMax/>
          <dgm:chPref/>
          <dgm:dir/>
        </dgm:presLayoutVars>
      </dgm:prSet>
      <dgm:spPr/>
    </dgm:pt>
    <dgm:pt modelId="{7AE6B97E-C432-4B8D-8A92-FD7946669183}" type="pres">
      <dgm:prSet presAssocID="{21FF19A3-C730-4111-8D1B-F9DE0CAEE729}" presName="parenttextcomposite" presStyleCnt="0"/>
      <dgm:spPr/>
    </dgm:pt>
    <dgm:pt modelId="{1B87081A-8DE2-45A9-8D42-2A2CCE413D00}" type="pres">
      <dgm:prSet presAssocID="{21FF19A3-C730-4111-8D1B-F9DE0CAEE729}" presName="parenttext" presStyleLbl="revTx" presStyleIdx="0" presStyleCnt="3">
        <dgm:presLayoutVars>
          <dgm:chMax/>
          <dgm:chPref val="2"/>
          <dgm:bulletEnabled val="1"/>
        </dgm:presLayoutVars>
      </dgm:prSet>
      <dgm:spPr/>
    </dgm:pt>
    <dgm:pt modelId="{9723F7BE-6F53-4D2A-91BA-9F97D3D5301F}" type="pres">
      <dgm:prSet presAssocID="{21FF19A3-C730-4111-8D1B-F9DE0CAEE729}" presName="composite" presStyleCnt="0"/>
      <dgm:spPr/>
    </dgm:pt>
    <dgm:pt modelId="{EB35B4CE-D679-4AF6-8D52-C29E368767A7}" type="pres">
      <dgm:prSet presAssocID="{21FF19A3-C730-4111-8D1B-F9DE0CAEE729}" presName="chevron1" presStyleLbl="alignNode1" presStyleIdx="0" presStyleCnt="21"/>
      <dgm:spPr/>
    </dgm:pt>
    <dgm:pt modelId="{D45B3897-3BA1-4A43-8878-5F3ECC6C2C76}" type="pres">
      <dgm:prSet presAssocID="{21FF19A3-C730-4111-8D1B-F9DE0CAEE729}" presName="chevron2" presStyleLbl="alignNode1" presStyleIdx="1" presStyleCnt="21"/>
      <dgm:spPr/>
    </dgm:pt>
    <dgm:pt modelId="{D00D3B9C-1976-45CA-AB2F-773FEFA733E6}" type="pres">
      <dgm:prSet presAssocID="{21FF19A3-C730-4111-8D1B-F9DE0CAEE729}" presName="chevron3" presStyleLbl="alignNode1" presStyleIdx="2" presStyleCnt="21"/>
      <dgm:spPr/>
    </dgm:pt>
    <dgm:pt modelId="{9FA48F60-5892-41B0-B8A2-B8A7A1820828}" type="pres">
      <dgm:prSet presAssocID="{21FF19A3-C730-4111-8D1B-F9DE0CAEE729}" presName="chevron4" presStyleLbl="alignNode1" presStyleIdx="3" presStyleCnt="21"/>
      <dgm:spPr/>
    </dgm:pt>
    <dgm:pt modelId="{98243B23-69D4-4180-AD27-86998C208CE8}" type="pres">
      <dgm:prSet presAssocID="{21FF19A3-C730-4111-8D1B-F9DE0CAEE729}" presName="chevron5" presStyleLbl="alignNode1" presStyleIdx="4" presStyleCnt="21"/>
      <dgm:spPr/>
    </dgm:pt>
    <dgm:pt modelId="{F0FFFB7E-0BDD-464B-8E83-9984272C196C}" type="pres">
      <dgm:prSet presAssocID="{21FF19A3-C730-4111-8D1B-F9DE0CAEE729}" presName="chevron6" presStyleLbl="alignNode1" presStyleIdx="5" presStyleCnt="21"/>
      <dgm:spPr/>
    </dgm:pt>
    <dgm:pt modelId="{F6A97D3C-45CC-418D-99FF-F86F10F8A5FD}" type="pres">
      <dgm:prSet presAssocID="{21FF19A3-C730-4111-8D1B-F9DE0CAEE729}" presName="chevron7" presStyleLbl="alignNode1" presStyleIdx="6" presStyleCnt="21"/>
      <dgm:spPr/>
    </dgm:pt>
    <dgm:pt modelId="{47076230-D8F6-4F10-96FE-78C14F1E2DB6}" type="pres">
      <dgm:prSet presAssocID="{21FF19A3-C730-4111-8D1B-F9DE0CAEE729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</dgm:pt>
    <dgm:pt modelId="{4C47CBF3-7B08-4BF8-9E2F-8E858F621BD5}" type="pres">
      <dgm:prSet presAssocID="{0756EC36-0DAF-43F6-88A5-4615CFE2B601}" presName="sibTrans" presStyleCnt="0"/>
      <dgm:spPr/>
    </dgm:pt>
    <dgm:pt modelId="{68A5201E-262A-4797-BFDA-6F5383C1A60B}" type="pres">
      <dgm:prSet presAssocID="{9EC2A553-4312-49A2-B10A-D920C34CB2B9}" presName="parenttextcomposite" presStyleCnt="0"/>
      <dgm:spPr/>
    </dgm:pt>
    <dgm:pt modelId="{3A5F6FAC-5572-4BF1-9B98-0E496C443A8B}" type="pres">
      <dgm:prSet presAssocID="{9EC2A553-4312-49A2-B10A-D920C34CB2B9}" presName="parenttext" presStyleLbl="revTx" presStyleIdx="1" presStyleCnt="3">
        <dgm:presLayoutVars>
          <dgm:chMax/>
          <dgm:chPref val="2"/>
          <dgm:bulletEnabled val="1"/>
        </dgm:presLayoutVars>
      </dgm:prSet>
      <dgm:spPr/>
    </dgm:pt>
    <dgm:pt modelId="{B8C756A6-3341-4A94-8C06-B4F8FF68F578}" type="pres">
      <dgm:prSet presAssocID="{9EC2A553-4312-49A2-B10A-D920C34CB2B9}" presName="composite" presStyleCnt="0"/>
      <dgm:spPr/>
    </dgm:pt>
    <dgm:pt modelId="{32313C18-E9E9-47C9-9CD2-BC6B467818CB}" type="pres">
      <dgm:prSet presAssocID="{9EC2A553-4312-49A2-B10A-D920C34CB2B9}" presName="chevron1" presStyleLbl="alignNode1" presStyleIdx="7" presStyleCnt="21"/>
      <dgm:spPr/>
    </dgm:pt>
    <dgm:pt modelId="{C891E5DC-25E3-43C1-8AF7-933A5923BDB2}" type="pres">
      <dgm:prSet presAssocID="{9EC2A553-4312-49A2-B10A-D920C34CB2B9}" presName="chevron2" presStyleLbl="alignNode1" presStyleIdx="8" presStyleCnt="21"/>
      <dgm:spPr/>
    </dgm:pt>
    <dgm:pt modelId="{D7DB5373-F27F-4D75-821E-2858AD898F7F}" type="pres">
      <dgm:prSet presAssocID="{9EC2A553-4312-49A2-B10A-D920C34CB2B9}" presName="chevron3" presStyleLbl="alignNode1" presStyleIdx="9" presStyleCnt="21"/>
      <dgm:spPr/>
    </dgm:pt>
    <dgm:pt modelId="{FD9CADDE-F5CF-44E3-AB29-DE625718CE2F}" type="pres">
      <dgm:prSet presAssocID="{9EC2A553-4312-49A2-B10A-D920C34CB2B9}" presName="chevron4" presStyleLbl="alignNode1" presStyleIdx="10" presStyleCnt="21"/>
      <dgm:spPr/>
    </dgm:pt>
    <dgm:pt modelId="{ED600B6D-96EC-4FDB-988E-39F0A4476CBD}" type="pres">
      <dgm:prSet presAssocID="{9EC2A553-4312-49A2-B10A-D920C34CB2B9}" presName="chevron5" presStyleLbl="alignNode1" presStyleIdx="11" presStyleCnt="21"/>
      <dgm:spPr/>
    </dgm:pt>
    <dgm:pt modelId="{6259FE65-0A11-4474-A518-B6CD919F10A4}" type="pres">
      <dgm:prSet presAssocID="{9EC2A553-4312-49A2-B10A-D920C34CB2B9}" presName="chevron6" presStyleLbl="alignNode1" presStyleIdx="12" presStyleCnt="21"/>
      <dgm:spPr/>
    </dgm:pt>
    <dgm:pt modelId="{70027656-7C77-41A7-8D88-1E8E27B2AFE6}" type="pres">
      <dgm:prSet presAssocID="{9EC2A553-4312-49A2-B10A-D920C34CB2B9}" presName="chevron7" presStyleLbl="alignNode1" presStyleIdx="13" presStyleCnt="21"/>
      <dgm:spPr/>
    </dgm:pt>
    <dgm:pt modelId="{4B2DA84E-74A0-4D88-A710-7FEC6EAAB00B}" type="pres">
      <dgm:prSet presAssocID="{9EC2A553-4312-49A2-B10A-D920C34CB2B9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</dgm:pt>
    <dgm:pt modelId="{6ED0A031-009D-4C69-9E9A-74D598675622}" type="pres">
      <dgm:prSet presAssocID="{3C3DBC19-B27D-4001-8821-4CA6BF02B73D}" presName="sibTrans" presStyleCnt="0"/>
      <dgm:spPr/>
    </dgm:pt>
    <dgm:pt modelId="{85AD2F49-16C9-4A1F-846B-E812C7D6E171}" type="pres">
      <dgm:prSet presAssocID="{48298490-BC09-4F48-8CAA-35AD6D14F0B8}" presName="parenttextcomposite" presStyleCnt="0"/>
      <dgm:spPr/>
    </dgm:pt>
    <dgm:pt modelId="{C92A6F3F-F0D3-4A9D-93EC-C044CB4B6F42}" type="pres">
      <dgm:prSet presAssocID="{48298490-BC09-4F48-8CAA-35AD6D14F0B8}" presName="parenttext" presStyleLbl="revTx" presStyleIdx="2" presStyleCnt="3">
        <dgm:presLayoutVars>
          <dgm:chMax/>
          <dgm:chPref val="2"/>
          <dgm:bulletEnabled val="1"/>
        </dgm:presLayoutVars>
      </dgm:prSet>
      <dgm:spPr/>
    </dgm:pt>
    <dgm:pt modelId="{5A96C46A-2C49-4DF0-A6E9-FB87AC1F5511}" type="pres">
      <dgm:prSet presAssocID="{48298490-BC09-4F48-8CAA-35AD6D14F0B8}" presName="composite" presStyleCnt="0"/>
      <dgm:spPr/>
    </dgm:pt>
    <dgm:pt modelId="{CD6B0335-14DA-4183-A0FA-09AC1AF4CF46}" type="pres">
      <dgm:prSet presAssocID="{48298490-BC09-4F48-8CAA-35AD6D14F0B8}" presName="chevron1" presStyleLbl="alignNode1" presStyleIdx="14" presStyleCnt="21"/>
      <dgm:spPr/>
    </dgm:pt>
    <dgm:pt modelId="{7AE747F8-3A59-47E3-A4FE-A8EC3E423EC9}" type="pres">
      <dgm:prSet presAssocID="{48298490-BC09-4F48-8CAA-35AD6D14F0B8}" presName="chevron2" presStyleLbl="alignNode1" presStyleIdx="15" presStyleCnt="21"/>
      <dgm:spPr/>
    </dgm:pt>
    <dgm:pt modelId="{64BAD2F8-D29B-4276-A0FE-3D9857836A51}" type="pres">
      <dgm:prSet presAssocID="{48298490-BC09-4F48-8CAA-35AD6D14F0B8}" presName="chevron3" presStyleLbl="alignNode1" presStyleIdx="16" presStyleCnt="21"/>
      <dgm:spPr/>
    </dgm:pt>
    <dgm:pt modelId="{64AE5099-2478-4672-AD71-1BD6207423B7}" type="pres">
      <dgm:prSet presAssocID="{48298490-BC09-4F48-8CAA-35AD6D14F0B8}" presName="chevron4" presStyleLbl="alignNode1" presStyleIdx="17" presStyleCnt="21"/>
      <dgm:spPr/>
    </dgm:pt>
    <dgm:pt modelId="{65C3CDB0-909B-4D09-97ED-47B44E92D56E}" type="pres">
      <dgm:prSet presAssocID="{48298490-BC09-4F48-8CAA-35AD6D14F0B8}" presName="chevron5" presStyleLbl="alignNode1" presStyleIdx="18" presStyleCnt="21"/>
      <dgm:spPr/>
    </dgm:pt>
    <dgm:pt modelId="{9DFBC017-BA90-4B9A-8282-A4C6350F9E13}" type="pres">
      <dgm:prSet presAssocID="{48298490-BC09-4F48-8CAA-35AD6D14F0B8}" presName="chevron6" presStyleLbl="alignNode1" presStyleIdx="19" presStyleCnt="21"/>
      <dgm:spPr/>
    </dgm:pt>
    <dgm:pt modelId="{F93BE7B3-A9EF-4B7F-8A31-B1FDBF68A594}" type="pres">
      <dgm:prSet presAssocID="{48298490-BC09-4F48-8CAA-35AD6D14F0B8}" presName="chevron7" presStyleLbl="alignNode1" presStyleIdx="20" presStyleCnt="21"/>
      <dgm:spPr/>
    </dgm:pt>
    <dgm:pt modelId="{BCA0AC42-6F39-4873-ADD0-2F81ECCF0801}" type="pres">
      <dgm:prSet presAssocID="{48298490-BC09-4F48-8CAA-35AD6D14F0B8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</dgm:pt>
  </dgm:ptLst>
  <dgm:cxnLst>
    <dgm:cxn modelId="{E16F6414-3629-47BB-8467-D61C222DBA98}" srcId="{A6B7E932-25D7-4162-9580-5993EA2B1A00}" destId="{9EC2A553-4312-49A2-B10A-D920C34CB2B9}" srcOrd="1" destOrd="0" parTransId="{1BD91A9D-3301-409F-9C77-A02C1E087963}" sibTransId="{3C3DBC19-B27D-4001-8821-4CA6BF02B73D}"/>
    <dgm:cxn modelId="{54363017-D07C-4D3C-8BAF-303A8359C3E0}" type="presOf" srcId="{9EC2A553-4312-49A2-B10A-D920C34CB2B9}" destId="{3A5F6FAC-5572-4BF1-9B98-0E496C443A8B}" srcOrd="0" destOrd="0" presId="urn:microsoft.com/office/officeart/2008/layout/VerticalAccentList"/>
    <dgm:cxn modelId="{003FC139-CADA-4270-ACC6-9F0632470017}" type="presOf" srcId="{FE0E6B8A-FC9D-4D76-90A3-43D684CD3E9C}" destId="{BCA0AC42-6F39-4873-ADD0-2F81ECCF0801}" srcOrd="0" destOrd="0" presId="urn:microsoft.com/office/officeart/2008/layout/VerticalAccentList"/>
    <dgm:cxn modelId="{EC80623C-D862-466F-9748-8332A3C855C1}" type="presOf" srcId="{48298490-BC09-4F48-8CAA-35AD6D14F0B8}" destId="{C92A6F3F-F0D3-4A9D-93EC-C044CB4B6F42}" srcOrd="0" destOrd="0" presId="urn:microsoft.com/office/officeart/2008/layout/VerticalAccentList"/>
    <dgm:cxn modelId="{104E5466-5A91-4C99-96E4-0E514D706114}" type="presOf" srcId="{DC1A239E-816C-4F27-BCAF-7ADEBE8925D1}" destId="{4B2DA84E-74A0-4D88-A710-7FEC6EAAB00B}" srcOrd="0" destOrd="0" presId="urn:microsoft.com/office/officeart/2008/layout/VerticalAccentList"/>
    <dgm:cxn modelId="{FD6ECF6D-F097-4842-ADA7-0CA99862BFCC}" srcId="{9EC2A553-4312-49A2-B10A-D920C34CB2B9}" destId="{DC1A239E-816C-4F27-BCAF-7ADEBE8925D1}" srcOrd="0" destOrd="0" parTransId="{395B746A-12F9-4866-A1DA-4C490D4FBE82}" sibTransId="{87D94E44-64D1-4322-96A2-7D3EA4ED03DF}"/>
    <dgm:cxn modelId="{B1BC98AC-395E-40D5-A331-9D6DD8A087B7}" type="presOf" srcId="{A6B7E932-25D7-4162-9580-5993EA2B1A00}" destId="{005F7F10-0EB1-41B3-B706-A6934D14D2F8}" srcOrd="0" destOrd="0" presId="urn:microsoft.com/office/officeart/2008/layout/VerticalAccentList"/>
    <dgm:cxn modelId="{1A09E9AC-D1F5-4582-B8B2-88D1E0835153}" srcId="{A6B7E932-25D7-4162-9580-5993EA2B1A00}" destId="{48298490-BC09-4F48-8CAA-35AD6D14F0B8}" srcOrd="2" destOrd="0" parTransId="{A8BE0286-4211-4E09-AC81-1F77B43391FF}" sibTransId="{60D5DA8D-CC2C-4C37-A801-3788D8B64142}"/>
    <dgm:cxn modelId="{AC209EC1-406A-4338-AF91-DD6E3041B2FC}" type="presOf" srcId="{0BA569A9-F012-422A-A123-03877C03A897}" destId="{47076230-D8F6-4F10-96FE-78C14F1E2DB6}" srcOrd="0" destOrd="0" presId="urn:microsoft.com/office/officeart/2008/layout/VerticalAccentList"/>
    <dgm:cxn modelId="{E6516CCC-8FD5-4445-9D3E-3B5B535BE5AB}" srcId="{48298490-BC09-4F48-8CAA-35AD6D14F0B8}" destId="{FE0E6B8A-FC9D-4D76-90A3-43D684CD3E9C}" srcOrd="0" destOrd="0" parTransId="{6C75CF5D-DABA-45FD-9D37-3E57F68AEDCD}" sibTransId="{CBC5AFE8-80CC-4B8F-A093-7DAA31E69EAA}"/>
    <dgm:cxn modelId="{DD73C8D1-8C8F-497A-B4EB-F63C47C0F0F9}" type="presOf" srcId="{21FF19A3-C730-4111-8D1B-F9DE0CAEE729}" destId="{1B87081A-8DE2-45A9-8D42-2A2CCE413D00}" srcOrd="0" destOrd="0" presId="urn:microsoft.com/office/officeart/2008/layout/VerticalAccentList"/>
    <dgm:cxn modelId="{9EE16CFB-DB56-4C50-B5C3-E867117781B0}" srcId="{A6B7E932-25D7-4162-9580-5993EA2B1A00}" destId="{21FF19A3-C730-4111-8D1B-F9DE0CAEE729}" srcOrd="0" destOrd="0" parTransId="{B24C6896-E335-45D9-A723-6DC6265063BD}" sibTransId="{0756EC36-0DAF-43F6-88A5-4615CFE2B601}"/>
    <dgm:cxn modelId="{30A548FF-68C0-4554-937D-CFBA31A415C4}" srcId="{21FF19A3-C730-4111-8D1B-F9DE0CAEE729}" destId="{0BA569A9-F012-422A-A123-03877C03A897}" srcOrd="0" destOrd="0" parTransId="{94DFEABC-8F23-4E47-B52B-2A8A94C23603}" sibTransId="{D178A55C-74C9-42CB-A713-B090C2CAF553}"/>
    <dgm:cxn modelId="{C89DC640-0118-4B08-A7E7-057913FB4617}" type="presParOf" srcId="{005F7F10-0EB1-41B3-B706-A6934D14D2F8}" destId="{7AE6B97E-C432-4B8D-8A92-FD7946669183}" srcOrd="0" destOrd="0" presId="urn:microsoft.com/office/officeart/2008/layout/VerticalAccentList"/>
    <dgm:cxn modelId="{9ED87DB5-563D-4126-B039-35AC991189D9}" type="presParOf" srcId="{7AE6B97E-C432-4B8D-8A92-FD7946669183}" destId="{1B87081A-8DE2-45A9-8D42-2A2CCE413D00}" srcOrd="0" destOrd="0" presId="urn:microsoft.com/office/officeart/2008/layout/VerticalAccentList"/>
    <dgm:cxn modelId="{73BF15A5-875E-48AA-9D7F-156787C4E46C}" type="presParOf" srcId="{005F7F10-0EB1-41B3-B706-A6934D14D2F8}" destId="{9723F7BE-6F53-4D2A-91BA-9F97D3D5301F}" srcOrd="1" destOrd="0" presId="urn:microsoft.com/office/officeart/2008/layout/VerticalAccentList"/>
    <dgm:cxn modelId="{0231A384-4C66-4C1B-9C48-F14EDFCFB11A}" type="presParOf" srcId="{9723F7BE-6F53-4D2A-91BA-9F97D3D5301F}" destId="{EB35B4CE-D679-4AF6-8D52-C29E368767A7}" srcOrd="0" destOrd="0" presId="urn:microsoft.com/office/officeart/2008/layout/VerticalAccentList"/>
    <dgm:cxn modelId="{3CF73B56-0C56-4FD7-BFB9-9ECB33A5EF4C}" type="presParOf" srcId="{9723F7BE-6F53-4D2A-91BA-9F97D3D5301F}" destId="{D45B3897-3BA1-4A43-8878-5F3ECC6C2C76}" srcOrd="1" destOrd="0" presId="urn:microsoft.com/office/officeart/2008/layout/VerticalAccentList"/>
    <dgm:cxn modelId="{BDEF8AC1-02E6-4C74-A5E1-ABF9649221C3}" type="presParOf" srcId="{9723F7BE-6F53-4D2A-91BA-9F97D3D5301F}" destId="{D00D3B9C-1976-45CA-AB2F-773FEFA733E6}" srcOrd="2" destOrd="0" presId="urn:microsoft.com/office/officeart/2008/layout/VerticalAccentList"/>
    <dgm:cxn modelId="{E6628049-0DCF-4347-AB91-5144DBECA81E}" type="presParOf" srcId="{9723F7BE-6F53-4D2A-91BA-9F97D3D5301F}" destId="{9FA48F60-5892-41B0-B8A2-B8A7A1820828}" srcOrd="3" destOrd="0" presId="urn:microsoft.com/office/officeart/2008/layout/VerticalAccentList"/>
    <dgm:cxn modelId="{4D715002-BBD3-4D36-9265-B9581FD33C43}" type="presParOf" srcId="{9723F7BE-6F53-4D2A-91BA-9F97D3D5301F}" destId="{98243B23-69D4-4180-AD27-86998C208CE8}" srcOrd="4" destOrd="0" presId="urn:microsoft.com/office/officeart/2008/layout/VerticalAccentList"/>
    <dgm:cxn modelId="{E2EE48F8-7392-40F4-B0DC-8762C10A19A0}" type="presParOf" srcId="{9723F7BE-6F53-4D2A-91BA-9F97D3D5301F}" destId="{F0FFFB7E-0BDD-464B-8E83-9984272C196C}" srcOrd="5" destOrd="0" presId="urn:microsoft.com/office/officeart/2008/layout/VerticalAccentList"/>
    <dgm:cxn modelId="{F8E4F2E2-B84B-41DF-BE85-C997D3114E9C}" type="presParOf" srcId="{9723F7BE-6F53-4D2A-91BA-9F97D3D5301F}" destId="{F6A97D3C-45CC-418D-99FF-F86F10F8A5FD}" srcOrd="6" destOrd="0" presId="urn:microsoft.com/office/officeart/2008/layout/VerticalAccentList"/>
    <dgm:cxn modelId="{FC1C613F-D924-4AA1-80A2-5D5469D6C3EA}" type="presParOf" srcId="{9723F7BE-6F53-4D2A-91BA-9F97D3D5301F}" destId="{47076230-D8F6-4F10-96FE-78C14F1E2DB6}" srcOrd="7" destOrd="0" presId="urn:microsoft.com/office/officeart/2008/layout/VerticalAccentList"/>
    <dgm:cxn modelId="{CE308091-81BA-4FDC-A88B-B40E97F7537B}" type="presParOf" srcId="{005F7F10-0EB1-41B3-B706-A6934D14D2F8}" destId="{4C47CBF3-7B08-4BF8-9E2F-8E858F621BD5}" srcOrd="2" destOrd="0" presId="urn:microsoft.com/office/officeart/2008/layout/VerticalAccentList"/>
    <dgm:cxn modelId="{33F6FA79-142C-4553-A5D3-8F19D99069F1}" type="presParOf" srcId="{005F7F10-0EB1-41B3-B706-A6934D14D2F8}" destId="{68A5201E-262A-4797-BFDA-6F5383C1A60B}" srcOrd="3" destOrd="0" presId="urn:microsoft.com/office/officeart/2008/layout/VerticalAccentList"/>
    <dgm:cxn modelId="{C1C9AD1B-75D4-4B89-A8A5-C47C18CBB42C}" type="presParOf" srcId="{68A5201E-262A-4797-BFDA-6F5383C1A60B}" destId="{3A5F6FAC-5572-4BF1-9B98-0E496C443A8B}" srcOrd="0" destOrd="0" presId="urn:microsoft.com/office/officeart/2008/layout/VerticalAccentList"/>
    <dgm:cxn modelId="{3F120E92-F2D7-4AA2-88F0-8014657B11A6}" type="presParOf" srcId="{005F7F10-0EB1-41B3-B706-A6934D14D2F8}" destId="{B8C756A6-3341-4A94-8C06-B4F8FF68F578}" srcOrd="4" destOrd="0" presId="urn:microsoft.com/office/officeart/2008/layout/VerticalAccentList"/>
    <dgm:cxn modelId="{9A9E04C3-A74D-4C6C-B0A2-27AB9B332FC0}" type="presParOf" srcId="{B8C756A6-3341-4A94-8C06-B4F8FF68F578}" destId="{32313C18-E9E9-47C9-9CD2-BC6B467818CB}" srcOrd="0" destOrd="0" presId="urn:microsoft.com/office/officeart/2008/layout/VerticalAccentList"/>
    <dgm:cxn modelId="{61ADCB7C-EED8-4C49-96FB-CA3062F806F7}" type="presParOf" srcId="{B8C756A6-3341-4A94-8C06-B4F8FF68F578}" destId="{C891E5DC-25E3-43C1-8AF7-933A5923BDB2}" srcOrd="1" destOrd="0" presId="urn:microsoft.com/office/officeart/2008/layout/VerticalAccentList"/>
    <dgm:cxn modelId="{FE51FDA0-0C85-4EE6-98CB-2A72ACEB7AFB}" type="presParOf" srcId="{B8C756A6-3341-4A94-8C06-B4F8FF68F578}" destId="{D7DB5373-F27F-4D75-821E-2858AD898F7F}" srcOrd="2" destOrd="0" presId="urn:microsoft.com/office/officeart/2008/layout/VerticalAccentList"/>
    <dgm:cxn modelId="{8067D5AB-337B-43D2-B4DB-6ED4ADC6FB8B}" type="presParOf" srcId="{B8C756A6-3341-4A94-8C06-B4F8FF68F578}" destId="{FD9CADDE-F5CF-44E3-AB29-DE625718CE2F}" srcOrd="3" destOrd="0" presId="urn:microsoft.com/office/officeart/2008/layout/VerticalAccentList"/>
    <dgm:cxn modelId="{027DDCD6-7967-4631-8A53-67D86A50A7D5}" type="presParOf" srcId="{B8C756A6-3341-4A94-8C06-B4F8FF68F578}" destId="{ED600B6D-96EC-4FDB-988E-39F0A4476CBD}" srcOrd="4" destOrd="0" presId="urn:microsoft.com/office/officeart/2008/layout/VerticalAccentList"/>
    <dgm:cxn modelId="{68BC5C23-52DB-4A56-9674-59E3DCCD74FE}" type="presParOf" srcId="{B8C756A6-3341-4A94-8C06-B4F8FF68F578}" destId="{6259FE65-0A11-4474-A518-B6CD919F10A4}" srcOrd="5" destOrd="0" presId="urn:microsoft.com/office/officeart/2008/layout/VerticalAccentList"/>
    <dgm:cxn modelId="{D007FCE0-DA31-4094-ACCD-3045CBC52981}" type="presParOf" srcId="{B8C756A6-3341-4A94-8C06-B4F8FF68F578}" destId="{70027656-7C77-41A7-8D88-1E8E27B2AFE6}" srcOrd="6" destOrd="0" presId="urn:microsoft.com/office/officeart/2008/layout/VerticalAccentList"/>
    <dgm:cxn modelId="{775B8507-7572-41E8-BEF3-2946E6F9D662}" type="presParOf" srcId="{B8C756A6-3341-4A94-8C06-B4F8FF68F578}" destId="{4B2DA84E-74A0-4D88-A710-7FEC6EAAB00B}" srcOrd="7" destOrd="0" presId="urn:microsoft.com/office/officeart/2008/layout/VerticalAccentList"/>
    <dgm:cxn modelId="{BA94CD6B-BC9C-490C-BD89-A67A479FDA7F}" type="presParOf" srcId="{005F7F10-0EB1-41B3-B706-A6934D14D2F8}" destId="{6ED0A031-009D-4C69-9E9A-74D598675622}" srcOrd="5" destOrd="0" presId="urn:microsoft.com/office/officeart/2008/layout/VerticalAccentList"/>
    <dgm:cxn modelId="{8B459815-B00B-465E-9F07-B6DEECC02B2D}" type="presParOf" srcId="{005F7F10-0EB1-41B3-B706-A6934D14D2F8}" destId="{85AD2F49-16C9-4A1F-846B-E812C7D6E171}" srcOrd="6" destOrd="0" presId="urn:microsoft.com/office/officeart/2008/layout/VerticalAccentList"/>
    <dgm:cxn modelId="{9A8A3B42-32CC-48CF-8685-A3055F5BCF41}" type="presParOf" srcId="{85AD2F49-16C9-4A1F-846B-E812C7D6E171}" destId="{C92A6F3F-F0D3-4A9D-93EC-C044CB4B6F42}" srcOrd="0" destOrd="0" presId="urn:microsoft.com/office/officeart/2008/layout/VerticalAccentList"/>
    <dgm:cxn modelId="{3E605797-AD93-4AB4-82A8-90E557FB2C6E}" type="presParOf" srcId="{005F7F10-0EB1-41B3-B706-A6934D14D2F8}" destId="{5A96C46A-2C49-4DF0-A6E9-FB87AC1F5511}" srcOrd="7" destOrd="0" presId="urn:microsoft.com/office/officeart/2008/layout/VerticalAccentList"/>
    <dgm:cxn modelId="{FADEC6BD-5B39-42DE-8CD9-D9E0149C535C}" type="presParOf" srcId="{5A96C46A-2C49-4DF0-A6E9-FB87AC1F5511}" destId="{CD6B0335-14DA-4183-A0FA-09AC1AF4CF46}" srcOrd="0" destOrd="0" presId="urn:microsoft.com/office/officeart/2008/layout/VerticalAccentList"/>
    <dgm:cxn modelId="{147F597F-AE41-4CC2-A9B2-7905094FFC7C}" type="presParOf" srcId="{5A96C46A-2C49-4DF0-A6E9-FB87AC1F5511}" destId="{7AE747F8-3A59-47E3-A4FE-A8EC3E423EC9}" srcOrd="1" destOrd="0" presId="urn:microsoft.com/office/officeart/2008/layout/VerticalAccentList"/>
    <dgm:cxn modelId="{1B17ADBB-B02B-4261-9A23-EF060D84556E}" type="presParOf" srcId="{5A96C46A-2C49-4DF0-A6E9-FB87AC1F5511}" destId="{64BAD2F8-D29B-4276-A0FE-3D9857836A51}" srcOrd="2" destOrd="0" presId="urn:microsoft.com/office/officeart/2008/layout/VerticalAccentList"/>
    <dgm:cxn modelId="{81DAB7FA-3299-42B3-A39C-8EBC95B097D8}" type="presParOf" srcId="{5A96C46A-2C49-4DF0-A6E9-FB87AC1F5511}" destId="{64AE5099-2478-4672-AD71-1BD6207423B7}" srcOrd="3" destOrd="0" presId="urn:microsoft.com/office/officeart/2008/layout/VerticalAccentList"/>
    <dgm:cxn modelId="{949A0B74-5D3F-423B-BAB0-D001AA6547F9}" type="presParOf" srcId="{5A96C46A-2C49-4DF0-A6E9-FB87AC1F5511}" destId="{65C3CDB0-909B-4D09-97ED-47B44E92D56E}" srcOrd="4" destOrd="0" presId="urn:microsoft.com/office/officeart/2008/layout/VerticalAccentList"/>
    <dgm:cxn modelId="{F6D16601-CA11-4ACE-8205-E8122075D3E3}" type="presParOf" srcId="{5A96C46A-2C49-4DF0-A6E9-FB87AC1F5511}" destId="{9DFBC017-BA90-4B9A-8282-A4C6350F9E13}" srcOrd="5" destOrd="0" presId="urn:microsoft.com/office/officeart/2008/layout/VerticalAccentList"/>
    <dgm:cxn modelId="{A9825F6B-EE44-40A5-B7B9-D5814AEDB6BB}" type="presParOf" srcId="{5A96C46A-2C49-4DF0-A6E9-FB87AC1F5511}" destId="{F93BE7B3-A9EF-4B7F-8A31-B1FDBF68A594}" srcOrd="6" destOrd="0" presId="urn:microsoft.com/office/officeart/2008/layout/VerticalAccentList"/>
    <dgm:cxn modelId="{1A318871-9DA8-4A82-AFDA-1B31F7329E15}" type="presParOf" srcId="{5A96C46A-2C49-4DF0-A6E9-FB87AC1F5511}" destId="{BCA0AC42-6F39-4873-ADD0-2F81ECCF0801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E9A26-1465-4814-9791-839BA99A7C53}">
      <dsp:nvSpPr>
        <dsp:cNvPr id="0" name=""/>
        <dsp:cNvSpPr/>
      </dsp:nvSpPr>
      <dsp:spPr>
        <a:xfrm>
          <a:off x="0" y="63555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7A1C7-82C4-4451-990F-B1E6EC6FEB97}">
      <dsp:nvSpPr>
        <dsp:cNvPr id="0" name=""/>
        <dsp:cNvSpPr/>
      </dsp:nvSpPr>
      <dsp:spPr>
        <a:xfrm>
          <a:off x="406400" y="3039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Использование различных форматов электронных учебных материалов – презентация и обсуждение видеороликов, аудиокниг, интерактивных карт, виртуальных экскурсий и лабораторий как инструментов для улучшения качества обучения</a:t>
          </a:r>
        </a:p>
      </dsp:txBody>
      <dsp:txXfrm>
        <a:off x="465483" y="89476"/>
        <a:ext cx="5571434" cy="1092154"/>
      </dsp:txXfrm>
    </dsp:sp>
    <dsp:sp modelId="{9CB2FB77-C5E1-41D9-80B0-C6B9510B427A}">
      <dsp:nvSpPr>
        <dsp:cNvPr id="0" name=""/>
        <dsp:cNvSpPr/>
      </dsp:nvSpPr>
      <dsp:spPr>
        <a:xfrm>
          <a:off x="0" y="249531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BD87A-5EB4-4382-BA4C-14EB47773DFF}">
      <dsp:nvSpPr>
        <dsp:cNvPr id="0" name=""/>
        <dsp:cNvSpPr/>
      </dsp:nvSpPr>
      <dsp:spPr>
        <a:xfrm>
          <a:off x="406400" y="189015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Цифровые инструменты на каждый день – обсуждение и практическое применение доступных цифровых инструментов, которые можно использовать в образовательной деятельности ежедневно</a:t>
          </a:r>
        </a:p>
      </dsp:txBody>
      <dsp:txXfrm>
        <a:off x="465483" y="1949236"/>
        <a:ext cx="5571434" cy="1092154"/>
      </dsp:txXfrm>
    </dsp:sp>
    <dsp:sp modelId="{415C920C-B944-490D-889D-7D03AB291B5F}">
      <dsp:nvSpPr>
        <dsp:cNvPr id="0" name=""/>
        <dsp:cNvSpPr/>
      </dsp:nvSpPr>
      <dsp:spPr>
        <a:xfrm>
          <a:off x="0" y="435507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A74E9-0F72-4323-9BE9-81478AA8D4D3}">
      <dsp:nvSpPr>
        <dsp:cNvPr id="0" name=""/>
        <dsp:cNvSpPr/>
      </dsp:nvSpPr>
      <dsp:spPr>
        <a:xfrm>
          <a:off x="406400" y="374991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Цифровая образовательная среда как инструмент современных технологий – исследование возможностей цифровой образовательной среды при организации проектов, перевернутом обучении и других методах и технологиях</a:t>
          </a:r>
        </a:p>
      </dsp:txBody>
      <dsp:txXfrm>
        <a:off x="465483" y="3808996"/>
        <a:ext cx="5571434" cy="10921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6E9A26-1465-4814-9791-839BA99A7C53}">
      <dsp:nvSpPr>
        <dsp:cNvPr id="0" name=""/>
        <dsp:cNvSpPr/>
      </dsp:nvSpPr>
      <dsp:spPr>
        <a:xfrm>
          <a:off x="0" y="63555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E07A1C7-82C4-4451-990F-B1E6EC6FEB97}">
      <dsp:nvSpPr>
        <dsp:cNvPr id="0" name=""/>
        <dsp:cNvSpPr/>
      </dsp:nvSpPr>
      <dsp:spPr>
        <a:xfrm>
          <a:off x="406400" y="3039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Индивидуальные образовательные траектории – разработка и внедрение индивидуальных подходов к обучению, основанных на потребностях и интересах каждого ученика</a:t>
          </a:r>
        </a:p>
      </dsp:txBody>
      <dsp:txXfrm>
        <a:off x="465483" y="89476"/>
        <a:ext cx="5571434" cy="1092154"/>
      </dsp:txXfrm>
    </dsp:sp>
    <dsp:sp modelId="{9CB2FB77-C5E1-41D9-80B0-C6B9510B427A}">
      <dsp:nvSpPr>
        <dsp:cNvPr id="0" name=""/>
        <dsp:cNvSpPr/>
      </dsp:nvSpPr>
      <dsp:spPr>
        <a:xfrm>
          <a:off x="0" y="249531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6BD87A-5EB4-4382-BA4C-14EB47773DFF}">
      <dsp:nvSpPr>
        <dsp:cNvPr id="0" name=""/>
        <dsp:cNvSpPr/>
      </dsp:nvSpPr>
      <dsp:spPr>
        <a:xfrm>
          <a:off x="406400" y="189015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Искусственный интеллект на службе образования – демонстрация примеров успешного применения ИИ в образовательных процессах, включая адаптацию материалов и персонализацию обучения</a:t>
          </a:r>
        </a:p>
      </dsp:txBody>
      <dsp:txXfrm>
        <a:off x="465483" y="1949236"/>
        <a:ext cx="5571434" cy="1092154"/>
      </dsp:txXfrm>
    </dsp:sp>
    <dsp:sp modelId="{415C920C-B944-490D-889D-7D03AB291B5F}">
      <dsp:nvSpPr>
        <dsp:cNvPr id="0" name=""/>
        <dsp:cNvSpPr/>
      </dsp:nvSpPr>
      <dsp:spPr>
        <a:xfrm>
          <a:off x="0" y="4355073"/>
          <a:ext cx="8128000" cy="1033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C8A74E9-0F72-4323-9BE9-81478AA8D4D3}">
      <dsp:nvSpPr>
        <dsp:cNvPr id="0" name=""/>
        <dsp:cNvSpPr/>
      </dsp:nvSpPr>
      <dsp:spPr>
        <a:xfrm>
          <a:off x="406400" y="3749913"/>
          <a:ext cx="5689600" cy="121032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kern="1200" dirty="0"/>
            <a:t>Цифровые инструменты для общения с родителями – разработка эффективных методов взаимодействия с родителями через цифровые платформы и инструменты, способствующие вовлечению их в образовательный процесс</a:t>
          </a:r>
        </a:p>
      </dsp:txBody>
      <dsp:txXfrm>
        <a:off x="465483" y="3808996"/>
        <a:ext cx="5571434" cy="109215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7081A-8DE2-45A9-8D42-2A2CCE413D00}">
      <dsp:nvSpPr>
        <dsp:cNvPr id="0" name=""/>
        <dsp:cNvSpPr/>
      </dsp:nvSpPr>
      <dsp:spPr>
        <a:xfrm>
          <a:off x="661227" y="442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44</a:t>
          </a:r>
        </a:p>
      </dsp:txBody>
      <dsp:txXfrm>
        <a:off x="661227" y="442"/>
        <a:ext cx="6315075" cy="574097"/>
      </dsp:txXfrm>
    </dsp:sp>
    <dsp:sp modelId="{EB35B4CE-D679-4AF6-8D52-C29E368767A7}">
      <dsp:nvSpPr>
        <dsp:cNvPr id="0" name=""/>
        <dsp:cNvSpPr/>
      </dsp:nvSpPr>
      <dsp:spPr>
        <a:xfrm>
          <a:off x="661227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B3897-3BA1-4A43-8878-5F3ECC6C2C76}">
      <dsp:nvSpPr>
        <dsp:cNvPr id="0" name=""/>
        <dsp:cNvSpPr/>
      </dsp:nvSpPr>
      <dsp:spPr>
        <a:xfrm>
          <a:off x="154884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D3B9C-1976-45CA-AB2F-773FEFA733E6}">
      <dsp:nvSpPr>
        <dsp:cNvPr id="0" name=""/>
        <dsp:cNvSpPr/>
      </dsp:nvSpPr>
      <dsp:spPr>
        <a:xfrm>
          <a:off x="2437166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48F60-5892-41B0-B8A2-B8A7A1820828}">
      <dsp:nvSpPr>
        <dsp:cNvPr id="0" name=""/>
        <dsp:cNvSpPr/>
      </dsp:nvSpPr>
      <dsp:spPr>
        <a:xfrm>
          <a:off x="332478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43B23-69D4-4180-AD27-86998C208CE8}">
      <dsp:nvSpPr>
        <dsp:cNvPr id="0" name=""/>
        <dsp:cNvSpPr/>
      </dsp:nvSpPr>
      <dsp:spPr>
        <a:xfrm>
          <a:off x="421310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FFB7E-0BDD-464B-8E83-9984272C196C}">
      <dsp:nvSpPr>
        <dsp:cNvPr id="0" name=""/>
        <dsp:cNvSpPr/>
      </dsp:nvSpPr>
      <dsp:spPr>
        <a:xfrm>
          <a:off x="5100724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97D3C-45CC-418D-99FF-F86F10F8A5FD}">
      <dsp:nvSpPr>
        <dsp:cNvPr id="0" name=""/>
        <dsp:cNvSpPr/>
      </dsp:nvSpPr>
      <dsp:spPr>
        <a:xfrm>
          <a:off x="598904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76230-D8F6-4F10-96FE-78C14F1E2DB6}">
      <dsp:nvSpPr>
        <dsp:cNvPr id="0" name=""/>
        <dsp:cNvSpPr/>
      </dsp:nvSpPr>
      <dsp:spPr>
        <a:xfrm>
          <a:off x="661227" y="691486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Arial"/>
            </a:rPr>
            <a:t>Цифровые инструменты на каждый день</a:t>
          </a:r>
        </a:p>
      </dsp:txBody>
      <dsp:txXfrm>
        <a:off x="661227" y="691486"/>
        <a:ext cx="6397170" cy="935566"/>
      </dsp:txXfrm>
    </dsp:sp>
    <dsp:sp modelId="{3A5F6FAC-5572-4BF1-9B98-0E496C443A8B}">
      <dsp:nvSpPr>
        <dsp:cNvPr id="0" name=""/>
        <dsp:cNvSpPr/>
      </dsp:nvSpPr>
      <dsp:spPr>
        <a:xfrm>
          <a:off x="661227" y="1837555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34</a:t>
          </a:r>
        </a:p>
      </dsp:txBody>
      <dsp:txXfrm>
        <a:off x="661227" y="1837555"/>
        <a:ext cx="6315075" cy="574097"/>
      </dsp:txXfrm>
    </dsp:sp>
    <dsp:sp modelId="{32313C18-E9E9-47C9-9CD2-BC6B467818CB}">
      <dsp:nvSpPr>
        <dsp:cNvPr id="0" name=""/>
        <dsp:cNvSpPr/>
      </dsp:nvSpPr>
      <dsp:spPr>
        <a:xfrm>
          <a:off x="661227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1E5DC-25E3-43C1-8AF7-933A5923BDB2}">
      <dsp:nvSpPr>
        <dsp:cNvPr id="0" name=""/>
        <dsp:cNvSpPr/>
      </dsp:nvSpPr>
      <dsp:spPr>
        <a:xfrm>
          <a:off x="154884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B5373-F27F-4D75-821E-2858AD898F7F}">
      <dsp:nvSpPr>
        <dsp:cNvPr id="0" name=""/>
        <dsp:cNvSpPr/>
      </dsp:nvSpPr>
      <dsp:spPr>
        <a:xfrm>
          <a:off x="2437166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ADDE-F5CF-44E3-AB29-DE625718CE2F}">
      <dsp:nvSpPr>
        <dsp:cNvPr id="0" name=""/>
        <dsp:cNvSpPr/>
      </dsp:nvSpPr>
      <dsp:spPr>
        <a:xfrm>
          <a:off x="332478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00B6D-96EC-4FDB-988E-39F0A4476CBD}">
      <dsp:nvSpPr>
        <dsp:cNvPr id="0" name=""/>
        <dsp:cNvSpPr/>
      </dsp:nvSpPr>
      <dsp:spPr>
        <a:xfrm>
          <a:off x="421310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9FE65-0A11-4474-A518-B6CD919F10A4}">
      <dsp:nvSpPr>
        <dsp:cNvPr id="0" name=""/>
        <dsp:cNvSpPr/>
      </dsp:nvSpPr>
      <dsp:spPr>
        <a:xfrm>
          <a:off x="5100724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27656-7C77-41A7-8D88-1E8E27B2AFE6}">
      <dsp:nvSpPr>
        <dsp:cNvPr id="0" name=""/>
        <dsp:cNvSpPr/>
      </dsp:nvSpPr>
      <dsp:spPr>
        <a:xfrm>
          <a:off x="598904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2DA84E-74A0-4D88-A710-7FEC6EAAB00B}">
      <dsp:nvSpPr>
        <dsp:cNvPr id="0" name=""/>
        <dsp:cNvSpPr/>
      </dsp:nvSpPr>
      <dsp:spPr>
        <a:xfrm>
          <a:off x="661227" y="2528599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Искусственный интеллект на службе образования </a:t>
          </a:r>
          <a:endParaRPr lang="ru-RU" sz="2800" b="0" i="0" u="none" strike="noStrike" kern="1200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sp:txBody>
      <dsp:txXfrm>
        <a:off x="661227" y="2528599"/>
        <a:ext cx="6397170" cy="935566"/>
      </dsp:txXfrm>
    </dsp:sp>
    <dsp:sp modelId="{C92A6F3F-F0D3-4A9D-93EC-C044CB4B6F42}">
      <dsp:nvSpPr>
        <dsp:cNvPr id="0" name=""/>
        <dsp:cNvSpPr/>
      </dsp:nvSpPr>
      <dsp:spPr>
        <a:xfrm>
          <a:off x="661227" y="3674668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21</a:t>
          </a:r>
        </a:p>
      </dsp:txBody>
      <dsp:txXfrm>
        <a:off x="661227" y="3674668"/>
        <a:ext cx="6315075" cy="574097"/>
      </dsp:txXfrm>
    </dsp:sp>
    <dsp:sp modelId="{CD6B0335-14DA-4183-A0FA-09AC1AF4CF46}">
      <dsp:nvSpPr>
        <dsp:cNvPr id="0" name=""/>
        <dsp:cNvSpPr/>
      </dsp:nvSpPr>
      <dsp:spPr>
        <a:xfrm>
          <a:off x="661227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747F8-3A59-47E3-A4FE-A8EC3E423EC9}">
      <dsp:nvSpPr>
        <dsp:cNvPr id="0" name=""/>
        <dsp:cNvSpPr/>
      </dsp:nvSpPr>
      <dsp:spPr>
        <a:xfrm>
          <a:off x="154884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AD2F8-D29B-4276-A0FE-3D9857836A51}">
      <dsp:nvSpPr>
        <dsp:cNvPr id="0" name=""/>
        <dsp:cNvSpPr/>
      </dsp:nvSpPr>
      <dsp:spPr>
        <a:xfrm>
          <a:off x="2437166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E5099-2478-4672-AD71-1BD6207423B7}">
      <dsp:nvSpPr>
        <dsp:cNvPr id="0" name=""/>
        <dsp:cNvSpPr/>
      </dsp:nvSpPr>
      <dsp:spPr>
        <a:xfrm>
          <a:off x="332478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3CDB0-909B-4D09-97ED-47B44E92D56E}">
      <dsp:nvSpPr>
        <dsp:cNvPr id="0" name=""/>
        <dsp:cNvSpPr/>
      </dsp:nvSpPr>
      <dsp:spPr>
        <a:xfrm>
          <a:off x="421310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FBC017-BA90-4B9A-8282-A4C6350F9E13}">
      <dsp:nvSpPr>
        <dsp:cNvPr id="0" name=""/>
        <dsp:cNvSpPr/>
      </dsp:nvSpPr>
      <dsp:spPr>
        <a:xfrm>
          <a:off x="5100724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BE7B3-A9EF-4B7F-8A31-B1FDBF68A594}">
      <dsp:nvSpPr>
        <dsp:cNvPr id="0" name=""/>
        <dsp:cNvSpPr/>
      </dsp:nvSpPr>
      <dsp:spPr>
        <a:xfrm>
          <a:off x="598904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0AC42-6F39-4873-ADD0-2F81ECCF0801}">
      <dsp:nvSpPr>
        <dsp:cNvPr id="0" name=""/>
        <dsp:cNvSpPr/>
      </dsp:nvSpPr>
      <dsp:spPr>
        <a:xfrm>
          <a:off x="661227" y="4365711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Использование различных форматов электронных учебных материалов </a:t>
          </a:r>
          <a:endParaRPr lang="ru-RU" sz="2800" b="0" i="0" u="none" strike="noStrike" kern="1200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sp:txBody>
      <dsp:txXfrm>
        <a:off x="661227" y="4365711"/>
        <a:ext cx="6397170" cy="93556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87081A-8DE2-45A9-8D42-2A2CCE413D00}">
      <dsp:nvSpPr>
        <dsp:cNvPr id="0" name=""/>
        <dsp:cNvSpPr/>
      </dsp:nvSpPr>
      <dsp:spPr>
        <a:xfrm>
          <a:off x="661227" y="442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9</a:t>
          </a:r>
        </a:p>
      </dsp:txBody>
      <dsp:txXfrm>
        <a:off x="661227" y="442"/>
        <a:ext cx="6315075" cy="574097"/>
      </dsp:txXfrm>
    </dsp:sp>
    <dsp:sp modelId="{EB35B4CE-D679-4AF6-8D52-C29E368767A7}">
      <dsp:nvSpPr>
        <dsp:cNvPr id="0" name=""/>
        <dsp:cNvSpPr/>
      </dsp:nvSpPr>
      <dsp:spPr>
        <a:xfrm>
          <a:off x="661227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5B3897-3BA1-4A43-8878-5F3ECC6C2C76}">
      <dsp:nvSpPr>
        <dsp:cNvPr id="0" name=""/>
        <dsp:cNvSpPr/>
      </dsp:nvSpPr>
      <dsp:spPr>
        <a:xfrm>
          <a:off x="154884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00D3B9C-1976-45CA-AB2F-773FEFA733E6}">
      <dsp:nvSpPr>
        <dsp:cNvPr id="0" name=""/>
        <dsp:cNvSpPr/>
      </dsp:nvSpPr>
      <dsp:spPr>
        <a:xfrm>
          <a:off x="2437166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FA48F60-5892-41B0-B8A2-B8A7A1820828}">
      <dsp:nvSpPr>
        <dsp:cNvPr id="0" name=""/>
        <dsp:cNvSpPr/>
      </dsp:nvSpPr>
      <dsp:spPr>
        <a:xfrm>
          <a:off x="332478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243B23-69D4-4180-AD27-86998C208CE8}">
      <dsp:nvSpPr>
        <dsp:cNvPr id="0" name=""/>
        <dsp:cNvSpPr/>
      </dsp:nvSpPr>
      <dsp:spPr>
        <a:xfrm>
          <a:off x="421310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0FFFB7E-0BDD-464B-8E83-9984272C196C}">
      <dsp:nvSpPr>
        <dsp:cNvPr id="0" name=""/>
        <dsp:cNvSpPr/>
      </dsp:nvSpPr>
      <dsp:spPr>
        <a:xfrm>
          <a:off x="5100724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A97D3C-45CC-418D-99FF-F86F10F8A5FD}">
      <dsp:nvSpPr>
        <dsp:cNvPr id="0" name=""/>
        <dsp:cNvSpPr/>
      </dsp:nvSpPr>
      <dsp:spPr>
        <a:xfrm>
          <a:off x="5989045" y="574540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7076230-D8F6-4F10-96FE-78C14F1E2DB6}">
      <dsp:nvSpPr>
        <dsp:cNvPr id="0" name=""/>
        <dsp:cNvSpPr/>
      </dsp:nvSpPr>
      <dsp:spPr>
        <a:xfrm>
          <a:off x="661227" y="691486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Цифровая образовательная среда как инструмент современных технологий </a:t>
          </a:r>
          <a:endParaRPr lang="ru-RU" sz="2800" b="0" i="0" u="none" strike="noStrike" kern="1200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sp:txBody>
      <dsp:txXfrm>
        <a:off x="661227" y="691486"/>
        <a:ext cx="6397170" cy="935566"/>
      </dsp:txXfrm>
    </dsp:sp>
    <dsp:sp modelId="{3A5F6FAC-5572-4BF1-9B98-0E496C443A8B}">
      <dsp:nvSpPr>
        <dsp:cNvPr id="0" name=""/>
        <dsp:cNvSpPr/>
      </dsp:nvSpPr>
      <dsp:spPr>
        <a:xfrm>
          <a:off x="661227" y="1837555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7</a:t>
          </a:r>
        </a:p>
      </dsp:txBody>
      <dsp:txXfrm>
        <a:off x="661227" y="1837555"/>
        <a:ext cx="6315075" cy="574097"/>
      </dsp:txXfrm>
    </dsp:sp>
    <dsp:sp modelId="{32313C18-E9E9-47C9-9CD2-BC6B467818CB}">
      <dsp:nvSpPr>
        <dsp:cNvPr id="0" name=""/>
        <dsp:cNvSpPr/>
      </dsp:nvSpPr>
      <dsp:spPr>
        <a:xfrm>
          <a:off x="661227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91E5DC-25E3-43C1-8AF7-933A5923BDB2}">
      <dsp:nvSpPr>
        <dsp:cNvPr id="0" name=""/>
        <dsp:cNvSpPr/>
      </dsp:nvSpPr>
      <dsp:spPr>
        <a:xfrm>
          <a:off x="154884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B5373-F27F-4D75-821E-2858AD898F7F}">
      <dsp:nvSpPr>
        <dsp:cNvPr id="0" name=""/>
        <dsp:cNvSpPr/>
      </dsp:nvSpPr>
      <dsp:spPr>
        <a:xfrm>
          <a:off x="2437166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D9CADDE-F5CF-44E3-AB29-DE625718CE2F}">
      <dsp:nvSpPr>
        <dsp:cNvPr id="0" name=""/>
        <dsp:cNvSpPr/>
      </dsp:nvSpPr>
      <dsp:spPr>
        <a:xfrm>
          <a:off x="332478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600B6D-96EC-4FDB-988E-39F0A4476CBD}">
      <dsp:nvSpPr>
        <dsp:cNvPr id="0" name=""/>
        <dsp:cNvSpPr/>
      </dsp:nvSpPr>
      <dsp:spPr>
        <a:xfrm>
          <a:off x="421310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59FE65-0A11-4474-A518-B6CD919F10A4}">
      <dsp:nvSpPr>
        <dsp:cNvPr id="0" name=""/>
        <dsp:cNvSpPr/>
      </dsp:nvSpPr>
      <dsp:spPr>
        <a:xfrm>
          <a:off x="5100724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0027656-7C77-41A7-8D88-1E8E27B2AFE6}">
      <dsp:nvSpPr>
        <dsp:cNvPr id="0" name=""/>
        <dsp:cNvSpPr/>
      </dsp:nvSpPr>
      <dsp:spPr>
        <a:xfrm>
          <a:off x="5989045" y="2411653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2DA84E-74A0-4D88-A710-7FEC6EAAB00B}">
      <dsp:nvSpPr>
        <dsp:cNvPr id="0" name=""/>
        <dsp:cNvSpPr/>
      </dsp:nvSpPr>
      <dsp:spPr>
        <a:xfrm>
          <a:off x="661227" y="2528599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Индивидуальные образовательные траектории </a:t>
          </a:r>
          <a:endParaRPr lang="ru-RU" sz="2800" b="0" i="0" u="none" strike="noStrike" kern="1200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sp:txBody>
      <dsp:txXfrm>
        <a:off x="661227" y="2528599"/>
        <a:ext cx="6397170" cy="935566"/>
      </dsp:txXfrm>
    </dsp:sp>
    <dsp:sp modelId="{C92A6F3F-F0D3-4A9D-93EC-C044CB4B6F42}">
      <dsp:nvSpPr>
        <dsp:cNvPr id="0" name=""/>
        <dsp:cNvSpPr/>
      </dsp:nvSpPr>
      <dsp:spPr>
        <a:xfrm>
          <a:off x="661227" y="3674668"/>
          <a:ext cx="6315075" cy="5740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b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</a:rPr>
            <a:t>5</a:t>
          </a:r>
        </a:p>
      </dsp:txBody>
      <dsp:txXfrm>
        <a:off x="661227" y="3674668"/>
        <a:ext cx="6315075" cy="574097"/>
      </dsp:txXfrm>
    </dsp:sp>
    <dsp:sp modelId="{CD6B0335-14DA-4183-A0FA-09AC1AF4CF46}">
      <dsp:nvSpPr>
        <dsp:cNvPr id="0" name=""/>
        <dsp:cNvSpPr/>
      </dsp:nvSpPr>
      <dsp:spPr>
        <a:xfrm>
          <a:off x="661227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AE747F8-3A59-47E3-A4FE-A8EC3E423EC9}">
      <dsp:nvSpPr>
        <dsp:cNvPr id="0" name=""/>
        <dsp:cNvSpPr/>
      </dsp:nvSpPr>
      <dsp:spPr>
        <a:xfrm>
          <a:off x="154884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BAD2F8-D29B-4276-A0FE-3D9857836A51}">
      <dsp:nvSpPr>
        <dsp:cNvPr id="0" name=""/>
        <dsp:cNvSpPr/>
      </dsp:nvSpPr>
      <dsp:spPr>
        <a:xfrm>
          <a:off x="2437166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4AE5099-2478-4672-AD71-1BD6207423B7}">
      <dsp:nvSpPr>
        <dsp:cNvPr id="0" name=""/>
        <dsp:cNvSpPr/>
      </dsp:nvSpPr>
      <dsp:spPr>
        <a:xfrm>
          <a:off x="332478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5C3CDB0-909B-4D09-97ED-47B44E92D56E}">
      <dsp:nvSpPr>
        <dsp:cNvPr id="0" name=""/>
        <dsp:cNvSpPr/>
      </dsp:nvSpPr>
      <dsp:spPr>
        <a:xfrm>
          <a:off x="421310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DFBC017-BA90-4B9A-8282-A4C6350F9E13}">
      <dsp:nvSpPr>
        <dsp:cNvPr id="0" name=""/>
        <dsp:cNvSpPr/>
      </dsp:nvSpPr>
      <dsp:spPr>
        <a:xfrm>
          <a:off x="5100724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3BE7B3-A9EF-4B7F-8A31-B1FDBF68A594}">
      <dsp:nvSpPr>
        <dsp:cNvPr id="0" name=""/>
        <dsp:cNvSpPr/>
      </dsp:nvSpPr>
      <dsp:spPr>
        <a:xfrm>
          <a:off x="5989045" y="4248765"/>
          <a:ext cx="1477727" cy="1169458"/>
        </a:xfrm>
        <a:prstGeom prst="chevron">
          <a:avLst>
            <a:gd name="adj" fmla="val 706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CA0AC42-6F39-4873-ADD0-2F81ECCF0801}">
      <dsp:nvSpPr>
        <dsp:cNvPr id="0" name=""/>
        <dsp:cNvSpPr/>
      </dsp:nvSpPr>
      <dsp:spPr>
        <a:xfrm>
          <a:off x="661227" y="4365711"/>
          <a:ext cx="6397170" cy="93556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71120" rIns="71120" bIns="71120" numCol="1" spcCol="1270" anchor="ctr" anchorCtr="0">
          <a:noAutofit/>
        </a:bodyPr>
        <a:lstStyle/>
        <a:p>
          <a:pPr marL="0" lvl="0" indent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" sz="2800" b="0" i="0" u="none" strike="noStrike" kern="1200" cap="none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ea typeface="Arial"/>
              <a:cs typeface="Arial"/>
              <a:sym typeface="Times New Roman"/>
            </a:rPr>
            <a:t>Цифровые инструменты для общения с родителями </a:t>
          </a:r>
          <a:endParaRPr lang="ru-RU" sz="2800" b="0" i="0" u="none" strike="noStrike" kern="1200" cap="none" dirty="0">
            <a:solidFill>
              <a:schemeClr val="accent5">
                <a:lumMod val="50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DIN Condensed " panose="020B0606040000020204" pitchFamily="34" charset="-52"/>
            <a:ea typeface="Arial"/>
            <a:cs typeface="Arial"/>
            <a:sym typeface="Arial"/>
          </a:endParaRPr>
        </a:p>
      </dsp:txBody>
      <dsp:txXfrm>
        <a:off x="661227" y="4365711"/>
        <a:ext cx="6397170" cy="9355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5" name="Google Shape;16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lang="ru-RU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670400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97" name="Google Shape;19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8" name="Google Shape;18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03" name="Google Shape;103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2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9" name="Google Shape;109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0" name="Google Shape;110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2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5" name="Google Shape;115;p24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16" name="Google Shape;116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8" name="Google Shape;118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2" name="Google Shape;122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3" name="Google Shape;123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124" name="Google Shape;124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25" name="Google Shape;125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7" name="Google Shape;127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1" name="Google Shape;131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2" name="Google Shape;132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140" name="Google Shape;140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1" name="Google Shape;141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3" name="Google Shape;143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147" name="Google Shape;147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148" name="Google Shape;148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9" name="Google Shape;149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0" name="Google Shape;150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3" name="Google Shape;153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54" name="Google Shape;154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9" name="Google Shape;159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60" name="Google Shape;160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1" name="Google Shape;161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2" name="Google Shape;162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3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13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14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4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14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5" name="Google Shape;55;p14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6" name="Google Shape;56;p14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7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7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9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9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>
            <a:alphaModFix/>
          </a:blip>
          <a:stretch>
            <a:fillRect/>
          </a:stretch>
        </a:blip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6" r:id="rId6"/>
    <p:sldLayoutId id="2147483658" r:id="rId7"/>
    <p:sldLayoutId id="2147483659" r:id="rId8"/>
    <p:sldLayoutId id="2147483660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>
            <a:alphaModFix/>
          </a:blip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0" name="Google Shape;90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1" name="Google Shape;91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2" name="Google Shape;92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BC47DCE4-AF0F-4C74-9DE7-4B768998C77C}"/>
              </a:ext>
            </a:extLst>
          </p:cNvPr>
          <p:cNvSpPr/>
          <p:nvPr/>
        </p:nvSpPr>
        <p:spPr>
          <a:xfrm>
            <a:off x="1997476" y="1986660"/>
            <a:ext cx="7821227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n-US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IV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СЛЁТ МОЛОДЫХ </a:t>
            </a:r>
            <a:r>
              <a:rPr lang="ru-RU" sz="40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ПЕДАГОГОВ </a:t>
            </a:r>
          </a:p>
          <a:p>
            <a:pPr lvl="0" algn="ctr"/>
            <a:r>
              <a:rPr lang="ru-RU" sz="4000" b="1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И </a:t>
            </a:r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ИХ НАСТАВНИКОВ</a:t>
            </a:r>
          </a:p>
          <a:p>
            <a:pPr lvl="0" algn="ctr"/>
            <a:r>
              <a:rPr lang="ru-RU" sz="40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«ЦИФРОВЫЕ ГОРИЗОНТЫ: СОЗДАЕМ БУДУЩЕЕ ВМЕСТЕ»</a:t>
            </a:r>
            <a:endParaRPr lang="ru-RU" sz="40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0AF0ECE-7D89-4CC5-90F4-72390056F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48586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6"/>
          <p:cNvSpPr/>
          <p:nvPr/>
        </p:nvSpPr>
        <p:spPr>
          <a:xfrm>
            <a:off x="2448387" y="969245"/>
            <a:ext cx="6729600" cy="88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Мы открыты </a:t>
            </a:r>
            <a:endParaRPr/>
          </a:p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2060"/>
              </a:buClr>
              <a:buSzPts val="3600"/>
              <a:buFont typeface="Calibri"/>
              <a:buNone/>
            </a:pPr>
            <a:r>
              <a:rPr lang="ru-RU" sz="3600" b="1">
                <a:solidFill>
                  <a:srgbClr val="002060"/>
                </a:solidFill>
                <a:latin typeface="Calibri"/>
                <a:ea typeface="Calibri"/>
                <a:cs typeface="Calibri"/>
                <a:sym typeface="Calibri"/>
              </a:rPr>
              <a:t>для сотрудничества и новых идей</a:t>
            </a:r>
            <a:endParaRPr sz="3600" b="1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0" name="Google Shape;200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198508"/>
            <a:ext cx="12192000" cy="507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7" name="Google Shape;167;p1" descr="Аудитория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 flipH="1">
            <a:off x="488325" y="1760425"/>
            <a:ext cx="3348600" cy="37842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68" name="Google Shape;168;p1"/>
          <p:cNvSpPr/>
          <p:nvPr/>
        </p:nvSpPr>
        <p:spPr>
          <a:xfrm>
            <a:off x="3906675" y="2050175"/>
            <a:ext cx="7938900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Цифровые горизонты: </a:t>
            </a:r>
          </a:p>
          <a:p>
            <a:pPr lvl="0"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тренды, инновации и новые педагогические практики</a:t>
            </a:r>
            <a:endParaRPr sz="28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 Condensed " panose="020B0606040000020204" pitchFamily="34" charset="-52"/>
              <a:sym typeface="Calibri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381CF5F8-4A5F-4849-BA01-1071248904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0489" y="235235"/>
            <a:ext cx="5934075" cy="914400"/>
          </a:xfrm>
          <a:prstGeom prst="rect">
            <a:avLst/>
          </a:prstGeom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8B60F3C0-53DE-4F96-9640-D284A4959B28}"/>
              </a:ext>
            </a:extLst>
          </p:cNvPr>
          <p:cNvSpPr/>
          <p:nvPr/>
        </p:nvSpPr>
        <p:spPr>
          <a:xfrm>
            <a:off x="659906" y="5281027"/>
            <a:ext cx="7498672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Карпеева Ирина Вячеславовна,</a:t>
            </a:r>
          </a:p>
          <a:p>
            <a:pPr algn="just">
              <a:lnSpc>
                <a:spcPct val="70000"/>
              </a:lnSpc>
            </a:pPr>
            <a:r>
              <a:rPr 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  <a:sym typeface="Helvetica Neue"/>
              </a:rPr>
              <a:t>Методист ЦНППМ КУРО</a:t>
            </a:r>
          </a:p>
          <a:p>
            <a:pPr algn="just">
              <a:lnSpc>
                <a:spcPct val="70000"/>
              </a:lnSpc>
            </a:pPr>
            <a:r>
              <a:rPr lang="ru-RU" altLang="ru-RU" sz="2400" b="1" i="1" dirty="0">
                <a:solidFill>
                  <a:srgbClr val="1D315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 title="Диаграмма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3201" y="203200"/>
            <a:ext cx="10440436" cy="645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731FE26-A856-41A0-9D19-3F48E5A7467A}"/>
              </a:ext>
            </a:extLst>
          </p:cNvPr>
          <p:cNvSpPr/>
          <p:nvPr/>
        </p:nvSpPr>
        <p:spPr>
          <a:xfrm>
            <a:off x="1215253" y="0"/>
            <a:ext cx="8887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Трэнды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4225300122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81176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731FE26-A856-41A0-9D19-3F48E5A7467A}"/>
              </a:ext>
            </a:extLst>
          </p:cNvPr>
          <p:cNvSpPr/>
          <p:nvPr/>
        </p:nvSpPr>
        <p:spPr>
          <a:xfrm>
            <a:off x="1215253" y="0"/>
            <a:ext cx="8887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Трэнды </a:t>
            </a: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930072506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9935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0731FE26-A856-41A0-9D19-3F48E5A7467A}"/>
              </a:ext>
            </a:extLst>
          </p:cNvPr>
          <p:cNvSpPr/>
          <p:nvPr/>
        </p:nvSpPr>
        <p:spPr>
          <a:xfrm>
            <a:off x="1215253" y="0"/>
            <a:ext cx="8887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Рейтинг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5588" y="1160585"/>
            <a:ext cx="8937799" cy="4998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69102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73375734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31FE26-A856-41A0-9D19-3F48E5A7467A}"/>
              </a:ext>
            </a:extLst>
          </p:cNvPr>
          <p:cNvSpPr/>
          <p:nvPr/>
        </p:nvSpPr>
        <p:spPr>
          <a:xfrm>
            <a:off x="1215253" y="0"/>
            <a:ext cx="8887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Рейтинг </a:t>
            </a:r>
          </a:p>
        </p:txBody>
      </p:sp>
    </p:spTree>
    <p:extLst>
      <p:ext uri="{BB962C8B-B14F-4D97-AF65-F5344CB8AC3E}">
        <p14:creationId xmlns:p14="http://schemas.microsoft.com/office/powerpoint/2010/main" val="1566625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59790838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731FE26-A856-41A0-9D19-3F48E5A7467A}"/>
              </a:ext>
            </a:extLst>
          </p:cNvPr>
          <p:cNvSpPr/>
          <p:nvPr/>
        </p:nvSpPr>
        <p:spPr>
          <a:xfrm>
            <a:off x="1215253" y="0"/>
            <a:ext cx="8887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1800"/>
            </a:pPr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Рейтинг </a:t>
            </a:r>
          </a:p>
        </p:txBody>
      </p:sp>
    </p:spTree>
    <p:extLst>
      <p:ext uri="{BB962C8B-B14F-4D97-AF65-F5344CB8AC3E}">
        <p14:creationId xmlns:p14="http://schemas.microsoft.com/office/powerpoint/2010/main" val="18306426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0AF6AB0-93F1-43CD-84C8-D36494E33E24}"/>
              </a:ext>
            </a:extLst>
          </p:cNvPr>
          <p:cNvSpPr/>
          <p:nvPr/>
        </p:nvSpPr>
        <p:spPr>
          <a:xfrm>
            <a:off x="1179743" y="532660"/>
            <a:ext cx="8887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Дискуссия по теме </a:t>
            </a:r>
          </a:p>
          <a:p>
            <a:pPr algn="ctr"/>
            <a:r>
              <a:rPr lang="ru-RU" sz="28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DIN Condensed " panose="020B0606040000020204" pitchFamily="34" charset="-52"/>
              </a:rPr>
              <a:t>«Искусственный интеллект в образовании: помощник педагога или вызов традиционной системе?» 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5F77707-E4F6-43E4-9A04-9110797A6CDF}"/>
              </a:ext>
            </a:extLst>
          </p:cNvPr>
          <p:cNvSpPr/>
          <p:nvPr/>
        </p:nvSpPr>
        <p:spPr>
          <a:xfrm>
            <a:off x="1094912" y="2352359"/>
            <a:ext cx="9247573" cy="2748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Вопросы для обсуждения: 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 ИИ может улучшить процесс преподавания и обучения?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Какие задачи педагога ИИ уже способен выполнять, а какие остаются вне его возможностей?</a:t>
            </a:r>
          </a:p>
          <a:p>
            <a:pPr marL="342900" lvl="0" indent="-342900">
              <a:lnSpc>
                <a:spcPct val="15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Кто несет ответственность за ошибки или неточности ИИ?</a:t>
            </a:r>
          </a:p>
        </p:txBody>
      </p:sp>
    </p:spTree>
    <p:extLst>
      <p:ext uri="{BB962C8B-B14F-4D97-AF65-F5344CB8AC3E}">
        <p14:creationId xmlns:p14="http://schemas.microsoft.com/office/powerpoint/2010/main" val="3541485694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1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275</Words>
  <Application>Microsoft Office PowerPoint</Application>
  <PresentationFormat>Широкоэкранный</PresentationFormat>
  <Paragraphs>40</Paragraphs>
  <Slides>10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DIN Condensed </vt:lpstr>
      <vt:lpstr>Helvetica Neue</vt:lpstr>
      <vt:lpstr>Times New Roman</vt:lpstr>
      <vt:lpstr>1_Тема Office</vt:lpstr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Бушуева Анастасия Сергеевна</cp:lastModifiedBy>
  <cp:revision>9</cp:revision>
  <dcterms:created xsi:type="dcterms:W3CDTF">2024-01-14T08:39:34Z</dcterms:created>
  <dcterms:modified xsi:type="dcterms:W3CDTF">2025-01-24T07:37:47Z</dcterms:modified>
</cp:coreProperties>
</file>