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3" r:id="rId7"/>
    <p:sldId id="268" r:id="rId8"/>
    <p:sldId id="265" r:id="rId9"/>
    <p:sldId id="266" r:id="rId10"/>
    <p:sldId id="267" r:id="rId11"/>
    <p:sldId id="261" r:id="rId12"/>
    <p:sldId id="262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3"/>
  </p:normalViewPr>
  <p:slideViewPr>
    <p:cSldViewPr snapToGrid="0">
      <p:cViewPr varScale="1">
        <p:scale>
          <a:sx n="86" d="100"/>
          <a:sy n="86" d="100"/>
        </p:scale>
        <p:origin x="10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3BEA55-5442-45CD-9443-8810835679DA}" type="doc">
      <dgm:prSet loTypeId="urn:microsoft.com/office/officeart/2005/8/layout/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509212-CE7E-436E-AB78-030748014B10}">
      <dgm:prSet phldrT="[Текст]"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1 этап</a:t>
          </a:r>
        </a:p>
      </dgm:t>
    </dgm:pt>
    <dgm:pt modelId="{C4D5F6D2-E1BA-422E-AC9A-E007330ABE77}" type="parTrans" cxnId="{E788B8F3-6C70-43CC-A6C9-EF1C2C146422}">
      <dgm:prSet/>
      <dgm:spPr/>
      <dgm:t>
        <a:bodyPr/>
        <a:lstStyle/>
        <a:p>
          <a:endParaRPr lang="ru-RU"/>
        </a:p>
      </dgm:t>
    </dgm:pt>
    <dgm:pt modelId="{43FE2F2E-69DE-467E-BF79-EEAF818E922F}" type="sibTrans" cxnId="{E788B8F3-6C70-43CC-A6C9-EF1C2C146422}">
      <dgm:prSet/>
      <dgm:spPr/>
      <dgm:t>
        <a:bodyPr/>
        <a:lstStyle/>
        <a:p>
          <a:endParaRPr lang="ru-RU"/>
        </a:p>
      </dgm:t>
    </dgm:pt>
    <dgm:pt modelId="{D78CD082-A867-42C7-9016-FD4CC8E88479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Подготовка</a:t>
          </a:r>
        </a:p>
      </dgm:t>
    </dgm:pt>
    <dgm:pt modelId="{90CAAAE8-4810-431C-8A03-D8534C032764}" type="parTrans" cxnId="{8E91BC48-ADEE-46C7-9BEA-C68E7B383FA2}">
      <dgm:prSet/>
      <dgm:spPr/>
      <dgm:t>
        <a:bodyPr/>
        <a:lstStyle/>
        <a:p>
          <a:endParaRPr lang="ru-RU"/>
        </a:p>
      </dgm:t>
    </dgm:pt>
    <dgm:pt modelId="{FE5391FB-ED32-4B19-86D6-E0C76E8E2BC5}" type="sibTrans" cxnId="{8E91BC48-ADEE-46C7-9BEA-C68E7B383FA2}">
      <dgm:prSet/>
      <dgm:spPr/>
      <dgm:t>
        <a:bodyPr/>
        <a:lstStyle/>
        <a:p>
          <a:endParaRPr lang="ru-RU"/>
        </a:p>
      </dgm:t>
    </dgm:pt>
    <dgm:pt modelId="{9AB5F3D1-5A78-4ACF-83D4-89FBE36A6E09}">
      <dgm:prSet phldrT="[Текст]"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2 этап</a:t>
          </a:r>
        </a:p>
      </dgm:t>
    </dgm:pt>
    <dgm:pt modelId="{464227E8-600D-42E6-89A3-041E1B5CF913}" type="parTrans" cxnId="{DBD206B9-D378-44C4-AC29-9DA958DAFD29}">
      <dgm:prSet/>
      <dgm:spPr/>
      <dgm:t>
        <a:bodyPr/>
        <a:lstStyle/>
        <a:p>
          <a:endParaRPr lang="ru-RU"/>
        </a:p>
      </dgm:t>
    </dgm:pt>
    <dgm:pt modelId="{14C4D9D1-FF8F-4598-950C-A12029626A07}" type="sibTrans" cxnId="{DBD206B9-D378-44C4-AC29-9DA958DAFD29}">
      <dgm:prSet/>
      <dgm:spPr/>
      <dgm:t>
        <a:bodyPr/>
        <a:lstStyle/>
        <a:p>
          <a:endParaRPr lang="ru-RU"/>
        </a:p>
      </dgm:t>
    </dgm:pt>
    <dgm:pt modelId="{4815F0EB-8203-4BBA-BDE0-DB7AC8246ECE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Формирование кластера</a:t>
          </a:r>
        </a:p>
      </dgm:t>
    </dgm:pt>
    <dgm:pt modelId="{AC6424C0-1350-4BD5-860A-23B0A923D25E}" type="parTrans" cxnId="{AB27D19E-B812-4011-922A-0C37903E272B}">
      <dgm:prSet/>
      <dgm:spPr/>
      <dgm:t>
        <a:bodyPr/>
        <a:lstStyle/>
        <a:p>
          <a:endParaRPr lang="ru-RU"/>
        </a:p>
      </dgm:t>
    </dgm:pt>
    <dgm:pt modelId="{7762B28C-F662-4A2A-AA64-802C1CF71B43}" type="sibTrans" cxnId="{AB27D19E-B812-4011-922A-0C37903E272B}">
      <dgm:prSet/>
      <dgm:spPr/>
      <dgm:t>
        <a:bodyPr/>
        <a:lstStyle/>
        <a:p>
          <a:endParaRPr lang="ru-RU"/>
        </a:p>
      </dgm:t>
    </dgm:pt>
    <dgm:pt modelId="{BDBF688D-04A8-4A77-97C3-5A8E3E6A5A08}">
      <dgm:prSet phldrT="[Текст]"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3 этап</a:t>
          </a:r>
        </a:p>
      </dgm:t>
    </dgm:pt>
    <dgm:pt modelId="{0B81ED47-1E4C-4FBA-844E-9F79210BE84E}" type="parTrans" cxnId="{2631679D-AC6B-4F2B-BB32-99AFBE16E395}">
      <dgm:prSet/>
      <dgm:spPr/>
      <dgm:t>
        <a:bodyPr/>
        <a:lstStyle/>
        <a:p>
          <a:endParaRPr lang="ru-RU"/>
        </a:p>
      </dgm:t>
    </dgm:pt>
    <dgm:pt modelId="{0EA34090-1658-44B8-9CA2-5EB3B343EB29}" type="sibTrans" cxnId="{2631679D-AC6B-4F2B-BB32-99AFBE16E395}">
      <dgm:prSet/>
      <dgm:spPr/>
      <dgm:t>
        <a:bodyPr/>
        <a:lstStyle/>
        <a:p>
          <a:endParaRPr lang="ru-RU"/>
        </a:p>
      </dgm:t>
    </dgm:pt>
    <dgm:pt modelId="{2328AD01-4645-46A3-9946-6D4BED85749E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Работа с кластером</a:t>
          </a:r>
        </a:p>
      </dgm:t>
    </dgm:pt>
    <dgm:pt modelId="{E9C666C2-423A-4EF7-AC62-3A2204B7C7EA}" type="parTrans" cxnId="{09272FB5-DD79-4D0A-9A8A-6F2DD4A42F38}">
      <dgm:prSet/>
      <dgm:spPr/>
      <dgm:t>
        <a:bodyPr/>
        <a:lstStyle/>
        <a:p>
          <a:endParaRPr lang="ru-RU"/>
        </a:p>
      </dgm:t>
    </dgm:pt>
    <dgm:pt modelId="{876D8F33-5CA3-4D45-BD30-E06562E5B443}" type="sibTrans" cxnId="{09272FB5-DD79-4D0A-9A8A-6F2DD4A42F38}">
      <dgm:prSet/>
      <dgm:spPr/>
      <dgm:t>
        <a:bodyPr/>
        <a:lstStyle/>
        <a:p>
          <a:endParaRPr lang="ru-RU"/>
        </a:p>
      </dgm:t>
    </dgm:pt>
    <dgm:pt modelId="{5B276148-5113-4E68-B53E-D23E301ED080}">
      <dgm:prSet phldrT="[Текст]" custT="1"/>
      <dgm:spPr/>
      <dgm:t>
        <a:bodyPr/>
        <a:lstStyle/>
        <a:p>
          <a:r>
            <a:rPr lang="ru-RU" sz="2400" b="1" dirty="0">
              <a:latin typeface="Times New Roman" pitchFamily="18" charset="0"/>
              <a:cs typeface="Times New Roman" pitchFamily="18" charset="0"/>
            </a:rPr>
            <a:t>4 этап</a:t>
          </a:r>
        </a:p>
      </dgm:t>
    </dgm:pt>
    <dgm:pt modelId="{64CBE71A-8E6D-43CE-9BF7-00EA3E5C8D74}" type="parTrans" cxnId="{BA1CF9C1-3789-4F14-ADF6-689154B3F0F4}">
      <dgm:prSet/>
      <dgm:spPr/>
      <dgm:t>
        <a:bodyPr/>
        <a:lstStyle/>
        <a:p>
          <a:endParaRPr lang="ru-RU"/>
        </a:p>
      </dgm:t>
    </dgm:pt>
    <dgm:pt modelId="{29916D43-CE88-48FE-BAF8-58A570F9D6FF}" type="sibTrans" cxnId="{BA1CF9C1-3789-4F14-ADF6-689154B3F0F4}">
      <dgm:prSet/>
      <dgm:spPr/>
      <dgm:t>
        <a:bodyPr/>
        <a:lstStyle/>
        <a:p>
          <a:endParaRPr lang="ru-RU"/>
        </a:p>
      </dgm:t>
    </dgm:pt>
    <dgm:pt modelId="{BE82634C-18C2-47BA-B35D-795FEB591A8E}">
      <dgm:prSet phldrT="[Текст]" custT="1"/>
      <dgm:spPr/>
      <dgm:t>
        <a:bodyPr/>
        <a:lstStyle/>
        <a:p>
          <a:r>
            <a:rPr lang="ru-RU" sz="2400" dirty="0">
              <a:latin typeface="Times New Roman" pitchFamily="18" charset="0"/>
              <a:cs typeface="Times New Roman" pitchFamily="18" charset="0"/>
            </a:rPr>
            <a:t>Обобщение результатов работы с кластером</a:t>
          </a:r>
        </a:p>
      </dgm:t>
    </dgm:pt>
    <dgm:pt modelId="{7FA0D1ED-9E14-441B-A50E-F4E2D29127DF}" type="parTrans" cxnId="{A61DBF18-3EA5-4719-9BBB-E7F6DF475633}">
      <dgm:prSet/>
      <dgm:spPr/>
      <dgm:t>
        <a:bodyPr/>
        <a:lstStyle/>
        <a:p>
          <a:endParaRPr lang="ru-RU"/>
        </a:p>
      </dgm:t>
    </dgm:pt>
    <dgm:pt modelId="{22151D38-4667-4A3D-A200-01EB7E1C9302}" type="sibTrans" cxnId="{A61DBF18-3EA5-4719-9BBB-E7F6DF475633}">
      <dgm:prSet/>
      <dgm:spPr/>
      <dgm:t>
        <a:bodyPr/>
        <a:lstStyle/>
        <a:p>
          <a:endParaRPr lang="ru-RU"/>
        </a:p>
      </dgm:t>
    </dgm:pt>
    <dgm:pt modelId="{A5B4D5B3-C548-4C60-98CE-9B54A93AF534}" type="pres">
      <dgm:prSet presAssocID="{013BEA55-5442-45CD-9443-8810835679DA}" presName="Name0" presStyleCnt="0">
        <dgm:presLayoutVars>
          <dgm:dir/>
          <dgm:animLvl val="lvl"/>
          <dgm:resizeHandles val="exact"/>
        </dgm:presLayoutVars>
      </dgm:prSet>
      <dgm:spPr/>
    </dgm:pt>
    <dgm:pt modelId="{6710589A-402E-44AE-AE42-6D1D82AAF5FC}" type="pres">
      <dgm:prSet presAssocID="{5B276148-5113-4E68-B53E-D23E301ED080}" presName="boxAndChildren" presStyleCnt="0"/>
      <dgm:spPr/>
    </dgm:pt>
    <dgm:pt modelId="{A9955674-2D1A-42D3-AE74-42270829064E}" type="pres">
      <dgm:prSet presAssocID="{5B276148-5113-4E68-B53E-D23E301ED080}" presName="parentTextBox" presStyleLbl="node1" presStyleIdx="0" presStyleCnt="4"/>
      <dgm:spPr/>
    </dgm:pt>
    <dgm:pt modelId="{B05B9259-9D75-433C-84AA-F76C26DB3729}" type="pres">
      <dgm:prSet presAssocID="{5B276148-5113-4E68-B53E-D23E301ED080}" presName="entireBox" presStyleLbl="node1" presStyleIdx="0" presStyleCnt="4"/>
      <dgm:spPr/>
    </dgm:pt>
    <dgm:pt modelId="{2E2438DA-0999-43EE-BC6A-559C73DEAA88}" type="pres">
      <dgm:prSet presAssocID="{5B276148-5113-4E68-B53E-D23E301ED080}" presName="descendantBox" presStyleCnt="0"/>
      <dgm:spPr/>
    </dgm:pt>
    <dgm:pt modelId="{95156BB7-9B17-4272-84CF-FB26A7BEB42A}" type="pres">
      <dgm:prSet presAssocID="{BE82634C-18C2-47BA-B35D-795FEB591A8E}" presName="childTextBox" presStyleLbl="fgAccFollowNode1" presStyleIdx="0" presStyleCnt="4">
        <dgm:presLayoutVars>
          <dgm:bulletEnabled val="1"/>
        </dgm:presLayoutVars>
      </dgm:prSet>
      <dgm:spPr/>
    </dgm:pt>
    <dgm:pt modelId="{3ECC21E5-912A-4F48-9A3C-EADB1BD8CE4B}" type="pres">
      <dgm:prSet presAssocID="{0EA34090-1658-44B8-9CA2-5EB3B343EB29}" presName="sp" presStyleCnt="0"/>
      <dgm:spPr/>
    </dgm:pt>
    <dgm:pt modelId="{E590A391-D7E5-4AB3-A9D0-909ECDCD9BFD}" type="pres">
      <dgm:prSet presAssocID="{BDBF688D-04A8-4A77-97C3-5A8E3E6A5A08}" presName="arrowAndChildren" presStyleCnt="0"/>
      <dgm:spPr/>
    </dgm:pt>
    <dgm:pt modelId="{43C5F103-62DE-4BF6-B98A-36E1D72E6D39}" type="pres">
      <dgm:prSet presAssocID="{BDBF688D-04A8-4A77-97C3-5A8E3E6A5A08}" presName="parentTextArrow" presStyleLbl="node1" presStyleIdx="0" presStyleCnt="4"/>
      <dgm:spPr/>
    </dgm:pt>
    <dgm:pt modelId="{D4C3730D-1FA8-4E61-A8D5-9BC5E10078C1}" type="pres">
      <dgm:prSet presAssocID="{BDBF688D-04A8-4A77-97C3-5A8E3E6A5A08}" presName="arrow" presStyleLbl="node1" presStyleIdx="1" presStyleCnt="4"/>
      <dgm:spPr/>
    </dgm:pt>
    <dgm:pt modelId="{9187C5F8-BA09-49F7-81AD-F2D9B22C00F8}" type="pres">
      <dgm:prSet presAssocID="{BDBF688D-04A8-4A77-97C3-5A8E3E6A5A08}" presName="descendantArrow" presStyleCnt="0"/>
      <dgm:spPr/>
    </dgm:pt>
    <dgm:pt modelId="{15A0AB75-C5F8-49D8-B4E9-A80095954675}" type="pres">
      <dgm:prSet presAssocID="{2328AD01-4645-46A3-9946-6D4BED85749E}" presName="childTextArrow" presStyleLbl="fgAccFollowNode1" presStyleIdx="1" presStyleCnt="4">
        <dgm:presLayoutVars>
          <dgm:bulletEnabled val="1"/>
        </dgm:presLayoutVars>
      </dgm:prSet>
      <dgm:spPr/>
    </dgm:pt>
    <dgm:pt modelId="{035772F2-9AF3-46BE-B7F9-71F458312469}" type="pres">
      <dgm:prSet presAssocID="{14C4D9D1-FF8F-4598-950C-A12029626A07}" presName="sp" presStyleCnt="0"/>
      <dgm:spPr/>
    </dgm:pt>
    <dgm:pt modelId="{9C7AA1C9-AA26-48F1-B1F7-5FBA3954223D}" type="pres">
      <dgm:prSet presAssocID="{9AB5F3D1-5A78-4ACF-83D4-89FBE36A6E09}" presName="arrowAndChildren" presStyleCnt="0"/>
      <dgm:spPr/>
    </dgm:pt>
    <dgm:pt modelId="{20AC81D8-C941-4DEC-AD3E-555F7C49EABF}" type="pres">
      <dgm:prSet presAssocID="{9AB5F3D1-5A78-4ACF-83D4-89FBE36A6E09}" presName="parentTextArrow" presStyleLbl="node1" presStyleIdx="1" presStyleCnt="4"/>
      <dgm:spPr/>
    </dgm:pt>
    <dgm:pt modelId="{714A32C8-E52D-406E-A0DE-96E29E84ADC6}" type="pres">
      <dgm:prSet presAssocID="{9AB5F3D1-5A78-4ACF-83D4-89FBE36A6E09}" presName="arrow" presStyleLbl="node1" presStyleIdx="2" presStyleCnt="4"/>
      <dgm:spPr/>
    </dgm:pt>
    <dgm:pt modelId="{CD24E6EC-E605-451E-9A1F-0D09683A7E2D}" type="pres">
      <dgm:prSet presAssocID="{9AB5F3D1-5A78-4ACF-83D4-89FBE36A6E09}" presName="descendantArrow" presStyleCnt="0"/>
      <dgm:spPr/>
    </dgm:pt>
    <dgm:pt modelId="{A5AEB887-BDF5-4ABD-BB0A-497192FF96D9}" type="pres">
      <dgm:prSet presAssocID="{4815F0EB-8203-4BBA-BDE0-DB7AC8246ECE}" presName="childTextArrow" presStyleLbl="fgAccFollowNode1" presStyleIdx="2" presStyleCnt="4">
        <dgm:presLayoutVars>
          <dgm:bulletEnabled val="1"/>
        </dgm:presLayoutVars>
      </dgm:prSet>
      <dgm:spPr/>
    </dgm:pt>
    <dgm:pt modelId="{B7DDB8C2-85E1-4C1D-A760-6863ADDFEF0C}" type="pres">
      <dgm:prSet presAssocID="{43FE2F2E-69DE-467E-BF79-EEAF818E922F}" presName="sp" presStyleCnt="0"/>
      <dgm:spPr/>
    </dgm:pt>
    <dgm:pt modelId="{F5D6F584-3812-4924-B635-8C69B1F091C3}" type="pres">
      <dgm:prSet presAssocID="{1B509212-CE7E-436E-AB78-030748014B10}" presName="arrowAndChildren" presStyleCnt="0"/>
      <dgm:spPr/>
    </dgm:pt>
    <dgm:pt modelId="{6D5F823C-0D1F-46DF-86E2-DCE0D29931CD}" type="pres">
      <dgm:prSet presAssocID="{1B509212-CE7E-436E-AB78-030748014B10}" presName="parentTextArrow" presStyleLbl="node1" presStyleIdx="2" presStyleCnt="4"/>
      <dgm:spPr/>
    </dgm:pt>
    <dgm:pt modelId="{7B94A88C-301A-460B-AE43-AB005AD17E40}" type="pres">
      <dgm:prSet presAssocID="{1B509212-CE7E-436E-AB78-030748014B10}" presName="arrow" presStyleLbl="node1" presStyleIdx="3" presStyleCnt="4"/>
      <dgm:spPr/>
    </dgm:pt>
    <dgm:pt modelId="{194706A0-41E2-43D4-9E4B-644E43C8B682}" type="pres">
      <dgm:prSet presAssocID="{1B509212-CE7E-436E-AB78-030748014B10}" presName="descendantArrow" presStyleCnt="0"/>
      <dgm:spPr/>
    </dgm:pt>
    <dgm:pt modelId="{DFEDD48B-926C-4EFE-9B03-B340119A947E}" type="pres">
      <dgm:prSet presAssocID="{D78CD082-A867-42C7-9016-FD4CC8E88479}" presName="childTextArrow" presStyleLbl="fgAccFollowNode1" presStyleIdx="3" presStyleCnt="4">
        <dgm:presLayoutVars>
          <dgm:bulletEnabled val="1"/>
        </dgm:presLayoutVars>
      </dgm:prSet>
      <dgm:spPr/>
    </dgm:pt>
  </dgm:ptLst>
  <dgm:cxnLst>
    <dgm:cxn modelId="{A61DBF18-3EA5-4719-9BBB-E7F6DF475633}" srcId="{5B276148-5113-4E68-B53E-D23E301ED080}" destId="{BE82634C-18C2-47BA-B35D-795FEB591A8E}" srcOrd="0" destOrd="0" parTransId="{7FA0D1ED-9E14-441B-A50E-F4E2D29127DF}" sibTransId="{22151D38-4667-4A3D-A200-01EB7E1C9302}"/>
    <dgm:cxn modelId="{8E91BC48-ADEE-46C7-9BEA-C68E7B383FA2}" srcId="{1B509212-CE7E-436E-AB78-030748014B10}" destId="{D78CD082-A867-42C7-9016-FD4CC8E88479}" srcOrd="0" destOrd="0" parTransId="{90CAAAE8-4810-431C-8A03-D8534C032764}" sibTransId="{FE5391FB-ED32-4B19-86D6-E0C76E8E2BC5}"/>
    <dgm:cxn modelId="{40169D4A-27E2-4CE7-8D47-502508E3A214}" type="presOf" srcId="{D78CD082-A867-42C7-9016-FD4CC8E88479}" destId="{DFEDD48B-926C-4EFE-9B03-B340119A947E}" srcOrd="0" destOrd="0" presId="urn:microsoft.com/office/officeart/2005/8/layout/process4"/>
    <dgm:cxn modelId="{BC8B264D-7683-4E32-A364-B3BA8B23C4B2}" type="presOf" srcId="{BDBF688D-04A8-4A77-97C3-5A8E3E6A5A08}" destId="{43C5F103-62DE-4BF6-B98A-36E1D72E6D39}" srcOrd="0" destOrd="0" presId="urn:microsoft.com/office/officeart/2005/8/layout/process4"/>
    <dgm:cxn modelId="{0349D954-9CCB-4B12-BC35-890CEA24CFF8}" type="presOf" srcId="{4815F0EB-8203-4BBA-BDE0-DB7AC8246ECE}" destId="{A5AEB887-BDF5-4ABD-BB0A-497192FF96D9}" srcOrd="0" destOrd="0" presId="urn:microsoft.com/office/officeart/2005/8/layout/process4"/>
    <dgm:cxn modelId="{DA95936E-0916-40EF-AED2-8A871C6AC07E}" type="presOf" srcId="{1B509212-CE7E-436E-AB78-030748014B10}" destId="{7B94A88C-301A-460B-AE43-AB005AD17E40}" srcOrd="1" destOrd="0" presId="urn:microsoft.com/office/officeart/2005/8/layout/process4"/>
    <dgm:cxn modelId="{67A04C77-22B5-45B6-A381-D3141A511BBF}" type="presOf" srcId="{BE82634C-18C2-47BA-B35D-795FEB591A8E}" destId="{95156BB7-9B17-4272-84CF-FB26A7BEB42A}" srcOrd="0" destOrd="0" presId="urn:microsoft.com/office/officeart/2005/8/layout/process4"/>
    <dgm:cxn modelId="{1AA9BC79-05F4-4AD7-902F-149930E9F0E8}" type="presOf" srcId="{9AB5F3D1-5A78-4ACF-83D4-89FBE36A6E09}" destId="{714A32C8-E52D-406E-A0DE-96E29E84ADC6}" srcOrd="1" destOrd="0" presId="urn:microsoft.com/office/officeart/2005/8/layout/process4"/>
    <dgm:cxn modelId="{1FF0627C-A55E-4CCE-9478-640DB494D1BD}" type="presOf" srcId="{5B276148-5113-4E68-B53E-D23E301ED080}" destId="{A9955674-2D1A-42D3-AE74-42270829064E}" srcOrd="0" destOrd="0" presId="urn:microsoft.com/office/officeart/2005/8/layout/process4"/>
    <dgm:cxn modelId="{E6E6D59C-EC6F-400E-9881-B85896269224}" type="presOf" srcId="{5B276148-5113-4E68-B53E-D23E301ED080}" destId="{B05B9259-9D75-433C-84AA-F76C26DB3729}" srcOrd="1" destOrd="0" presId="urn:microsoft.com/office/officeart/2005/8/layout/process4"/>
    <dgm:cxn modelId="{2631679D-AC6B-4F2B-BB32-99AFBE16E395}" srcId="{013BEA55-5442-45CD-9443-8810835679DA}" destId="{BDBF688D-04A8-4A77-97C3-5A8E3E6A5A08}" srcOrd="2" destOrd="0" parTransId="{0B81ED47-1E4C-4FBA-844E-9F79210BE84E}" sibTransId="{0EA34090-1658-44B8-9CA2-5EB3B343EB29}"/>
    <dgm:cxn modelId="{AB27D19E-B812-4011-922A-0C37903E272B}" srcId="{9AB5F3D1-5A78-4ACF-83D4-89FBE36A6E09}" destId="{4815F0EB-8203-4BBA-BDE0-DB7AC8246ECE}" srcOrd="0" destOrd="0" parTransId="{AC6424C0-1350-4BD5-860A-23B0A923D25E}" sibTransId="{7762B28C-F662-4A2A-AA64-802C1CF71B43}"/>
    <dgm:cxn modelId="{281164A1-8DC5-4913-BBA0-F6A17A61F7E1}" type="presOf" srcId="{1B509212-CE7E-436E-AB78-030748014B10}" destId="{6D5F823C-0D1F-46DF-86E2-DCE0D29931CD}" srcOrd="0" destOrd="0" presId="urn:microsoft.com/office/officeart/2005/8/layout/process4"/>
    <dgm:cxn modelId="{E111ACAC-B2BE-4F4A-949E-29F6C0A945B0}" type="presOf" srcId="{9AB5F3D1-5A78-4ACF-83D4-89FBE36A6E09}" destId="{20AC81D8-C941-4DEC-AD3E-555F7C49EABF}" srcOrd="0" destOrd="0" presId="urn:microsoft.com/office/officeart/2005/8/layout/process4"/>
    <dgm:cxn modelId="{09272FB5-DD79-4D0A-9A8A-6F2DD4A42F38}" srcId="{BDBF688D-04A8-4A77-97C3-5A8E3E6A5A08}" destId="{2328AD01-4645-46A3-9946-6D4BED85749E}" srcOrd="0" destOrd="0" parTransId="{E9C666C2-423A-4EF7-AC62-3A2204B7C7EA}" sibTransId="{876D8F33-5CA3-4D45-BD30-E06562E5B443}"/>
    <dgm:cxn modelId="{DBD206B9-D378-44C4-AC29-9DA958DAFD29}" srcId="{013BEA55-5442-45CD-9443-8810835679DA}" destId="{9AB5F3D1-5A78-4ACF-83D4-89FBE36A6E09}" srcOrd="1" destOrd="0" parTransId="{464227E8-600D-42E6-89A3-041E1B5CF913}" sibTransId="{14C4D9D1-FF8F-4598-950C-A12029626A07}"/>
    <dgm:cxn modelId="{BA1CF9C1-3789-4F14-ADF6-689154B3F0F4}" srcId="{013BEA55-5442-45CD-9443-8810835679DA}" destId="{5B276148-5113-4E68-B53E-D23E301ED080}" srcOrd="3" destOrd="0" parTransId="{64CBE71A-8E6D-43CE-9BF7-00EA3E5C8D74}" sibTransId="{29916D43-CE88-48FE-BAF8-58A570F9D6FF}"/>
    <dgm:cxn modelId="{29D6B9DA-756C-4303-871A-480F7F340039}" type="presOf" srcId="{BDBF688D-04A8-4A77-97C3-5A8E3E6A5A08}" destId="{D4C3730D-1FA8-4E61-A8D5-9BC5E10078C1}" srcOrd="1" destOrd="0" presId="urn:microsoft.com/office/officeart/2005/8/layout/process4"/>
    <dgm:cxn modelId="{9E14F1DA-2659-46A0-AF65-E4D102018EC6}" type="presOf" srcId="{2328AD01-4645-46A3-9946-6D4BED85749E}" destId="{15A0AB75-C5F8-49D8-B4E9-A80095954675}" srcOrd="0" destOrd="0" presId="urn:microsoft.com/office/officeart/2005/8/layout/process4"/>
    <dgm:cxn modelId="{8A5D68ED-3558-49EC-A426-CAD4BCA6D98C}" type="presOf" srcId="{013BEA55-5442-45CD-9443-8810835679DA}" destId="{A5B4D5B3-C548-4C60-98CE-9B54A93AF534}" srcOrd="0" destOrd="0" presId="urn:microsoft.com/office/officeart/2005/8/layout/process4"/>
    <dgm:cxn modelId="{E788B8F3-6C70-43CC-A6C9-EF1C2C146422}" srcId="{013BEA55-5442-45CD-9443-8810835679DA}" destId="{1B509212-CE7E-436E-AB78-030748014B10}" srcOrd="0" destOrd="0" parTransId="{C4D5F6D2-E1BA-422E-AC9A-E007330ABE77}" sibTransId="{43FE2F2E-69DE-467E-BF79-EEAF818E922F}"/>
    <dgm:cxn modelId="{2005FA00-FD71-40AB-8213-9F2CB8563C99}" type="presParOf" srcId="{A5B4D5B3-C548-4C60-98CE-9B54A93AF534}" destId="{6710589A-402E-44AE-AE42-6D1D82AAF5FC}" srcOrd="0" destOrd="0" presId="urn:microsoft.com/office/officeart/2005/8/layout/process4"/>
    <dgm:cxn modelId="{688B3F18-F1F5-4292-886B-1FDAAB227B05}" type="presParOf" srcId="{6710589A-402E-44AE-AE42-6D1D82AAF5FC}" destId="{A9955674-2D1A-42D3-AE74-42270829064E}" srcOrd="0" destOrd="0" presId="urn:microsoft.com/office/officeart/2005/8/layout/process4"/>
    <dgm:cxn modelId="{58B9D29A-89E2-42F4-A822-BC588DE93407}" type="presParOf" srcId="{6710589A-402E-44AE-AE42-6D1D82AAF5FC}" destId="{B05B9259-9D75-433C-84AA-F76C26DB3729}" srcOrd="1" destOrd="0" presId="urn:microsoft.com/office/officeart/2005/8/layout/process4"/>
    <dgm:cxn modelId="{7E059275-3B01-41E1-9072-40907448DF5A}" type="presParOf" srcId="{6710589A-402E-44AE-AE42-6D1D82AAF5FC}" destId="{2E2438DA-0999-43EE-BC6A-559C73DEAA88}" srcOrd="2" destOrd="0" presId="urn:microsoft.com/office/officeart/2005/8/layout/process4"/>
    <dgm:cxn modelId="{732CAF6E-1556-485A-9FBA-DBC45D19AC11}" type="presParOf" srcId="{2E2438DA-0999-43EE-BC6A-559C73DEAA88}" destId="{95156BB7-9B17-4272-84CF-FB26A7BEB42A}" srcOrd="0" destOrd="0" presId="urn:microsoft.com/office/officeart/2005/8/layout/process4"/>
    <dgm:cxn modelId="{1BDECACC-E884-4F9C-9BC7-1D820849EF52}" type="presParOf" srcId="{A5B4D5B3-C548-4C60-98CE-9B54A93AF534}" destId="{3ECC21E5-912A-4F48-9A3C-EADB1BD8CE4B}" srcOrd="1" destOrd="0" presId="urn:microsoft.com/office/officeart/2005/8/layout/process4"/>
    <dgm:cxn modelId="{7A1FDF4A-48DD-4F86-A0FB-966C040D0E7C}" type="presParOf" srcId="{A5B4D5B3-C548-4C60-98CE-9B54A93AF534}" destId="{E590A391-D7E5-4AB3-A9D0-909ECDCD9BFD}" srcOrd="2" destOrd="0" presId="urn:microsoft.com/office/officeart/2005/8/layout/process4"/>
    <dgm:cxn modelId="{72405868-EE72-4B47-96FF-86B2494FA80A}" type="presParOf" srcId="{E590A391-D7E5-4AB3-A9D0-909ECDCD9BFD}" destId="{43C5F103-62DE-4BF6-B98A-36E1D72E6D39}" srcOrd="0" destOrd="0" presId="urn:microsoft.com/office/officeart/2005/8/layout/process4"/>
    <dgm:cxn modelId="{6846F1FA-F57B-4303-905D-2AB35332047B}" type="presParOf" srcId="{E590A391-D7E5-4AB3-A9D0-909ECDCD9BFD}" destId="{D4C3730D-1FA8-4E61-A8D5-9BC5E10078C1}" srcOrd="1" destOrd="0" presId="urn:microsoft.com/office/officeart/2005/8/layout/process4"/>
    <dgm:cxn modelId="{CFFCA575-C6BE-4327-96EE-DB1D817D72C0}" type="presParOf" srcId="{E590A391-D7E5-4AB3-A9D0-909ECDCD9BFD}" destId="{9187C5F8-BA09-49F7-81AD-F2D9B22C00F8}" srcOrd="2" destOrd="0" presId="urn:microsoft.com/office/officeart/2005/8/layout/process4"/>
    <dgm:cxn modelId="{F7954A9B-0625-4F49-9D57-4EE7DCF46A20}" type="presParOf" srcId="{9187C5F8-BA09-49F7-81AD-F2D9B22C00F8}" destId="{15A0AB75-C5F8-49D8-B4E9-A80095954675}" srcOrd="0" destOrd="0" presId="urn:microsoft.com/office/officeart/2005/8/layout/process4"/>
    <dgm:cxn modelId="{E2396416-7D88-4959-9886-DA9472AE28BC}" type="presParOf" srcId="{A5B4D5B3-C548-4C60-98CE-9B54A93AF534}" destId="{035772F2-9AF3-46BE-B7F9-71F458312469}" srcOrd="3" destOrd="0" presId="urn:microsoft.com/office/officeart/2005/8/layout/process4"/>
    <dgm:cxn modelId="{32EFE0E5-D3D2-4B34-8295-490334FF72EA}" type="presParOf" srcId="{A5B4D5B3-C548-4C60-98CE-9B54A93AF534}" destId="{9C7AA1C9-AA26-48F1-B1F7-5FBA3954223D}" srcOrd="4" destOrd="0" presId="urn:microsoft.com/office/officeart/2005/8/layout/process4"/>
    <dgm:cxn modelId="{4FD53FF1-5DD7-4504-B485-4B95EE3D732B}" type="presParOf" srcId="{9C7AA1C9-AA26-48F1-B1F7-5FBA3954223D}" destId="{20AC81D8-C941-4DEC-AD3E-555F7C49EABF}" srcOrd="0" destOrd="0" presId="urn:microsoft.com/office/officeart/2005/8/layout/process4"/>
    <dgm:cxn modelId="{49E45D3E-CCBE-4D6B-A6A1-63E6128D9249}" type="presParOf" srcId="{9C7AA1C9-AA26-48F1-B1F7-5FBA3954223D}" destId="{714A32C8-E52D-406E-A0DE-96E29E84ADC6}" srcOrd="1" destOrd="0" presId="urn:microsoft.com/office/officeart/2005/8/layout/process4"/>
    <dgm:cxn modelId="{B924E6E2-50DD-43C8-AB20-9DE50F19D3AC}" type="presParOf" srcId="{9C7AA1C9-AA26-48F1-B1F7-5FBA3954223D}" destId="{CD24E6EC-E605-451E-9A1F-0D09683A7E2D}" srcOrd="2" destOrd="0" presId="urn:microsoft.com/office/officeart/2005/8/layout/process4"/>
    <dgm:cxn modelId="{97A2866F-28BA-4494-9B63-0AE74365004A}" type="presParOf" srcId="{CD24E6EC-E605-451E-9A1F-0D09683A7E2D}" destId="{A5AEB887-BDF5-4ABD-BB0A-497192FF96D9}" srcOrd="0" destOrd="0" presId="urn:microsoft.com/office/officeart/2005/8/layout/process4"/>
    <dgm:cxn modelId="{985441EB-9509-4690-B4F7-05E438F694DD}" type="presParOf" srcId="{A5B4D5B3-C548-4C60-98CE-9B54A93AF534}" destId="{B7DDB8C2-85E1-4C1D-A760-6863ADDFEF0C}" srcOrd="5" destOrd="0" presId="urn:microsoft.com/office/officeart/2005/8/layout/process4"/>
    <dgm:cxn modelId="{04372D82-2BDE-4276-9C47-8C7722305903}" type="presParOf" srcId="{A5B4D5B3-C548-4C60-98CE-9B54A93AF534}" destId="{F5D6F584-3812-4924-B635-8C69B1F091C3}" srcOrd="6" destOrd="0" presId="urn:microsoft.com/office/officeart/2005/8/layout/process4"/>
    <dgm:cxn modelId="{2A46A6EC-B066-4D59-939D-0C37AC259819}" type="presParOf" srcId="{F5D6F584-3812-4924-B635-8C69B1F091C3}" destId="{6D5F823C-0D1F-46DF-86E2-DCE0D29931CD}" srcOrd="0" destOrd="0" presId="urn:microsoft.com/office/officeart/2005/8/layout/process4"/>
    <dgm:cxn modelId="{9982A100-444F-4C46-BDD4-392E1215823C}" type="presParOf" srcId="{F5D6F584-3812-4924-B635-8C69B1F091C3}" destId="{7B94A88C-301A-460B-AE43-AB005AD17E40}" srcOrd="1" destOrd="0" presId="urn:microsoft.com/office/officeart/2005/8/layout/process4"/>
    <dgm:cxn modelId="{8DDB58DB-8F66-42D0-B9C5-D46C51B90B54}" type="presParOf" srcId="{F5D6F584-3812-4924-B635-8C69B1F091C3}" destId="{194706A0-41E2-43D4-9E4B-644E43C8B682}" srcOrd="2" destOrd="0" presId="urn:microsoft.com/office/officeart/2005/8/layout/process4"/>
    <dgm:cxn modelId="{6F20FD82-D146-45C8-91A1-1D14EDA3BB39}" type="presParOf" srcId="{194706A0-41E2-43D4-9E4B-644E43C8B682}" destId="{DFEDD48B-926C-4EFE-9B03-B340119A947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5B9259-9D75-433C-84AA-F76C26DB3729}">
      <dsp:nvSpPr>
        <dsp:cNvPr id="0" name=""/>
        <dsp:cNvSpPr/>
      </dsp:nvSpPr>
      <dsp:spPr>
        <a:xfrm>
          <a:off x="0" y="3997428"/>
          <a:ext cx="6172199" cy="8745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4 этап</a:t>
          </a:r>
        </a:p>
      </dsp:txBody>
      <dsp:txXfrm>
        <a:off x="0" y="3997428"/>
        <a:ext cx="6172199" cy="472251"/>
      </dsp:txXfrm>
    </dsp:sp>
    <dsp:sp modelId="{95156BB7-9B17-4272-84CF-FB26A7BEB42A}">
      <dsp:nvSpPr>
        <dsp:cNvPr id="0" name=""/>
        <dsp:cNvSpPr/>
      </dsp:nvSpPr>
      <dsp:spPr>
        <a:xfrm>
          <a:off x="0" y="4452189"/>
          <a:ext cx="6172199" cy="40228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Обобщение результатов работы с кластером</a:t>
          </a:r>
        </a:p>
      </dsp:txBody>
      <dsp:txXfrm>
        <a:off x="0" y="4452189"/>
        <a:ext cx="6172199" cy="402288"/>
      </dsp:txXfrm>
    </dsp:sp>
    <dsp:sp modelId="{D4C3730D-1FA8-4E61-A8D5-9BC5E10078C1}">
      <dsp:nvSpPr>
        <dsp:cNvPr id="0" name=""/>
        <dsp:cNvSpPr/>
      </dsp:nvSpPr>
      <dsp:spPr>
        <a:xfrm rot="10800000">
          <a:off x="0" y="2665504"/>
          <a:ext cx="6172199" cy="1345041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3 этап</a:t>
          </a:r>
        </a:p>
      </dsp:txBody>
      <dsp:txXfrm rot="-10800000">
        <a:off x="0" y="2665504"/>
        <a:ext cx="6172199" cy="472109"/>
      </dsp:txXfrm>
    </dsp:sp>
    <dsp:sp modelId="{15A0AB75-C5F8-49D8-B4E9-A80095954675}">
      <dsp:nvSpPr>
        <dsp:cNvPr id="0" name=""/>
        <dsp:cNvSpPr/>
      </dsp:nvSpPr>
      <dsp:spPr>
        <a:xfrm>
          <a:off x="0" y="3137614"/>
          <a:ext cx="6172199" cy="40216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Работа с кластером</a:t>
          </a:r>
        </a:p>
      </dsp:txBody>
      <dsp:txXfrm>
        <a:off x="0" y="3137614"/>
        <a:ext cx="6172199" cy="402167"/>
      </dsp:txXfrm>
    </dsp:sp>
    <dsp:sp modelId="{714A32C8-E52D-406E-A0DE-96E29E84ADC6}">
      <dsp:nvSpPr>
        <dsp:cNvPr id="0" name=""/>
        <dsp:cNvSpPr/>
      </dsp:nvSpPr>
      <dsp:spPr>
        <a:xfrm rot="10800000">
          <a:off x="0" y="1333580"/>
          <a:ext cx="6172199" cy="1345041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2 этап</a:t>
          </a:r>
        </a:p>
      </dsp:txBody>
      <dsp:txXfrm rot="-10800000">
        <a:off x="0" y="1333580"/>
        <a:ext cx="6172199" cy="472109"/>
      </dsp:txXfrm>
    </dsp:sp>
    <dsp:sp modelId="{A5AEB887-BDF5-4ABD-BB0A-497192FF96D9}">
      <dsp:nvSpPr>
        <dsp:cNvPr id="0" name=""/>
        <dsp:cNvSpPr/>
      </dsp:nvSpPr>
      <dsp:spPr>
        <a:xfrm>
          <a:off x="0" y="1805690"/>
          <a:ext cx="6172199" cy="402167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Формирование кластера</a:t>
          </a:r>
        </a:p>
      </dsp:txBody>
      <dsp:txXfrm>
        <a:off x="0" y="1805690"/>
        <a:ext cx="6172199" cy="402167"/>
      </dsp:txXfrm>
    </dsp:sp>
    <dsp:sp modelId="{7B94A88C-301A-460B-AE43-AB005AD17E40}">
      <dsp:nvSpPr>
        <dsp:cNvPr id="0" name=""/>
        <dsp:cNvSpPr/>
      </dsp:nvSpPr>
      <dsp:spPr>
        <a:xfrm rot="10800000">
          <a:off x="0" y="1656"/>
          <a:ext cx="6172199" cy="1345041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Times New Roman" pitchFamily="18" charset="0"/>
              <a:cs typeface="Times New Roman" pitchFamily="18" charset="0"/>
            </a:rPr>
            <a:t>1 этап</a:t>
          </a:r>
        </a:p>
      </dsp:txBody>
      <dsp:txXfrm rot="-10800000">
        <a:off x="0" y="1656"/>
        <a:ext cx="6172199" cy="472109"/>
      </dsp:txXfrm>
    </dsp:sp>
    <dsp:sp modelId="{DFEDD48B-926C-4EFE-9B03-B340119A947E}">
      <dsp:nvSpPr>
        <dsp:cNvPr id="0" name=""/>
        <dsp:cNvSpPr/>
      </dsp:nvSpPr>
      <dsp:spPr>
        <a:xfrm>
          <a:off x="0" y="473766"/>
          <a:ext cx="6172199" cy="40216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>Подготовка</a:t>
          </a:r>
        </a:p>
      </dsp:txBody>
      <dsp:txXfrm>
        <a:off x="0" y="473766"/>
        <a:ext cx="6172199" cy="402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Организация проведения уроков алгебры с применением кластерного подхода обучения в основной школе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Филатова Екатерина Александровна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математики, МОУ гимназия № 5, г. Люберцы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52A2419-B18F-EAD7-F387-14B3915B5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Задание кластерного типа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6971B978-B2F5-5209-6916-5D4124886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866774"/>
            <a:ext cx="12192000" cy="823914"/>
          </a:xfrm>
        </p:spPr>
        <p:txBody>
          <a:bodyPr/>
          <a:lstStyle/>
          <a:p>
            <a:pPr algn="ctr"/>
            <a:r>
              <a:rPr lang="ru-RU" dirty="0"/>
              <a:t>Задание. Решить уравнение:</a:t>
            </a:r>
          </a:p>
        </p:txBody>
      </p:sp>
      <p:pic>
        <p:nvPicPr>
          <p:cNvPr id="8" name="Рисунок 7" descr="Изображение выглядит как диаграмма, текст, План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2000FC02-C408-9172-B866-00DBB2D59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0" y="1812926"/>
            <a:ext cx="7594600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48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3EE23-E05D-54C3-56AA-4918F1D54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DDD3CF-F6C3-FCA1-D024-513CF88B1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34BF70-7A8C-7517-072B-054DD0119EBB}"/>
              </a:ext>
            </a:extLst>
          </p:cNvPr>
          <p:cNvSpPr txBox="1"/>
          <p:nvPr/>
        </p:nvSpPr>
        <p:spPr>
          <a:xfrm>
            <a:off x="838200" y="1286939"/>
            <a:ext cx="10515600" cy="4460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Эффективное внедрение кластерного подхода требует высокой квалификации учителя: умения создавать чёткую структуру работы, управлять процессом коллективного творчества, направлять детей на правильные ассоциации и обобщения.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fontAlgn="base">
              <a:lnSpc>
                <a:spcPct val="11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solidFill>
                  <a:srgbClr val="222222"/>
                </a:solidFill>
                <a:effectLst/>
                <a:latin typeface="+mn-lt"/>
                <a:ea typeface="Times New Roman" panose="02020603050405020304" pitchFamily="18" charset="0"/>
              </a:rPr>
              <a:t>Рекомендации по минимизации рисков: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buSzPts val="1000"/>
              <a:buFont typeface="Symbol" pitchFamily="2" charset="2"/>
              <a:buChar char="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Четкое планирование этапов работы с кластером заранее;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buSzPts val="1000"/>
              <a:buFont typeface="Symbol" pitchFamily="2" charset="2"/>
              <a:buChar char="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Предварительное знакомство школьников с техникой составления кластеров;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buSzPts val="1000"/>
              <a:buFont typeface="Symbol" pitchFamily="2" charset="2"/>
              <a:buChar char="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Грамотное распределение ролей внутри группы;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buSzPts val="1000"/>
              <a:buFont typeface="Symbol" pitchFamily="2" charset="2"/>
              <a:buChar char="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Регулярная поддержка учителя в ходе формирования кластера;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buSzPts val="1000"/>
              <a:buFont typeface="Symbol" pitchFamily="2" charset="2"/>
              <a:buChar char="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Наличие готовых шаблонов или образцов кластеров для облегчения восприятия;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marL="342900" lvl="0" indent="-342900" fontAlgn="base">
              <a:lnSpc>
                <a:spcPct val="115000"/>
              </a:lnSpc>
              <a:buSzPts val="1000"/>
              <a:buFont typeface="Symbol" pitchFamily="2" charset="2"/>
              <a:buChar char=""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Постоянный мониторинг активности каждого участника группы.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fontAlgn="base">
              <a:lnSpc>
                <a:spcPct val="11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spc="-25" dirty="0">
                <a:effectLst/>
                <a:latin typeface="+mn-lt"/>
                <a:ea typeface="Times New Roman" panose="02020603050405020304" pitchFamily="18" charset="0"/>
              </a:rPr>
              <a:t>Таким образом, несмотря на существующие риски, правильное использование кластерного подхода способно существенно обогатить образовательный процесс и способствовать лучшему пониманию сложных тем.</a:t>
            </a:r>
            <a:endParaRPr lang="ru-RU" sz="1800" dirty="0">
              <a:effectLst/>
              <a:latin typeface="+mn-lt"/>
              <a:ea typeface="Arial" panose="020B0604020202020204" pitchFamily="34" charset="0"/>
            </a:endParaRPr>
          </a:p>
          <a:p>
            <a:pPr fontAlgn="base">
              <a:lnSpc>
                <a:spcPct val="11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400" spc="-25" dirty="0">
                <a:effectLst/>
                <a:latin typeface="+mn-lt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+mn-lt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solidFill>
                  <a:srgbClr val="FF0000"/>
                </a:solidFill>
              </a:rPr>
              <a:t>Цель:</a:t>
            </a:r>
            <a:r>
              <a:rPr lang="ru-RU" dirty="0"/>
              <a:t> апробировать методику создания и применения кластеров при обучении алгебры в основной школе.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solidFill>
                  <a:srgbClr val="00B050"/>
                </a:solidFill>
              </a:rPr>
              <a:t>Задачи: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Выявить особенности реализации кластерного подхода на уроках алгебры в основной школе;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Разработать приемы создания кластеров на уроках алгебры участниками образовательного процесса;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Выявить особенности самостоятельной работы с кластерами обучающихся 8 класса по теме «Квадратные уравнения».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Что такое «кластер»?</a:t>
            </a:r>
            <a:endParaRPr sz="3700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4EA8E05-B269-3E08-BD78-438FAA6421A4}"/>
              </a:ext>
            </a:extLst>
          </p:cNvPr>
          <p:cNvGrpSpPr/>
          <p:nvPr/>
        </p:nvGrpSpPr>
        <p:grpSpPr>
          <a:xfrm>
            <a:off x="2524100" y="2071678"/>
            <a:ext cx="7143800" cy="2714644"/>
            <a:chOff x="1000100" y="2857496"/>
            <a:chExt cx="7143800" cy="2714644"/>
          </a:xfrm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0C167787-D68C-BD68-CF95-23E6AE095BAD}"/>
                </a:ext>
              </a:extLst>
            </p:cNvPr>
            <p:cNvSpPr/>
            <p:nvPr/>
          </p:nvSpPr>
          <p:spPr>
            <a:xfrm>
              <a:off x="1000100" y="3214686"/>
              <a:ext cx="1428760" cy="928694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Слово</a:t>
              </a:r>
            </a:p>
          </p:txBody>
        </p: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8750FA59-57CC-B395-BB6C-CC17738D7C6F}"/>
                </a:ext>
              </a:extLst>
            </p:cNvPr>
            <p:cNvSpPr/>
            <p:nvPr/>
          </p:nvSpPr>
          <p:spPr>
            <a:xfrm>
              <a:off x="3357554" y="2857496"/>
              <a:ext cx="2376000" cy="128588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Ключевое понятие темы</a:t>
              </a:r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62B16BB2-95F2-30B5-42AB-21352B83F0E9}"/>
                </a:ext>
              </a:extLst>
            </p:cNvPr>
            <p:cNvSpPr/>
            <p:nvPr/>
          </p:nvSpPr>
          <p:spPr>
            <a:xfrm>
              <a:off x="3428992" y="4643446"/>
              <a:ext cx="2304000" cy="928694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Словосочетание</a:t>
              </a:r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306A3082-F6DC-2411-58B9-04AF2DAEA904}"/>
                </a:ext>
              </a:extLst>
            </p:cNvPr>
            <p:cNvSpPr/>
            <p:nvPr/>
          </p:nvSpPr>
          <p:spPr>
            <a:xfrm>
              <a:off x="6715140" y="3214686"/>
              <a:ext cx="1428760" cy="92869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Формула</a:t>
              </a:r>
            </a:p>
          </p:txBody>
        </p:sp>
        <p:sp>
          <p:nvSpPr>
            <p:cNvPr id="23" name="Скругленный прямоугольник 22">
              <a:extLst>
                <a:ext uri="{FF2B5EF4-FFF2-40B4-BE49-F238E27FC236}">
                  <a16:creationId xmlns:a16="http://schemas.microsoft.com/office/drawing/2014/main" id="{70AF3EE4-3EDE-4B48-5C8A-EE9117626194}"/>
                </a:ext>
              </a:extLst>
            </p:cNvPr>
            <p:cNvSpPr/>
            <p:nvPr/>
          </p:nvSpPr>
          <p:spPr>
            <a:xfrm>
              <a:off x="6715140" y="4857760"/>
              <a:ext cx="1428760" cy="714380"/>
            </a:xfrm>
            <a:prstGeom prst="roundRect">
              <a:avLst/>
            </a:prstGeom>
            <a:ln w="19050">
              <a:solidFill>
                <a:srgbClr val="FF0000"/>
              </a:solidFill>
              <a:prstDash val="lg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Объекты, раскрывающие суть темы</a:t>
              </a:r>
            </a:p>
          </p:txBody>
        </p:sp>
        <p:sp>
          <p:nvSpPr>
            <p:cNvPr id="24" name="Скругленный прямоугольник 23">
              <a:extLst>
                <a:ext uri="{FF2B5EF4-FFF2-40B4-BE49-F238E27FC236}">
                  <a16:creationId xmlns:a16="http://schemas.microsoft.com/office/drawing/2014/main" id="{9DD766C5-BAFE-27EA-EAED-F2B9AF603DE5}"/>
                </a:ext>
              </a:extLst>
            </p:cNvPr>
            <p:cNvSpPr/>
            <p:nvPr/>
          </p:nvSpPr>
          <p:spPr>
            <a:xfrm>
              <a:off x="1000100" y="4857760"/>
              <a:ext cx="1428760" cy="714380"/>
            </a:xfrm>
            <a:prstGeom prst="roundRect">
              <a:avLst/>
            </a:prstGeom>
            <a:ln w="19050">
              <a:solidFill>
                <a:srgbClr val="00B050"/>
              </a:solidFill>
              <a:prstDash val="lg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Логические связи</a:t>
              </a:r>
            </a:p>
          </p:txBody>
        </p: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A64DB541-F927-9A47-AEEF-D9566FE4F9E4}"/>
                </a:ext>
              </a:extLst>
            </p:cNvPr>
            <p:cNvCxnSpPr>
              <a:stCxn id="27" idx="6"/>
              <a:endCxn id="25" idx="2"/>
            </p:cNvCxnSpPr>
            <p:nvPr/>
          </p:nvCxnSpPr>
          <p:spPr>
            <a:xfrm flipV="1">
              <a:off x="2428860" y="3500438"/>
              <a:ext cx="928694" cy="178595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0E6B7B2F-9DCA-AB82-1E58-D3A8981C9557}"/>
                </a:ext>
              </a:extLst>
            </p:cNvPr>
            <p:cNvCxnSpPr>
              <a:stCxn id="25" idx="6"/>
              <a:endCxn id="29" idx="2"/>
            </p:cNvCxnSpPr>
            <p:nvPr/>
          </p:nvCxnSpPr>
          <p:spPr>
            <a:xfrm>
              <a:off x="5733554" y="3500438"/>
              <a:ext cx="981586" cy="178595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4E5369FC-3030-876F-19E7-AE0F41AC044D}"/>
                </a:ext>
              </a:extLst>
            </p:cNvPr>
            <p:cNvCxnSpPr>
              <a:stCxn id="25" idx="4"/>
              <a:endCxn id="28" idx="0"/>
            </p:cNvCxnSpPr>
            <p:nvPr/>
          </p:nvCxnSpPr>
          <p:spPr>
            <a:xfrm rot="16200000" flipH="1">
              <a:off x="4295521" y="4393413"/>
              <a:ext cx="50006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88A44802-6A12-B973-F051-D16AE3C669EB}"/>
                </a:ext>
              </a:extLst>
            </p:cNvPr>
            <p:cNvCxnSpPr/>
            <p:nvPr/>
          </p:nvCxnSpPr>
          <p:spPr>
            <a:xfrm flipV="1">
              <a:off x="2428860" y="4357694"/>
              <a:ext cx="2143140" cy="857256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>
              <a:extLst>
                <a:ext uri="{FF2B5EF4-FFF2-40B4-BE49-F238E27FC236}">
                  <a16:creationId xmlns:a16="http://schemas.microsoft.com/office/drawing/2014/main" id="{3FA96BFE-FC29-19A2-7BB9-682070F93021}"/>
                </a:ext>
              </a:extLst>
            </p:cNvPr>
            <p:cNvCxnSpPr/>
            <p:nvPr/>
          </p:nvCxnSpPr>
          <p:spPr>
            <a:xfrm flipV="1">
              <a:off x="2428860" y="3571876"/>
              <a:ext cx="714380" cy="1643074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>
              <a:extLst>
                <a:ext uri="{FF2B5EF4-FFF2-40B4-BE49-F238E27FC236}">
                  <a16:creationId xmlns:a16="http://schemas.microsoft.com/office/drawing/2014/main" id="{9B22422A-9CEE-ED5A-5A9C-88493E254148}"/>
                </a:ext>
              </a:extLst>
            </p:cNvPr>
            <p:cNvCxnSpPr>
              <a:endCxn id="28" idx="6"/>
            </p:cNvCxnSpPr>
            <p:nvPr/>
          </p:nvCxnSpPr>
          <p:spPr>
            <a:xfrm rot="10800000">
              <a:off x="5732992" y="5107794"/>
              <a:ext cx="982148" cy="10715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>
              <a:extLst>
                <a:ext uri="{FF2B5EF4-FFF2-40B4-BE49-F238E27FC236}">
                  <a16:creationId xmlns:a16="http://schemas.microsoft.com/office/drawing/2014/main" id="{18AC6AC9-B031-0BCB-08F3-77C76C45563B}"/>
                </a:ext>
              </a:extLst>
            </p:cNvPr>
            <p:cNvCxnSpPr>
              <a:endCxn id="29" idx="4"/>
            </p:cNvCxnSpPr>
            <p:nvPr/>
          </p:nvCxnSpPr>
          <p:spPr>
            <a:xfrm rot="5400000" flipH="1" flipV="1">
              <a:off x="7072330" y="4500570"/>
              <a:ext cx="714380" cy="158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dirty="0"/>
              <a:t>Практическая</a:t>
            </a:r>
            <a:r>
              <a:rPr lang="ru-RU" dirty="0"/>
              <a:t> значимость</a:t>
            </a:r>
            <a:endParaRPr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D5269F-58FB-0F27-9EEC-A8E8EAF14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>
                <a:latin typeface="+mn-lt"/>
                <a:cs typeface="Times New Roman" pitchFamily="18" charset="0"/>
              </a:rPr>
              <a:t>Урок по теме: «Решения квадратных уравнений»</a:t>
            </a:r>
          </a:p>
          <a:p>
            <a:r>
              <a:rPr lang="ru-RU" i="1" dirty="0">
                <a:latin typeface="+mn-lt"/>
                <a:cs typeface="Times New Roman" pitchFamily="18" charset="0"/>
              </a:rPr>
              <a:t>Тип урока: </a:t>
            </a:r>
            <a:r>
              <a:rPr lang="ru-RU" dirty="0">
                <a:latin typeface="+mn-lt"/>
                <a:cs typeface="Times New Roman" pitchFamily="18" charset="0"/>
              </a:rPr>
              <a:t>урок обобщения и систематизации знаний.</a:t>
            </a:r>
          </a:p>
          <a:p>
            <a:endParaRPr lang="ru-RU" dirty="0">
              <a:latin typeface="+mn-lt"/>
              <a:cs typeface="Times New Roman" pitchFamily="18" charset="0"/>
            </a:endParaRPr>
          </a:p>
          <a:p>
            <a:r>
              <a:rPr lang="ru-RU" i="1" dirty="0">
                <a:latin typeface="+mn-lt"/>
                <a:cs typeface="Times New Roman" pitchFamily="18" charset="0"/>
              </a:rPr>
              <a:t>Формы работы: </a:t>
            </a:r>
            <a:r>
              <a:rPr lang="ru-RU" dirty="0">
                <a:latin typeface="+mn-lt"/>
                <a:cs typeface="Times New Roman" pitchFamily="18" charset="0"/>
              </a:rPr>
              <a:t>индивидуальная, фронтальная, коллективная.</a:t>
            </a:r>
          </a:p>
          <a:p>
            <a:endParaRPr lang="ru-RU" dirty="0">
              <a:latin typeface="+mn-lt"/>
              <a:cs typeface="Times New Roman" pitchFamily="18" charset="0"/>
            </a:endParaRPr>
          </a:p>
          <a:p>
            <a:r>
              <a:rPr lang="ru-RU" b="1" i="1" dirty="0">
                <a:latin typeface="+mn-lt"/>
                <a:cs typeface="Times New Roman" pitchFamily="18" charset="0"/>
              </a:rPr>
              <a:t>Цель - </a:t>
            </a:r>
            <a:r>
              <a:rPr lang="ru-RU" dirty="0">
                <a:latin typeface="+mn-lt"/>
                <a:cs typeface="Times New Roman" pitchFamily="18" charset="0"/>
              </a:rPr>
              <a:t>овладения обучающимися алгоритмом решения квадратных уравнений общего вида, с помощью конструирования кластера.</a:t>
            </a:r>
          </a:p>
          <a:p>
            <a:endParaRPr lang="ru-RU" dirty="0">
              <a:latin typeface="+mn-lt"/>
              <a:cs typeface="Times New Roman" pitchFamily="18" charset="0"/>
            </a:endParaRPr>
          </a:p>
          <a:p>
            <a:r>
              <a:rPr lang="ru-RU" i="1" dirty="0">
                <a:latin typeface="+mn-lt"/>
                <a:cs typeface="Times New Roman" pitchFamily="18" charset="0"/>
              </a:rPr>
              <a:t>Структура урока:</a:t>
            </a:r>
          </a:p>
          <a:p>
            <a:pPr marL="731520" lvl="1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Организационный этап.</a:t>
            </a:r>
          </a:p>
          <a:p>
            <a:pPr marL="731520" lvl="1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Актуализация знаний.</a:t>
            </a:r>
          </a:p>
          <a:p>
            <a:pPr marL="731520" lvl="1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Обобщение и систематизация знаний.</a:t>
            </a:r>
          </a:p>
          <a:p>
            <a:pPr marL="731520" lvl="1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Применение знаний и умений.</a:t>
            </a:r>
          </a:p>
          <a:p>
            <a:pPr marL="731520" lvl="1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cs typeface="Times New Roman" pitchFamily="18" charset="0"/>
              </a:rPr>
              <a:t>Рефлексия.</a:t>
            </a:r>
          </a:p>
          <a:p>
            <a:pPr marL="731520" lvl="1" indent="-457200">
              <a:buFont typeface="+mj-lt"/>
              <a:buAutoNum type="arabicPeriod"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marL="731520" lvl="1" indent="-457200">
              <a:buFont typeface="+mj-lt"/>
              <a:buAutoNum type="arabicPeriod"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Содержимое 2">
            <a:extLst>
              <a:ext uri="{FF2B5EF4-FFF2-40B4-BE49-F238E27FC236}">
                <a16:creationId xmlns:a16="http://schemas.microsoft.com/office/drawing/2014/main" id="{5AB20116-B486-54A9-5B7D-9E58AC560B55}"/>
              </a:ext>
            </a:extLst>
          </p:cNvPr>
          <p:cNvSpPr>
            <a:spLocks noGrp="1"/>
          </p:cNvSpPr>
          <p:nvPr/>
        </p:nvSpPr>
        <p:spPr>
          <a:xfrm>
            <a:off x="490276" y="1360606"/>
            <a:ext cx="8505825" cy="4572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31520" lvl="1" indent="-457200">
              <a:buFont typeface="+mj-lt"/>
              <a:buAutoNum type="arabicPeriod"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>
              <a:buSzPts val="3200"/>
            </a:pPr>
            <a:r>
              <a:rPr lang="ru-RU" sz="2400" i="1" dirty="0"/>
              <a:t>Алгоритм использования кластерного подхода на уроках алгебры:</a:t>
            </a:r>
            <a:endParaRPr sz="2400" dirty="0"/>
          </a:p>
        </p:txBody>
      </p:sp>
      <p:graphicFrame>
        <p:nvGraphicFramePr>
          <p:cNvPr id="9" name="Рисунок 1">
            <a:extLst>
              <a:ext uri="{FF2B5EF4-FFF2-40B4-BE49-F238E27FC236}">
                <a16:creationId xmlns:a16="http://schemas.microsoft.com/office/drawing/2014/main" id="{85FC47D5-1A88-9AD5-CFF8-669092C571E8}"/>
              </a:ext>
            </a:extLst>
          </p:cNvPr>
          <p:cNvGraphicFramePr>
            <a:graphicFrameLocks noGrp="1"/>
          </p:cNvGraphicFramePr>
          <p:nvPr>
            <p:ph type="pic" idx="2"/>
            <p:extLst>
              <p:ext uri="{D42A27DB-BD31-4B8C-83A1-F6EECF244321}">
                <p14:modId xmlns:p14="http://schemas.microsoft.com/office/powerpoint/2010/main" val="2972537767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6145C8B-5CE6-DBD8-5F07-2D1A1FE5D0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3" t="1225" r="-1"/>
          <a:stretch/>
        </p:blipFill>
        <p:spPr>
          <a:xfrm>
            <a:off x="2261658" y="1465791"/>
            <a:ext cx="7668683" cy="3926417"/>
          </a:xfrm>
          <a:prstGeom prst="rect">
            <a:avLst/>
          </a:prstGeom>
        </p:spPr>
      </p:pic>
      <p:sp>
        <p:nvSpPr>
          <p:cNvPr id="15" name="Заголовок 14">
            <a:extLst>
              <a:ext uri="{FF2B5EF4-FFF2-40B4-BE49-F238E27FC236}">
                <a16:creationId xmlns:a16="http://schemas.microsoft.com/office/drawing/2014/main" id="{A33BEC38-40AF-9B89-FC87-5AADB72B6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Составление кластера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C3D51485-FD44-941A-243B-EB1220ADF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5273675"/>
            <a:ext cx="12192000" cy="82391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Кластер по теме «Квадратные уравнения»</a:t>
            </a:r>
          </a:p>
        </p:txBody>
      </p:sp>
    </p:spTree>
    <p:extLst>
      <p:ext uri="{BB962C8B-B14F-4D97-AF65-F5344CB8AC3E}">
        <p14:creationId xmlns:p14="http://schemas.microsoft.com/office/powerpoint/2010/main" val="1076887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2BD4CB-A6DC-B720-28B4-EFAF861BA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Инструменты для создания кластеров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C51E0DB-A5F6-FB9D-0919-F1ADE70D47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400" dirty="0"/>
              <a:t>Лист бумаги/ватмана и маркеры/фломастеры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400" dirty="0"/>
              <a:t>Заготовленные карточки с уравнениями и их корнями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400" dirty="0"/>
              <a:t>Интерактивная доска или онлайн-доски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ru-RU" sz="2400" dirty="0"/>
          </a:p>
          <a:p>
            <a:endParaRPr lang="ru-RU" dirty="0"/>
          </a:p>
        </p:txBody>
      </p:sp>
      <p:pic>
        <p:nvPicPr>
          <p:cNvPr id="14" name="Рисунок 13" descr="Изображение выглядит как текст, снимок экрана, диаграмм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2905E6C9-E42F-8E41-E470-B049FB293DDD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l="2257" r="2257"/>
          <a:stretch>
            <a:fillRect/>
          </a:stretch>
        </p:blipFill>
        <p:spPr>
          <a:xfrm>
            <a:off x="4772025" y="987425"/>
            <a:ext cx="6583363" cy="4873625"/>
          </a:xfrm>
        </p:spPr>
      </p:pic>
    </p:spTree>
    <p:extLst>
      <p:ext uri="{BB962C8B-B14F-4D97-AF65-F5344CB8AC3E}">
        <p14:creationId xmlns:p14="http://schemas.microsoft.com/office/powerpoint/2010/main" val="3742911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43BDBE8-E2D7-66A5-5E72-0971FCD49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Работа на уроке с готовым кластером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B7A4C8B-69C2-E60F-3C07-FB612A06B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5304896"/>
            <a:ext cx="12192000" cy="82391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Кластер по теме «Неполные квадратные уравнения»</a:t>
            </a:r>
          </a:p>
        </p:txBody>
      </p:sp>
      <p:pic>
        <p:nvPicPr>
          <p:cNvPr id="9" name="Рисунок 8" descr="Изображение выглядит как текс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1BD6D03-9C38-8EFC-9BA0-6C1AC5DDB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352550"/>
            <a:ext cx="7632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15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FB64C6-57C4-248A-C11D-BD9488EFE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Задание кластерного типа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37D7FBE-1ADD-3286-538C-11B22130F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866774"/>
            <a:ext cx="12192000" cy="823914"/>
          </a:xfrm>
        </p:spPr>
        <p:txBody>
          <a:bodyPr/>
          <a:lstStyle/>
          <a:p>
            <a:pPr algn="ctr"/>
            <a:r>
              <a:rPr lang="ru-RU" dirty="0"/>
              <a:t>Задание. Заполни пропуски:</a:t>
            </a:r>
          </a:p>
        </p:txBody>
      </p:sp>
      <p:pic>
        <p:nvPicPr>
          <p:cNvPr id="10" name="Рисунок 9" descr="Изображение выглядит как текст, снимок экрана, Шрифт, Прямоугольник&#10;&#10;Автоматически созданное описание">
            <a:extLst>
              <a:ext uri="{FF2B5EF4-FFF2-40B4-BE49-F238E27FC236}">
                <a16:creationId xmlns:a16="http://schemas.microsoft.com/office/drawing/2014/main" id="{B3D8C9F4-B77E-4F1A-2328-B55BD55A4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300" y="1947333"/>
            <a:ext cx="7645400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90224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384</Words>
  <Application>Microsoft Macintosh PowerPoint</Application>
  <PresentationFormat>Широкоэкранный</PresentationFormat>
  <Paragraphs>68</Paragraphs>
  <Slides>12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Symbol</vt:lpstr>
      <vt:lpstr>Times New Roman</vt:lpstr>
      <vt:lpstr>1_Тема Office</vt:lpstr>
      <vt:lpstr>Презентация PowerPoint</vt:lpstr>
      <vt:lpstr>Краткое описание опыта</vt:lpstr>
      <vt:lpstr>Что такое «кластер»?</vt:lpstr>
      <vt:lpstr>Практическая значимость</vt:lpstr>
      <vt:lpstr>Алгоритм использования кластерного подхода на уроках алгебры:</vt:lpstr>
      <vt:lpstr>Составление кластера</vt:lpstr>
      <vt:lpstr>Инструменты для создания кластеров</vt:lpstr>
      <vt:lpstr>Работа на уроке с готовым кластером</vt:lpstr>
      <vt:lpstr>Задание кластерного типа</vt:lpstr>
      <vt:lpstr>Задание кластерного типа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Филатова Е.А.</cp:lastModifiedBy>
  <cp:revision>4</cp:revision>
  <dcterms:created xsi:type="dcterms:W3CDTF">2024-01-14T08:39:34Z</dcterms:created>
  <dcterms:modified xsi:type="dcterms:W3CDTF">2026-03-26T13:59:47Z</dcterms:modified>
</cp:coreProperties>
</file>