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1"/>
  </p:sldMasterIdLst>
  <p:notesMasterIdLst>
    <p:notesMasterId r:id="rId10"/>
  </p:notesMasterIdLst>
  <p:sldIdLst>
    <p:sldId id="256" r:id="rId2"/>
    <p:sldId id="257" r:id="rId3"/>
    <p:sldId id="258" r:id="rId4"/>
    <p:sldId id="259" r:id="rId5"/>
    <p:sldId id="260" r:id="rId6"/>
    <p:sldId id="263" r:id="rId7"/>
    <p:sldId id="261" r:id="rId8"/>
    <p:sldId id="262" r:id="rId9"/>
  </p:sldIdLst>
  <p:sldSz cx="12192000" cy="68580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  <p:ext uri="GoogleSlidesCustomDataVersion2">
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r:id="rId12" roundtripDataSignature="AMtx7miOjUEDprTQvQpSf3TMTTiCtVTq9Q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7" d="100"/>
          <a:sy n="67" d="100"/>
        </p:scale>
        <p:origin x="834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customschemas.google.com/relationships/presentationmetadata" Target="metadata"/><Relationship Id="rId17" Type="http://schemas.microsoft.com/office/2016/11/relationships/changesInfo" Target="changesInfos/changesInfo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Марианна Саакян" userId="9f0b22d6c3ca2092" providerId="LiveId" clId="{F6BA5DFE-D756-418D-94FF-1E4C6F265FB5}"/>
    <pc:docChg chg="undo redo custSel addSld modSld">
      <pc:chgData name="Марианна Саакян" userId="9f0b22d6c3ca2092" providerId="LiveId" clId="{F6BA5DFE-D756-418D-94FF-1E4C6F265FB5}" dt="2026-03-19T19:33:11.002" v="598" actId="1076"/>
      <pc:docMkLst>
        <pc:docMk/>
      </pc:docMkLst>
      <pc:sldChg chg="modSp mod">
        <pc:chgData name="Марианна Саакян" userId="9f0b22d6c3ca2092" providerId="LiveId" clId="{F6BA5DFE-D756-418D-94FF-1E4C6F265FB5}" dt="2026-03-18T18:08:43.426" v="492" actId="2"/>
        <pc:sldMkLst>
          <pc:docMk/>
          <pc:sldMk cId="0" sldId="256"/>
        </pc:sldMkLst>
        <pc:spChg chg="mod">
          <ac:chgData name="Марианна Саакян" userId="9f0b22d6c3ca2092" providerId="LiveId" clId="{F6BA5DFE-D756-418D-94FF-1E4C6F265FB5}" dt="2026-03-17T20:25:49.816" v="241" actId="20577"/>
          <ac:spMkLst>
            <pc:docMk/>
            <pc:sldMk cId="0" sldId="256"/>
            <ac:spMk id="93" creationId="{00000000-0000-0000-0000-000000000000}"/>
          </ac:spMkLst>
        </pc:spChg>
        <pc:spChg chg="mod">
          <ac:chgData name="Марианна Саакян" userId="9f0b22d6c3ca2092" providerId="LiveId" clId="{F6BA5DFE-D756-418D-94FF-1E4C6F265FB5}" dt="2026-03-18T18:08:43.426" v="492" actId="2"/>
          <ac:spMkLst>
            <pc:docMk/>
            <pc:sldMk cId="0" sldId="256"/>
            <ac:spMk id="95" creationId="{00000000-0000-0000-0000-000000000000}"/>
          </ac:spMkLst>
        </pc:spChg>
      </pc:sldChg>
      <pc:sldChg chg="addSp delSp modSp mod">
        <pc:chgData name="Марианна Саакян" userId="9f0b22d6c3ca2092" providerId="LiveId" clId="{F6BA5DFE-D756-418D-94FF-1E4C6F265FB5}" dt="2026-03-18T18:24:31.707" v="569" actId="20577"/>
        <pc:sldMkLst>
          <pc:docMk/>
          <pc:sldMk cId="0" sldId="257"/>
        </pc:sldMkLst>
        <pc:spChg chg="mod">
          <ac:chgData name="Марианна Саакян" userId="9f0b22d6c3ca2092" providerId="LiveId" clId="{F6BA5DFE-D756-418D-94FF-1E4C6F265FB5}" dt="2026-03-18T18:24:31.707" v="569" actId="20577"/>
          <ac:spMkLst>
            <pc:docMk/>
            <pc:sldMk cId="0" sldId="257"/>
            <ac:spMk id="101" creationId="{00000000-0000-0000-0000-000000000000}"/>
          </ac:spMkLst>
        </pc:spChg>
        <pc:picChg chg="add mod">
          <ac:chgData name="Марианна Саакян" userId="9f0b22d6c3ca2092" providerId="LiveId" clId="{F6BA5DFE-D756-418D-94FF-1E4C6F265FB5}" dt="2026-03-18T08:02:07.808" v="298" actId="1076"/>
          <ac:picMkLst>
            <pc:docMk/>
            <pc:sldMk cId="0" sldId="257"/>
            <ac:picMk id="2" creationId="{272FA359-5180-B267-78D9-A2E32263DD5E}"/>
          </ac:picMkLst>
        </pc:picChg>
        <pc:picChg chg="add del mod">
          <ac:chgData name="Марианна Саакян" userId="9f0b22d6c3ca2092" providerId="LiveId" clId="{F6BA5DFE-D756-418D-94FF-1E4C6F265FB5}" dt="2026-03-18T08:03:13.577" v="303" actId="478"/>
          <ac:picMkLst>
            <pc:docMk/>
            <pc:sldMk cId="0" sldId="257"/>
            <ac:picMk id="3" creationId="{1C8D2FD1-3B5B-DC6D-9FFB-4D83871E2813}"/>
          </ac:picMkLst>
        </pc:picChg>
        <pc:picChg chg="add del mod">
          <ac:chgData name="Марианна Саакян" userId="9f0b22d6c3ca2092" providerId="LiveId" clId="{F6BA5DFE-D756-418D-94FF-1E4C6F265FB5}" dt="2026-03-18T18:05:49.429" v="470" actId="478"/>
          <ac:picMkLst>
            <pc:docMk/>
            <pc:sldMk cId="0" sldId="257"/>
            <ac:picMk id="4" creationId="{38772EDF-0465-DBBA-A4F4-7E1CEB155D91}"/>
          </ac:picMkLst>
        </pc:picChg>
      </pc:sldChg>
      <pc:sldChg chg="addSp delSp modSp mod">
        <pc:chgData name="Марианна Саакян" userId="9f0b22d6c3ca2092" providerId="LiveId" clId="{F6BA5DFE-D756-418D-94FF-1E4C6F265FB5}" dt="2026-03-18T18:10:08.008" v="503" actId="20577"/>
        <pc:sldMkLst>
          <pc:docMk/>
          <pc:sldMk cId="0" sldId="258"/>
        </pc:sldMkLst>
        <pc:spChg chg="mod">
          <ac:chgData name="Марианна Саакян" userId="9f0b22d6c3ca2092" providerId="LiveId" clId="{F6BA5DFE-D756-418D-94FF-1E4C6F265FB5}" dt="2026-03-18T18:10:08.008" v="503" actId="20577"/>
          <ac:spMkLst>
            <pc:docMk/>
            <pc:sldMk cId="0" sldId="258"/>
            <ac:spMk id="107" creationId="{00000000-0000-0000-0000-000000000000}"/>
          </ac:spMkLst>
        </pc:spChg>
        <pc:picChg chg="add del mod">
          <ac:chgData name="Марианна Саакян" userId="9f0b22d6c3ca2092" providerId="LiveId" clId="{F6BA5DFE-D756-418D-94FF-1E4C6F265FB5}" dt="2026-03-18T18:03:19.955" v="453" actId="478"/>
          <ac:picMkLst>
            <pc:docMk/>
            <pc:sldMk cId="0" sldId="258"/>
            <ac:picMk id="3" creationId="{98FDB1E9-F80D-BA57-3DB6-65F20EC8A8C9}"/>
          </ac:picMkLst>
        </pc:picChg>
        <pc:picChg chg="add del mod">
          <ac:chgData name="Марианна Саакян" userId="9f0b22d6c3ca2092" providerId="LiveId" clId="{F6BA5DFE-D756-418D-94FF-1E4C6F265FB5}" dt="2026-03-18T18:04:24.748" v="465" actId="478"/>
          <ac:picMkLst>
            <pc:docMk/>
            <pc:sldMk cId="0" sldId="258"/>
            <ac:picMk id="5" creationId="{6EDBD101-FA5F-A04E-3A78-E282B643C9FF}"/>
          </ac:picMkLst>
        </pc:picChg>
        <pc:picChg chg="add del mod">
          <ac:chgData name="Марианна Саакян" userId="9f0b22d6c3ca2092" providerId="LiveId" clId="{F6BA5DFE-D756-418D-94FF-1E4C6F265FB5}" dt="2026-03-18T18:02:43.649" v="447" actId="478"/>
          <ac:picMkLst>
            <pc:docMk/>
            <pc:sldMk cId="0" sldId="258"/>
            <ac:picMk id="7" creationId="{EE3AA61D-6F0C-D8AB-F27E-EAFA9F2A1CB1}"/>
          </ac:picMkLst>
        </pc:picChg>
        <pc:picChg chg="add del mod">
          <ac:chgData name="Марианна Саакян" userId="9f0b22d6c3ca2092" providerId="LiveId" clId="{F6BA5DFE-D756-418D-94FF-1E4C6F265FB5}" dt="2026-03-18T18:01:39.532" v="441" actId="478"/>
          <ac:picMkLst>
            <pc:docMk/>
            <pc:sldMk cId="0" sldId="258"/>
            <ac:picMk id="9" creationId="{F6DF834A-35E7-8127-EA47-2AFBC8AE8831}"/>
          </ac:picMkLst>
        </pc:picChg>
        <pc:picChg chg="add mod">
          <ac:chgData name="Марианна Саакян" userId="9f0b22d6c3ca2092" providerId="LiveId" clId="{F6BA5DFE-D756-418D-94FF-1E4C6F265FB5}" dt="2026-03-18T18:06:36.385" v="477" actId="1076"/>
          <ac:picMkLst>
            <pc:docMk/>
            <pc:sldMk cId="0" sldId="258"/>
            <ac:picMk id="11" creationId="{FDC0FD2C-8EF3-D605-EAB7-1D5FB46B7D02}"/>
          </ac:picMkLst>
        </pc:picChg>
        <pc:picChg chg="add del mod">
          <ac:chgData name="Марианна Саакян" userId="9f0b22d6c3ca2092" providerId="LiveId" clId="{F6BA5DFE-D756-418D-94FF-1E4C6F265FB5}" dt="2026-03-18T18:05:34.254" v="469" actId="478"/>
          <ac:picMkLst>
            <pc:docMk/>
            <pc:sldMk cId="0" sldId="258"/>
            <ac:picMk id="13" creationId="{D165486E-6EC5-8AE7-9A11-51114C5FF1D5}"/>
          </ac:picMkLst>
        </pc:picChg>
        <pc:picChg chg="add del mod">
          <ac:chgData name="Марианна Саакян" userId="9f0b22d6c3ca2092" providerId="LiveId" clId="{F6BA5DFE-D756-418D-94FF-1E4C6F265FB5}" dt="2026-03-18T18:01:33.532" v="440" actId="478"/>
          <ac:picMkLst>
            <pc:docMk/>
            <pc:sldMk cId="0" sldId="258"/>
            <ac:picMk id="15" creationId="{2BBF3F04-6E79-F3FA-9319-703135660C3B}"/>
          </ac:picMkLst>
        </pc:picChg>
        <pc:picChg chg="add del mod">
          <ac:chgData name="Марианна Саакян" userId="9f0b22d6c3ca2092" providerId="LiveId" clId="{F6BA5DFE-D756-418D-94FF-1E4C6F265FB5}" dt="2026-03-18T18:02:58.422" v="450" actId="478"/>
          <ac:picMkLst>
            <pc:docMk/>
            <pc:sldMk cId="0" sldId="258"/>
            <ac:picMk id="17" creationId="{35CCFBAC-512A-59B4-13AA-08418473FB58}"/>
          </ac:picMkLst>
        </pc:picChg>
        <pc:picChg chg="add del mod">
          <ac:chgData name="Марианна Саакян" userId="9f0b22d6c3ca2092" providerId="LiveId" clId="{F6BA5DFE-D756-418D-94FF-1E4C6F265FB5}" dt="2026-03-18T18:00:54.239" v="435" actId="478"/>
          <ac:picMkLst>
            <pc:docMk/>
            <pc:sldMk cId="0" sldId="258"/>
            <ac:picMk id="19" creationId="{B7CD6721-5E75-4F11-3B57-07095E4A1194}"/>
          </ac:picMkLst>
        </pc:picChg>
        <pc:picChg chg="add mod">
          <ac:chgData name="Марианна Саакян" userId="9f0b22d6c3ca2092" providerId="LiveId" clId="{F6BA5DFE-D756-418D-94FF-1E4C6F265FB5}" dt="2026-03-18T18:06:32.512" v="476" actId="1076"/>
          <ac:picMkLst>
            <pc:docMk/>
            <pc:sldMk cId="0" sldId="258"/>
            <ac:picMk id="20" creationId="{35E5D428-5DE0-2644-C230-9B738D31678F}"/>
          </ac:picMkLst>
        </pc:picChg>
      </pc:sldChg>
      <pc:sldChg chg="addSp delSp modSp mod">
        <pc:chgData name="Марианна Саакян" userId="9f0b22d6c3ca2092" providerId="LiveId" clId="{F6BA5DFE-D756-418D-94FF-1E4C6F265FB5}" dt="2026-03-18T18:17:01.349" v="565" actId="948"/>
        <pc:sldMkLst>
          <pc:docMk/>
          <pc:sldMk cId="0" sldId="259"/>
        </pc:sldMkLst>
        <pc:spChg chg="add mod">
          <ac:chgData name="Марианна Саакян" userId="9f0b22d6c3ca2092" providerId="LiveId" clId="{F6BA5DFE-D756-418D-94FF-1E4C6F265FB5}" dt="2026-03-18T18:17:01.349" v="565" actId="948"/>
          <ac:spMkLst>
            <pc:docMk/>
            <pc:sldMk cId="0" sldId="259"/>
            <ac:spMk id="4" creationId="{90F2AA6A-2EF3-433C-9C96-45C4D106B48B}"/>
          </ac:spMkLst>
        </pc:spChg>
        <pc:spChg chg="add del mod">
          <ac:chgData name="Марианна Саакян" userId="9f0b22d6c3ca2092" providerId="LiveId" clId="{F6BA5DFE-D756-418D-94FF-1E4C6F265FB5}" dt="2026-03-18T18:00:00.521" v="429" actId="478"/>
          <ac:spMkLst>
            <pc:docMk/>
            <pc:sldMk cId="0" sldId="259"/>
            <ac:spMk id="7" creationId="{D36CE015-4194-6378-1B26-4754DBFB720F}"/>
          </ac:spMkLst>
        </pc:spChg>
        <pc:spChg chg="mod">
          <ac:chgData name="Марианна Саакян" userId="9f0b22d6c3ca2092" providerId="LiveId" clId="{F6BA5DFE-D756-418D-94FF-1E4C6F265FB5}" dt="2026-03-18T18:11:06.494" v="508" actId="14100"/>
          <ac:spMkLst>
            <pc:docMk/>
            <pc:sldMk cId="0" sldId="259"/>
            <ac:spMk id="112" creationId="{00000000-0000-0000-0000-000000000000}"/>
          </ac:spMkLst>
        </pc:spChg>
        <pc:picChg chg="add del mod">
          <ac:chgData name="Марианна Саакян" userId="9f0b22d6c3ca2092" providerId="LiveId" clId="{F6BA5DFE-D756-418D-94FF-1E4C6F265FB5}" dt="2026-03-18T18:03:06.644" v="452" actId="478"/>
          <ac:picMkLst>
            <pc:docMk/>
            <pc:sldMk cId="0" sldId="259"/>
            <ac:picMk id="5" creationId="{E8083290-E117-CF6F-2126-A0C1BC4B5DC9}"/>
          </ac:picMkLst>
        </pc:picChg>
        <pc:picChg chg="add mod">
          <ac:chgData name="Марианна Саакян" userId="9f0b22d6c3ca2092" providerId="LiveId" clId="{F6BA5DFE-D756-418D-94FF-1E4C6F265FB5}" dt="2026-03-18T18:04:10.609" v="464" actId="1076"/>
          <ac:picMkLst>
            <pc:docMk/>
            <pc:sldMk cId="0" sldId="259"/>
            <ac:picMk id="8" creationId="{2635B17D-10DE-472F-F6CE-20C8B6787D7F}"/>
          </ac:picMkLst>
        </pc:picChg>
        <pc:picChg chg="add mod">
          <ac:chgData name="Марианна Саакян" userId="9f0b22d6c3ca2092" providerId="LiveId" clId="{F6BA5DFE-D756-418D-94FF-1E4C6F265FB5}" dt="2026-03-18T18:03:53.832" v="461" actId="14100"/>
          <ac:picMkLst>
            <pc:docMk/>
            <pc:sldMk cId="0" sldId="259"/>
            <ac:picMk id="9" creationId="{D5445558-83F8-64D5-ED51-E91C2889C1C8}"/>
          </ac:picMkLst>
        </pc:picChg>
        <pc:picChg chg="add mod">
          <ac:chgData name="Марианна Саакян" userId="9f0b22d6c3ca2092" providerId="LiveId" clId="{F6BA5DFE-D756-418D-94FF-1E4C6F265FB5}" dt="2026-03-18T18:03:48.962" v="460" actId="14100"/>
          <ac:picMkLst>
            <pc:docMk/>
            <pc:sldMk cId="0" sldId="259"/>
            <ac:picMk id="10" creationId="{D18F1F13-14C2-7837-5E23-87D13B95F5CF}"/>
          </ac:picMkLst>
        </pc:picChg>
      </pc:sldChg>
      <pc:sldChg chg="addSp delSp modSp mod">
        <pc:chgData name="Марианна Саакян" userId="9f0b22d6c3ca2092" providerId="LiveId" clId="{F6BA5DFE-D756-418D-94FF-1E4C6F265FB5}" dt="2026-03-18T18:14:55.748" v="555" actId="1076"/>
        <pc:sldMkLst>
          <pc:docMk/>
          <pc:sldMk cId="0" sldId="260"/>
        </pc:sldMkLst>
        <pc:spChg chg="mod">
          <ac:chgData name="Марианна Саакян" userId="9f0b22d6c3ca2092" providerId="LiveId" clId="{F6BA5DFE-D756-418D-94FF-1E4C6F265FB5}" dt="2026-03-18T18:14:55.748" v="555" actId="1076"/>
          <ac:spMkLst>
            <pc:docMk/>
            <pc:sldMk cId="0" sldId="260"/>
            <ac:spMk id="117" creationId="{00000000-0000-0000-0000-000000000000}"/>
          </ac:spMkLst>
        </pc:spChg>
        <pc:spChg chg="mod">
          <ac:chgData name="Марианна Саакян" userId="9f0b22d6c3ca2092" providerId="LiveId" clId="{F6BA5DFE-D756-418D-94FF-1E4C6F265FB5}" dt="2026-03-18T18:14:48.036" v="554" actId="14100"/>
          <ac:spMkLst>
            <pc:docMk/>
            <pc:sldMk cId="0" sldId="260"/>
            <ac:spMk id="119" creationId="{00000000-0000-0000-0000-000000000000}"/>
          </ac:spMkLst>
        </pc:spChg>
        <pc:picChg chg="add mod">
          <ac:chgData name="Марианна Саакян" userId="9f0b22d6c3ca2092" providerId="LiveId" clId="{F6BA5DFE-D756-418D-94FF-1E4C6F265FB5}" dt="2026-03-18T18:07:13.924" v="479" actId="1076"/>
          <ac:picMkLst>
            <pc:docMk/>
            <pc:sldMk cId="0" sldId="260"/>
            <ac:picMk id="3" creationId="{76B99788-A9E3-8D42-FC48-1B58A7F28241}"/>
          </ac:picMkLst>
        </pc:picChg>
        <pc:picChg chg="add del mod">
          <ac:chgData name="Марианна Саакян" userId="9f0b22d6c3ca2092" providerId="LiveId" clId="{F6BA5DFE-D756-418D-94FF-1E4C6F265FB5}" dt="2026-03-18T18:06:59.609" v="478" actId="478"/>
          <ac:picMkLst>
            <pc:docMk/>
            <pc:sldMk cId="0" sldId="260"/>
            <ac:picMk id="5" creationId="{E4885234-0B2B-044A-AE0E-86E906F8FAC2}"/>
          </ac:picMkLst>
        </pc:picChg>
      </pc:sldChg>
      <pc:sldChg chg="addSp delSp modSp mod">
        <pc:chgData name="Марианна Саакян" userId="9f0b22d6c3ca2092" providerId="LiveId" clId="{F6BA5DFE-D756-418D-94FF-1E4C6F265FB5}" dt="2026-03-18T18:16:28.735" v="564" actId="20577"/>
        <pc:sldMkLst>
          <pc:docMk/>
          <pc:sldMk cId="0" sldId="261"/>
        </pc:sldMkLst>
        <pc:spChg chg="add mod">
          <ac:chgData name="Марианна Саакян" userId="9f0b22d6c3ca2092" providerId="LiveId" clId="{F6BA5DFE-D756-418D-94FF-1E4C6F265FB5}" dt="2026-03-18T18:16:28.735" v="564" actId="20577"/>
          <ac:spMkLst>
            <pc:docMk/>
            <pc:sldMk cId="0" sldId="261"/>
            <ac:spMk id="3" creationId="{5F4EC987-ED5B-8864-0C8E-6EA10330B5A9}"/>
          </ac:spMkLst>
        </pc:spChg>
        <pc:spChg chg="add mod">
          <ac:chgData name="Марианна Саакян" userId="9f0b22d6c3ca2092" providerId="LiveId" clId="{F6BA5DFE-D756-418D-94FF-1E4C6F265FB5}" dt="2026-03-18T18:00:31.032" v="434" actId="1076"/>
          <ac:spMkLst>
            <pc:docMk/>
            <pc:sldMk cId="0" sldId="261"/>
            <ac:spMk id="4" creationId="{7E34FE13-65B5-95F1-697D-CB6180D79C7A}"/>
          </ac:spMkLst>
        </pc:spChg>
        <pc:spChg chg="mod">
          <ac:chgData name="Марианна Саакян" userId="9f0b22d6c3ca2092" providerId="LiveId" clId="{F6BA5DFE-D756-418D-94FF-1E4C6F265FB5}" dt="2026-03-18T18:01:11.392" v="438" actId="1076"/>
          <ac:spMkLst>
            <pc:docMk/>
            <pc:sldMk cId="0" sldId="261"/>
            <ac:spMk id="124" creationId="{00000000-0000-0000-0000-000000000000}"/>
          </ac:spMkLst>
        </pc:spChg>
        <pc:picChg chg="add del mod">
          <ac:chgData name="Марианна Саакян" userId="9f0b22d6c3ca2092" providerId="LiveId" clId="{F6BA5DFE-D756-418D-94FF-1E4C6F265FB5}" dt="2026-03-18T18:05:00.002" v="466" actId="478"/>
          <ac:picMkLst>
            <pc:docMk/>
            <pc:sldMk cId="0" sldId="261"/>
            <ac:picMk id="5" creationId="{9BD79C12-FAAA-61A0-B311-D64977688A80}"/>
          </ac:picMkLst>
        </pc:picChg>
        <pc:picChg chg="add mod">
          <ac:chgData name="Марианна Саакян" userId="9f0b22d6c3ca2092" providerId="LiveId" clId="{F6BA5DFE-D756-418D-94FF-1E4C6F265FB5}" dt="2026-03-18T18:08:07.918" v="488" actId="14100"/>
          <ac:picMkLst>
            <pc:docMk/>
            <pc:sldMk cId="0" sldId="261"/>
            <ac:picMk id="6" creationId="{A5A16096-6E54-D2E2-AA23-B30616AB092C}"/>
          </ac:picMkLst>
        </pc:picChg>
        <pc:picChg chg="add mod">
          <ac:chgData name="Марианна Саакян" userId="9f0b22d6c3ca2092" providerId="LiveId" clId="{F6BA5DFE-D756-418D-94FF-1E4C6F265FB5}" dt="2026-03-18T18:08:17.994" v="489" actId="1076"/>
          <ac:picMkLst>
            <pc:docMk/>
            <pc:sldMk cId="0" sldId="261"/>
            <ac:picMk id="7" creationId="{7B2AB531-A55C-3DB0-D3A6-48566546D50C}"/>
          </ac:picMkLst>
        </pc:picChg>
        <pc:picChg chg="add mod">
          <ac:chgData name="Марианна Саакян" userId="9f0b22d6c3ca2092" providerId="LiveId" clId="{F6BA5DFE-D756-418D-94FF-1E4C6F265FB5}" dt="2026-03-18T18:07:59.218" v="486" actId="1076"/>
          <ac:picMkLst>
            <pc:docMk/>
            <pc:sldMk cId="0" sldId="261"/>
            <ac:picMk id="8" creationId="{202FFBBF-6CCD-F765-6F42-B1C57E2B2675}"/>
          </ac:picMkLst>
        </pc:picChg>
      </pc:sldChg>
      <pc:sldChg chg="addSp delSp modSp new mod">
        <pc:chgData name="Марианна Саакян" userId="9f0b22d6c3ca2092" providerId="LiveId" clId="{F6BA5DFE-D756-418D-94FF-1E4C6F265FB5}" dt="2026-03-19T19:33:11.002" v="598" actId="1076"/>
        <pc:sldMkLst>
          <pc:docMk/>
          <pc:sldMk cId="1653625742" sldId="263"/>
        </pc:sldMkLst>
        <pc:spChg chg="mod">
          <ac:chgData name="Марианна Саакян" userId="9f0b22d6c3ca2092" providerId="LiveId" clId="{F6BA5DFE-D756-418D-94FF-1E4C6F265FB5}" dt="2026-03-18T18:15:05.005" v="556" actId="1076"/>
          <ac:spMkLst>
            <pc:docMk/>
            <pc:sldMk cId="1653625742" sldId="263"/>
            <ac:spMk id="2" creationId="{126DB38D-86A3-01FB-54DA-1BE24E6649B5}"/>
          </ac:spMkLst>
        </pc:spChg>
        <pc:spChg chg="del">
          <ac:chgData name="Марианна Саакян" userId="9f0b22d6c3ca2092" providerId="LiveId" clId="{F6BA5DFE-D756-418D-94FF-1E4C6F265FB5}" dt="2026-03-18T17:54:39.441" v="403"/>
          <ac:spMkLst>
            <pc:docMk/>
            <pc:sldMk cId="1653625742" sldId="263"/>
            <ac:spMk id="3" creationId="{928F9C7B-8332-7073-956C-D0EE9E8465D7}"/>
          </ac:spMkLst>
        </pc:spChg>
        <pc:spChg chg="mod">
          <ac:chgData name="Марианна Саакян" userId="9f0b22d6c3ca2092" providerId="LiveId" clId="{F6BA5DFE-D756-418D-94FF-1E4C6F265FB5}" dt="2026-03-19T19:33:06.477" v="597" actId="1076"/>
          <ac:spMkLst>
            <pc:docMk/>
            <pc:sldMk cId="1653625742" sldId="263"/>
            <ac:spMk id="4" creationId="{D3AFD9E2-31C3-5105-2506-62C0B957B555}"/>
          </ac:spMkLst>
        </pc:spChg>
        <pc:spChg chg="add mod">
          <ac:chgData name="Марианна Саакян" userId="9f0b22d6c3ca2092" providerId="LiveId" clId="{F6BA5DFE-D756-418D-94FF-1E4C6F265FB5}" dt="2026-03-19T19:32:56.366" v="595" actId="1076"/>
          <ac:spMkLst>
            <pc:docMk/>
            <pc:sldMk cId="1653625742" sldId="263"/>
            <ac:spMk id="5" creationId="{42E31D37-3AC5-587F-A9AF-B33769655704}"/>
          </ac:spMkLst>
        </pc:spChg>
        <pc:picChg chg="add mod">
          <ac:chgData name="Марианна Саакян" userId="9f0b22d6c3ca2092" providerId="LiveId" clId="{F6BA5DFE-D756-418D-94FF-1E4C6F265FB5}" dt="2026-03-19T19:33:00.110" v="596" actId="1076"/>
          <ac:picMkLst>
            <pc:docMk/>
            <pc:sldMk cId="1653625742" sldId="263"/>
            <ac:picMk id="3" creationId="{6DC26419-C5C2-1ABF-739C-6938105FC7A8}"/>
          </ac:picMkLst>
        </pc:picChg>
        <pc:picChg chg="add mod">
          <ac:chgData name="Марианна Саакян" userId="9f0b22d6c3ca2092" providerId="LiveId" clId="{F6BA5DFE-D756-418D-94FF-1E4C6F265FB5}" dt="2026-03-19T19:33:11.002" v="598" actId="1076"/>
          <ac:picMkLst>
            <pc:docMk/>
            <pc:sldMk cId="1653625742" sldId="263"/>
            <ac:picMk id="1026" creationId="{01D38842-403E-08D6-4A53-5A36899B7BCC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ru-RU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dirty="0"/>
          </a:p>
        </p:txBody>
      </p:sp>
      <p:sp>
        <p:nvSpPr>
          <p:cNvPr id="90" name="Google Shape;90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dirty="0"/>
          </a:p>
        </p:txBody>
      </p:sp>
      <p:sp>
        <p:nvSpPr>
          <p:cNvPr id="98" name="Google Shape;98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g3352f216e9d_0_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dirty="0"/>
          </a:p>
        </p:txBody>
      </p:sp>
      <p:sp>
        <p:nvSpPr>
          <p:cNvPr id="104" name="Google Shape;104;g3352f216e9d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dirty="0"/>
          </a:p>
        </p:txBody>
      </p:sp>
      <p:sp>
        <p:nvSpPr>
          <p:cNvPr id="110" name="Google Shape;110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dirty="0"/>
          </a:p>
        </p:txBody>
      </p:sp>
      <p:sp>
        <p:nvSpPr>
          <p:cNvPr id="115" name="Google Shape;115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dirty="0"/>
          </a:p>
        </p:txBody>
      </p:sp>
      <p:sp>
        <p:nvSpPr>
          <p:cNvPr id="122" name="Google Shape;122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p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 dirty="0"/>
          </a:p>
        </p:txBody>
      </p:sp>
      <p:sp>
        <p:nvSpPr>
          <p:cNvPr id="127" name="Google Shape;127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и объект" type="obj">
  <p:cSld name="OBJECT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8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" name="Google Shape;17;p8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8" name="Google Shape;18;p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19" name="Google Shape;19;p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20" name="Google Shape;20;p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Объект с подписью" type="objTx">
  <p:cSld name="OBJECT_WITH_CAPTION_TEXT"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17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1" name="Google Shape;71;p17"/>
          <p:cNvSpPr txBox="1">
            <a:spLocks noGrp="1"/>
          </p:cNvSpPr>
          <p:nvPr>
            <p:ph type="body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marL="2286000" lvl="4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72" name="Google Shape;72;p17"/>
          <p:cNvSpPr txBox="1">
            <a:spLocks noGrp="1"/>
          </p:cNvSpPr>
          <p:nvPr>
            <p:ph type="body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73" name="Google Shape;73;p1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74" name="Google Shape;74;p1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75" name="Google Shape;75;p1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и вертикальный текст" type="vertTx">
  <p:cSld name="VERTICAL_TEXT">
    <p:spTree>
      <p:nvGrpSpPr>
        <p:cNvPr id="1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p18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8" name="Google Shape;78;p18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9" name="Google Shape;79;p1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80" name="Google Shape;80;p1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81" name="Google Shape;81;p1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Вертикальный заголовок и текст" type="vertTitleAndTx">
  <p:cSld name="VERTICAL_TITLE_AND_VERTICAL_TEXT"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p19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4" name="Google Shape;84;p19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5" name="Google Shape;85;p1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86" name="Google Shape;86;p1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87" name="Google Shape;87;p1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Пустой слайд" type="blank">
  <p:cSld name="BLANK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1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23" name="Google Shape;23;p1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24" name="Google Shape;24;p1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Рисунок с подписью" type="picTx">
  <p:cSld name="PICTURE_WITH_CAPTION_TEXT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10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10"/>
          <p:cNvSpPr>
            <a:spLocks noGrp="1"/>
          </p:cNvSpPr>
          <p:nvPr>
            <p:ph type="pic" idx="2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28" name="Google Shape;28;p10"/>
          <p:cNvSpPr txBox="1">
            <a:spLocks noGrp="1"/>
          </p:cNvSpPr>
          <p:nvPr>
            <p:ph type="body" idx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29" name="Google Shape;29;p1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30" name="Google Shape;30;p1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31" name="Google Shape;31;p1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Сравнение" type="tx">
  <p:cSld name="TITLE_AND_BODY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11"/>
          <p:cNvSpPr txBox="1">
            <a:spLocks noGrp="1"/>
          </p:cNvSpPr>
          <p:nvPr>
            <p:ph type="title"/>
          </p:nvPr>
        </p:nvSpPr>
        <p:spPr>
          <a:xfrm>
            <a:off x="839787" y="365125"/>
            <a:ext cx="10515601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4" name="Google Shape;34;p11"/>
          <p:cNvSpPr txBox="1">
            <a:spLocks noGrp="1"/>
          </p:cNvSpPr>
          <p:nvPr>
            <p:ph type="body" idx="1"/>
          </p:nvPr>
        </p:nvSpPr>
        <p:spPr>
          <a:xfrm>
            <a:off x="839787" y="1681163"/>
            <a:ext cx="5157790" cy="8239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  <a:defRPr sz="2400" b="1"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5" name="Google Shape;35;p1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Два объекта" type="twoObj">
  <p:cSld name="TWO_OBJECTS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9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9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9" name="Google Shape;39;p9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0" name="Google Shape;40;p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41" name="Google Shape;41;p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42" name="Google Shape;42;p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Титульный слайд" type="title">
  <p:cSld name="TITLE">
    <p:spTree>
      <p:nvGrpSpPr>
        <p:cNvPr id="1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p12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5" name="Google Shape;45;p12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46" name="Google Shape;46;p1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47" name="Google Shape;47;p1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48" name="Google Shape;48;p1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раздела" type="secHead">
  <p:cSld name="SECTION_HEADER"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13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1" name="Google Shape;51;p13"/>
          <p:cNvSpPr txBox="1"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52" name="Google Shape;52;p1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53" name="Google Shape;53;p1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54" name="Google Shape;54;p1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Сравнение" type="twoTxTwoObj">
  <p:cSld name="TWO_OBJECTS_WITH_TEXT"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p14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7" name="Google Shape;57;p14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58" name="Google Shape;58;p14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9" name="Google Shape;59;p14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60" name="Google Shape;60;p14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1" name="Google Shape;61;p1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62" name="Google Shape;62;p1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63" name="Google Shape;63;p1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Только заголовок" type="titleOnly">
  <p:cSld name="TITLE_ONLY">
    <p:spTree>
      <p:nvGrpSpPr>
        <p:cNvPr id="1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p15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6" name="Google Shape;66;p1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67" name="Google Shape;67;p1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68" name="Google Shape;68;p1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4">
            <a:alphaModFix/>
          </a:blip>
          <a:stretch>
            <a:fillRect/>
          </a:stretch>
        </a:blip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7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" name="Google Shape;11;p7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Google Shape;12;p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13" name="Google Shape;13;p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14" name="Google Shape;14;p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 dirty="0"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sv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svg"/><Relationship Id="rId5" Type="http://schemas.openxmlformats.org/officeDocument/2006/relationships/image" Target="../media/image7.png"/><Relationship Id="rId4" Type="http://schemas.openxmlformats.org/officeDocument/2006/relationships/image" Target="../media/image6.sv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svg"/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svg"/><Relationship Id="rId5" Type="http://schemas.openxmlformats.org/officeDocument/2006/relationships/image" Target="../media/image11.png"/><Relationship Id="rId4" Type="http://schemas.openxmlformats.org/officeDocument/2006/relationships/image" Target="../media/image10.sv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svg"/><Relationship Id="rId3" Type="http://schemas.openxmlformats.org/officeDocument/2006/relationships/image" Target="../media/image18.png"/><Relationship Id="rId7" Type="http://schemas.openxmlformats.org/officeDocument/2006/relationships/image" Target="../media/image2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1.svg"/><Relationship Id="rId5" Type="http://schemas.openxmlformats.org/officeDocument/2006/relationships/image" Target="../media/image20.png"/><Relationship Id="rId4" Type="http://schemas.openxmlformats.org/officeDocument/2006/relationships/image" Target="../media/image19.sv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" name="Google Shape;92;p1" descr="Аудитория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rcRect/>
          <a:stretch/>
        </p:blipFill>
        <p:spPr>
          <a:xfrm flipH="1">
            <a:off x="488325" y="1760425"/>
            <a:ext cx="3348600" cy="3784200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49803"/>
              </a:srgbClr>
            </a:outerShdw>
          </a:effectLst>
        </p:spPr>
      </p:pic>
      <p:sp>
        <p:nvSpPr>
          <p:cNvPr id="93" name="Google Shape;93;p1"/>
          <p:cNvSpPr/>
          <p:nvPr/>
        </p:nvSpPr>
        <p:spPr>
          <a:xfrm>
            <a:off x="3906675" y="2050175"/>
            <a:ext cx="7938900" cy="24006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endParaRPr sz="2200" b="0" i="0" u="none" strike="noStrike" cap="none" dirty="0">
              <a:solidFill>
                <a:srgbClr val="1F3864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lang="ru-RU" sz="3200" b="0" i="0" u="none" strike="noStrike" cap="none" dirty="0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Тема «Применение технологии «Ромашка Блума» при конструировании профилактического урока в деятельности социального педагога»</a:t>
            </a:r>
            <a:endParaRPr sz="3200" b="0" i="0" u="none" strike="noStrike" cap="none" dirty="0">
              <a:solidFill>
                <a:srgbClr val="1F386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4" name="Google Shape;94;p1"/>
          <p:cNvSpPr/>
          <p:nvPr/>
        </p:nvSpPr>
        <p:spPr>
          <a:xfrm>
            <a:off x="2125875" y="235950"/>
            <a:ext cx="7226100" cy="138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ru-RU" sz="2800" b="1" i="0" u="none" strike="noStrike" cap="none" dirty="0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Региональный </a:t>
            </a:r>
            <a:r>
              <a:rPr lang="ru-RU" sz="2800" b="1" dirty="0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интенсив</a:t>
            </a:r>
            <a:r>
              <a:rPr lang="ru-RU" sz="2800" b="1" i="0" u="none" strike="noStrike" cap="none" dirty="0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 sz="2800" b="1" i="0" u="none" strike="noStrike" cap="none" dirty="0">
              <a:solidFill>
                <a:srgbClr val="1F3864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ru-RU" sz="2800" b="1" i="0" u="none" strike="noStrike" cap="none" dirty="0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«</a:t>
            </a:r>
            <a:r>
              <a:rPr lang="ru-RU" sz="2800" b="1" dirty="0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Конструирование урока: от идеи до результата</a:t>
            </a:r>
            <a:r>
              <a:rPr lang="ru-RU" sz="2800" b="1" i="0" u="none" strike="noStrike" cap="none" dirty="0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»</a:t>
            </a:r>
            <a:endParaRPr sz="1400" b="1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5" name="Google Shape;95;p1"/>
          <p:cNvSpPr/>
          <p:nvPr/>
        </p:nvSpPr>
        <p:spPr>
          <a:xfrm>
            <a:off x="4828136" y="4788253"/>
            <a:ext cx="6096000" cy="6739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just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ru-RU" sz="1800" b="1" i="1" u="none" strike="noStrike" cap="none" dirty="0">
                <a:solidFill>
                  <a:srgbClr val="1D3152"/>
                </a:solidFill>
                <a:latin typeface="Calibri"/>
                <a:ea typeface="Calibri"/>
                <a:cs typeface="Calibri"/>
                <a:sym typeface="Calibri"/>
              </a:rPr>
              <a:t>Саакян Марианна Оганесовна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just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ru-RU" sz="1800" b="1" i="1" u="none" strike="noStrike" cap="none" dirty="0">
                <a:solidFill>
                  <a:srgbClr val="1D3152"/>
                </a:solidFill>
                <a:latin typeface="Calibri"/>
                <a:ea typeface="Calibri"/>
                <a:cs typeface="Calibri"/>
                <a:sym typeface="Calibri"/>
              </a:rPr>
              <a:t>Социальный педагог, МБОУ Опалиховская гимназия, </a:t>
            </a:r>
          </a:p>
          <a:p>
            <a:pPr marL="0" marR="0" lvl="0" indent="0" algn="just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ru-RU" sz="1800" b="1" i="1" u="none" strike="noStrike" cap="none" dirty="0">
                <a:solidFill>
                  <a:srgbClr val="1D3152"/>
                </a:solidFill>
                <a:latin typeface="Calibri"/>
                <a:ea typeface="Calibri"/>
                <a:cs typeface="Calibri"/>
                <a:sym typeface="Calibri"/>
              </a:rPr>
              <a:t>г.о. Красногорск</a:t>
            </a:r>
            <a:endParaRPr sz="1800" b="1" i="1" u="none" strike="noStrike" cap="none" dirty="0">
              <a:solidFill>
                <a:srgbClr val="1D3152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p2"/>
          <p:cNvSpPr txBox="1">
            <a:spLocks noGrp="1"/>
          </p:cNvSpPr>
          <p:nvPr>
            <p:ph type="title"/>
          </p:nvPr>
        </p:nvSpPr>
        <p:spPr>
          <a:xfrm>
            <a:off x="2093350" y="365125"/>
            <a:ext cx="7171800" cy="13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ru-RU" sz="3700" dirty="0"/>
              <a:t>Краткое описание опыта</a:t>
            </a:r>
            <a:endParaRPr sz="3700" dirty="0"/>
          </a:p>
        </p:txBody>
      </p:sp>
      <p:sp>
        <p:nvSpPr>
          <p:cNvPr id="101" name="Google Shape;101;p2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77500" lnSpcReduction="20000"/>
          </a:bodyPr>
          <a:lstStyle/>
          <a:p>
            <a:pPr marL="228600" lvl="0" indent="457200" algn="just">
              <a:lnSpc>
                <a:spcPct val="110000"/>
              </a:lnSpc>
              <a:spcBef>
                <a:spcPts val="0"/>
              </a:spcBef>
              <a:buSzPts val="2800"/>
              <a:buNone/>
            </a:pPr>
            <a:r>
              <a:rPr lang="ru-RU" dirty="0"/>
              <a:t>Цель: создание условий для формирования у обучающихся навыков критического анализа поведения и личной ответственности через использование алгоритма постановки вопросов разного типа (таксономия Блума).</a:t>
            </a:r>
            <a:endParaRPr dirty="0"/>
          </a:p>
          <a:p>
            <a:pPr marL="114300" indent="457200">
              <a:lnSpc>
                <a:spcPct val="110000"/>
              </a:lnSpc>
              <a:spcBef>
                <a:spcPts val="0"/>
              </a:spcBef>
              <a:buNone/>
            </a:pPr>
            <a:r>
              <a:rPr lang="ru-RU" dirty="0"/>
              <a:t>Задачи: </a:t>
            </a:r>
          </a:p>
          <a:p>
            <a:pPr marL="628650" indent="457200">
              <a:lnSpc>
                <a:spcPct val="110000"/>
              </a:lnSpc>
              <a:spcBef>
                <a:spcPts val="0"/>
              </a:spcBef>
              <a:buFont typeface="+mj-lt"/>
              <a:buAutoNum type="arabicPeriod"/>
            </a:pPr>
            <a:r>
              <a:rPr lang="ru-RU" dirty="0"/>
              <a:t>Адаптировать технологию «Ромашка Блума» для младшего школьного возраста (1 и 2-4 классы).</a:t>
            </a:r>
          </a:p>
          <a:p>
            <a:pPr marL="628650" indent="457200">
              <a:lnSpc>
                <a:spcPct val="110000"/>
              </a:lnSpc>
              <a:spcBef>
                <a:spcPts val="0"/>
              </a:spcBef>
              <a:buFont typeface="+mj-lt"/>
              <a:buAutoNum type="arabicPeriod"/>
            </a:pPr>
            <a:r>
              <a:rPr lang="ru-RU" dirty="0"/>
              <a:t>Спроектировать профилактические уроки, направленные на профилактику асоциальных явлений (мелкое хищение, порча имущества, буллинг).</a:t>
            </a:r>
          </a:p>
          <a:p>
            <a:pPr marL="628650" indent="457200">
              <a:lnSpc>
                <a:spcPct val="110000"/>
              </a:lnSpc>
              <a:spcBef>
                <a:spcPts val="0"/>
              </a:spcBef>
              <a:buFont typeface="+mj-lt"/>
              <a:buAutoNum type="arabicPeriod"/>
            </a:pPr>
            <a:r>
              <a:rPr lang="ru-RU" dirty="0"/>
              <a:t>Научить детей рассматривать проблемную ситуацию с разных сторон: от простой констатации факта до поиска творческого решения и нравственной оценки.</a:t>
            </a:r>
          </a:p>
        </p:txBody>
      </p:sp>
      <p:pic>
        <p:nvPicPr>
          <p:cNvPr id="2" name="Рисунок 1" descr="Лампочка и шестеренка">
            <a:extLst>
              <a:ext uri="{FF2B5EF4-FFF2-40B4-BE49-F238E27FC236}">
                <a16:creationId xmlns:a16="http://schemas.microsoft.com/office/drawing/2014/main" id="{272FA359-5180-B267-78D9-A2E32263DD5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4887" y="1825625"/>
            <a:ext cx="914400" cy="91440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g3352f216e9d_0_0"/>
          <p:cNvSpPr txBox="1">
            <a:spLocks noGrp="1"/>
          </p:cNvSpPr>
          <p:nvPr>
            <p:ph type="title"/>
          </p:nvPr>
        </p:nvSpPr>
        <p:spPr>
          <a:xfrm>
            <a:off x="2359075" y="211825"/>
            <a:ext cx="7171800" cy="13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ru-RU" sz="3700" dirty="0"/>
              <a:t>Теоретическое описание приема</a:t>
            </a:r>
            <a:endParaRPr sz="3700" dirty="0"/>
          </a:p>
        </p:txBody>
      </p:sp>
      <p:sp>
        <p:nvSpPr>
          <p:cNvPr id="107" name="Google Shape;107;g3352f216e9d_0_0"/>
          <p:cNvSpPr txBox="1">
            <a:spLocks noGrp="1"/>
          </p:cNvSpPr>
          <p:nvPr>
            <p:ph type="body" idx="1"/>
          </p:nvPr>
        </p:nvSpPr>
        <p:spPr>
          <a:xfrm>
            <a:off x="687175" y="1447450"/>
            <a:ext cx="10515600" cy="435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77500" lnSpcReduction="20000"/>
          </a:bodyPr>
          <a:lstStyle/>
          <a:p>
            <a:pPr marL="114300" indent="45720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2400" dirty="0"/>
              <a:t>«Ромашка Блума» (или «Кубик Блума») — это педагогический прием, основанный на таксономии (классификации) целей обучения американского психолога Бенджамина Блума. </a:t>
            </a:r>
            <a:br>
              <a:rPr lang="ru-RU" sz="2400" dirty="0"/>
            </a:br>
            <a:r>
              <a:rPr lang="ru-RU" sz="2400" dirty="0"/>
              <a:t>6 лепестков ромашки соответствуют 6 типам вопросов, которые охватывают все уровни познания: от простого запоминания до творчества и оценки.</a:t>
            </a:r>
          </a:p>
          <a:p>
            <a:pPr marL="114300" indent="457200" algn="just">
              <a:lnSpc>
                <a:spcPct val="120000"/>
              </a:lnSpc>
              <a:spcBef>
                <a:spcPts val="0"/>
              </a:spcBef>
              <a:buNone/>
            </a:pPr>
            <a:endParaRPr lang="ru-RU" sz="2400" dirty="0"/>
          </a:p>
          <a:p>
            <a:pPr marL="114300" indent="45720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2400" dirty="0"/>
              <a:t>Метод позволяет перевести ребенка из пассивной позиции («мне сказали») в активную («я думаю, анализирую, делаю вывод»).</a:t>
            </a:r>
          </a:p>
          <a:p>
            <a:pPr marL="114300" indent="45720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2400" b="1" dirty="0"/>
              <a:t>Классические типы вопросов:</a:t>
            </a:r>
            <a:endParaRPr lang="ru-RU" sz="2400" dirty="0"/>
          </a:p>
          <a:p>
            <a:pPr marL="1028700" lvl="1" indent="457200" algn="just">
              <a:lnSpc>
                <a:spcPct val="120000"/>
              </a:lnSpc>
              <a:spcBef>
                <a:spcPts val="0"/>
              </a:spcBef>
              <a:buFont typeface="+mj-lt"/>
              <a:buAutoNum type="arabicPeriod"/>
            </a:pPr>
            <a:r>
              <a:rPr lang="ru-RU" b="1" dirty="0"/>
              <a:t>Простые (факты):</a:t>
            </a:r>
            <a:r>
              <a:rPr lang="ru-RU" dirty="0"/>
              <a:t> Кто? Где? Когда? Что сделал?</a:t>
            </a:r>
          </a:p>
          <a:p>
            <a:pPr marL="1028700" lvl="1" indent="457200" algn="just">
              <a:lnSpc>
                <a:spcPct val="120000"/>
              </a:lnSpc>
              <a:spcBef>
                <a:spcPts val="0"/>
              </a:spcBef>
              <a:buFont typeface="+mj-lt"/>
              <a:buAutoNum type="arabicPeriod"/>
            </a:pPr>
            <a:r>
              <a:rPr lang="ru-RU" b="1" dirty="0"/>
              <a:t>Уточняющие (понимание):</a:t>
            </a:r>
            <a:r>
              <a:rPr lang="ru-RU" dirty="0"/>
              <a:t> Правильно ли я понял, что...?</a:t>
            </a:r>
          </a:p>
          <a:p>
            <a:pPr marL="1028700" lvl="1" indent="457200" algn="just">
              <a:lnSpc>
                <a:spcPct val="120000"/>
              </a:lnSpc>
              <a:spcBef>
                <a:spcPts val="0"/>
              </a:spcBef>
              <a:buFont typeface="+mj-lt"/>
              <a:buAutoNum type="arabicPeriod"/>
            </a:pPr>
            <a:r>
              <a:rPr lang="ru-RU" b="1" dirty="0"/>
              <a:t>Интерпретационные (объяснение):</a:t>
            </a:r>
            <a:r>
              <a:rPr lang="ru-RU" dirty="0"/>
              <a:t> Почему? В чем причина?</a:t>
            </a:r>
          </a:p>
          <a:p>
            <a:pPr marL="1028700" lvl="1" indent="457200" algn="just">
              <a:lnSpc>
                <a:spcPct val="120000"/>
              </a:lnSpc>
              <a:spcBef>
                <a:spcPts val="0"/>
              </a:spcBef>
              <a:buFont typeface="+mj-lt"/>
              <a:buAutoNum type="arabicPeriod"/>
            </a:pPr>
            <a:r>
              <a:rPr lang="ru-RU" b="1" dirty="0"/>
              <a:t>Практические (применение):</a:t>
            </a:r>
            <a:r>
              <a:rPr lang="ru-RU" dirty="0"/>
              <a:t> Как это применить в жизни? Как поступить иначе?</a:t>
            </a:r>
          </a:p>
          <a:p>
            <a:pPr marL="1028700" lvl="1" indent="457200" algn="just">
              <a:lnSpc>
                <a:spcPct val="120000"/>
              </a:lnSpc>
              <a:spcBef>
                <a:spcPts val="0"/>
              </a:spcBef>
              <a:buFont typeface="+mj-lt"/>
              <a:buAutoNum type="arabicPeriod"/>
            </a:pPr>
            <a:r>
              <a:rPr lang="ru-RU" b="1" dirty="0"/>
              <a:t>Оценочные (оценка):</a:t>
            </a:r>
            <a:r>
              <a:rPr lang="ru-RU" dirty="0"/>
              <a:t> Что лучше? Почему это плохо/хорошо?</a:t>
            </a:r>
          </a:p>
          <a:p>
            <a:pPr marL="1028700" lvl="1" indent="457200" algn="just">
              <a:lnSpc>
                <a:spcPct val="120000"/>
              </a:lnSpc>
              <a:spcBef>
                <a:spcPts val="0"/>
              </a:spcBef>
              <a:buFont typeface="+mj-lt"/>
              <a:buAutoNum type="arabicPeriod"/>
            </a:pPr>
            <a:r>
              <a:rPr lang="ru-RU" b="1" dirty="0"/>
              <a:t>Творческие (синтез):</a:t>
            </a:r>
            <a:r>
              <a:rPr lang="ru-RU" dirty="0"/>
              <a:t> Что было бы, если...? Придумай продолжение.</a:t>
            </a:r>
          </a:p>
          <a:p>
            <a:pPr marL="228600" lvl="0" indent="-508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endParaRPr dirty="0"/>
          </a:p>
        </p:txBody>
      </p:sp>
      <p:pic>
        <p:nvPicPr>
          <p:cNvPr id="11" name="Рисунок 10" descr="Вопросительный знак">
            <a:extLst>
              <a:ext uri="{FF2B5EF4-FFF2-40B4-BE49-F238E27FC236}">
                <a16:creationId xmlns:a16="http://schemas.microsoft.com/office/drawing/2014/main" id="{FDC0FD2C-8EF3-D605-EAB7-1D5FB46B7D0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0" y="3948876"/>
            <a:ext cx="914400" cy="914400"/>
          </a:xfrm>
          <a:prstGeom prst="rect">
            <a:avLst/>
          </a:prstGeom>
        </p:spPr>
      </p:pic>
      <p:pic>
        <p:nvPicPr>
          <p:cNvPr id="20" name="Рисунок 19" descr="Цветок без стебля">
            <a:extLst>
              <a:ext uri="{FF2B5EF4-FFF2-40B4-BE49-F238E27FC236}">
                <a16:creationId xmlns:a16="http://schemas.microsoft.com/office/drawing/2014/main" id="{35E5D428-5DE0-2644-C230-9B738D31678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0" y="1537525"/>
            <a:ext cx="914400" cy="91440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p3"/>
          <p:cNvSpPr txBox="1">
            <a:spLocks noGrp="1"/>
          </p:cNvSpPr>
          <p:nvPr>
            <p:ph type="title" idx="4294967295"/>
          </p:nvPr>
        </p:nvSpPr>
        <p:spPr>
          <a:xfrm>
            <a:off x="2290130" y="39222"/>
            <a:ext cx="6710995" cy="13347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alibri"/>
              <a:buNone/>
            </a:pPr>
            <a:endParaRPr dirty="0"/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alibri"/>
              <a:buNone/>
            </a:pPr>
            <a:r>
              <a:rPr lang="ru-RU" dirty="0"/>
              <a:t>Практическая значимость</a:t>
            </a:r>
            <a:endParaRPr dirty="0"/>
          </a:p>
        </p:txBody>
      </p:sp>
      <p:sp>
        <p:nvSpPr>
          <p:cNvPr id="4" name="Google Shape;107;g3352f216e9d_0_0">
            <a:extLst>
              <a:ext uri="{FF2B5EF4-FFF2-40B4-BE49-F238E27FC236}">
                <a16:creationId xmlns:a16="http://schemas.microsoft.com/office/drawing/2014/main" id="{90F2AA6A-2EF3-433C-9C96-45C4D106B48B}"/>
              </a:ext>
            </a:extLst>
          </p:cNvPr>
          <p:cNvSpPr txBox="1">
            <a:spLocks/>
          </p:cNvSpPr>
          <p:nvPr/>
        </p:nvSpPr>
        <p:spPr>
          <a:xfrm>
            <a:off x="-1" y="1947475"/>
            <a:ext cx="7810703" cy="4551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62500" lnSpcReduction="200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457200" algn="just">
              <a:lnSpc>
                <a:spcPct val="120000"/>
              </a:lnSpc>
            </a:pPr>
            <a:r>
              <a:rPr lang="ru-RU" sz="29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Предмет:</a:t>
            </a:r>
            <a:r>
              <a:rPr lang="ru-RU" sz="29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 Внеурочная деятельность, классный час, занятие с социальным педагогом по профилактике правонарушений.</a:t>
            </a:r>
          </a:p>
          <a:p>
            <a:pPr indent="457200" algn="just">
              <a:lnSpc>
                <a:spcPct val="120000"/>
              </a:lnSpc>
            </a:pPr>
            <a:r>
              <a:rPr lang="ru-RU" sz="29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Классы и темы уроков (апробация):</a:t>
            </a:r>
            <a:endParaRPr lang="ru-RU" sz="29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lvl="1" indent="457200" algn="just">
              <a:lnSpc>
                <a:spcPct val="120000"/>
              </a:lnSpc>
            </a:pPr>
            <a:r>
              <a:rPr lang="ru-RU" sz="29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1-2 классы:</a:t>
            </a:r>
            <a:r>
              <a:rPr lang="ru-RU" sz="29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 «Что такое "хорошо" и что такое "плохо"? Учимся делать правильный выбор» (профилактика асоциальных поступков).</a:t>
            </a:r>
          </a:p>
          <a:p>
            <a:pPr lvl="1" indent="457200" algn="just">
              <a:lnSpc>
                <a:spcPct val="120000"/>
              </a:lnSpc>
            </a:pPr>
            <a:r>
              <a:rPr lang="ru-RU" sz="29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3-4 классы:</a:t>
            </a:r>
            <a:r>
              <a:rPr lang="ru-RU" sz="29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 «Мои поступки и их последствия» (профилактика деструктивного поведения).</a:t>
            </a:r>
          </a:p>
          <a:p>
            <a:pPr indent="457200" algn="just">
              <a:lnSpc>
                <a:spcPct val="120000"/>
              </a:lnSpc>
            </a:pPr>
            <a:r>
              <a:rPr lang="ru-RU" sz="29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Этап урока:</a:t>
            </a:r>
            <a:r>
              <a:rPr lang="ru-RU" sz="29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 Основной этап — анализ проблемных ситуаций (кейсов).</a:t>
            </a:r>
          </a:p>
          <a:p>
            <a:pPr indent="457200" algn="just">
              <a:lnSpc>
                <a:spcPct val="120000"/>
              </a:lnSpc>
            </a:pPr>
            <a:r>
              <a:rPr lang="ru-RU" sz="29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Варианты применения (вариативность):</a:t>
            </a:r>
            <a:endParaRPr lang="ru-RU" sz="29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514350" lvl="1" indent="457200" algn="just">
              <a:lnSpc>
                <a:spcPct val="120000"/>
              </a:lnSpc>
              <a:buFont typeface="+mj-lt"/>
              <a:buAutoNum type="arabicPeriod"/>
            </a:pPr>
            <a:r>
              <a:rPr lang="ru-RU" sz="29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Фронтально:</a:t>
            </a:r>
            <a:r>
              <a:rPr lang="ru-RU" sz="29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 Педагог сам задает вопросы по «лепесткам» ко всей ситуации.</a:t>
            </a:r>
          </a:p>
          <a:p>
            <a:pPr marL="514350" lvl="1" indent="457200" algn="just">
              <a:lnSpc>
                <a:spcPct val="120000"/>
              </a:lnSpc>
              <a:buFont typeface="+mj-lt"/>
              <a:buAutoNum type="arabicPeriod"/>
            </a:pPr>
            <a:r>
              <a:rPr lang="ru-RU" sz="29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В группах:</a:t>
            </a:r>
            <a:r>
              <a:rPr lang="ru-RU" sz="29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 Каждая группа получает свой кейс и готовит по 1-2 вопроса разных типов для оппонентов (как в уроке для 3-4 классов).</a:t>
            </a:r>
          </a:p>
          <a:p>
            <a:pPr marL="514350" lvl="1" indent="457200" algn="just">
              <a:lnSpc>
                <a:spcPct val="120000"/>
              </a:lnSpc>
              <a:buFont typeface="+mj-lt"/>
              <a:buAutoNum type="arabicPeriod"/>
            </a:pPr>
            <a:r>
              <a:rPr lang="ru-RU" sz="29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Индивидуально:</a:t>
            </a:r>
            <a:r>
              <a:rPr lang="ru-RU" sz="29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 Ребенок получает карточку-памятку с вопросами для анализа своего или чужого поступка.</a:t>
            </a:r>
          </a:p>
          <a:p>
            <a:r>
              <a:rPr lang="ru-RU" sz="29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	</a:t>
            </a:r>
          </a:p>
          <a:p>
            <a:pPr marL="228600" indent="-50800">
              <a:lnSpc>
                <a:spcPct val="90000"/>
              </a:lnSpc>
              <a:buClr>
                <a:schemeClr val="dk1"/>
              </a:buClr>
              <a:buSzPts val="2800"/>
            </a:pPr>
            <a:endParaRPr lang="ru-RU" dirty="0"/>
          </a:p>
        </p:txBody>
      </p:sp>
      <p:pic>
        <p:nvPicPr>
          <p:cNvPr id="8" name="Рисунок 7" descr="Мозговой штурм группы">
            <a:extLst>
              <a:ext uri="{FF2B5EF4-FFF2-40B4-BE49-F238E27FC236}">
                <a16:creationId xmlns:a16="http://schemas.microsoft.com/office/drawing/2014/main" id="{2635B17D-10DE-472F-F6CE-20C8B6787D7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145416" y="4043362"/>
            <a:ext cx="1334713" cy="1334713"/>
          </a:xfrm>
          <a:prstGeom prst="rect">
            <a:avLst/>
          </a:prstGeom>
        </p:spPr>
      </p:pic>
      <p:pic>
        <p:nvPicPr>
          <p:cNvPr id="9" name="Рисунок 8" descr="Профессор">
            <a:extLst>
              <a:ext uri="{FF2B5EF4-FFF2-40B4-BE49-F238E27FC236}">
                <a16:creationId xmlns:a16="http://schemas.microsoft.com/office/drawing/2014/main" id="{D5445558-83F8-64D5-ED51-E91C2889C1C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7810703" y="2708649"/>
            <a:ext cx="1334713" cy="1334713"/>
          </a:xfrm>
          <a:prstGeom prst="rect">
            <a:avLst/>
          </a:prstGeom>
        </p:spPr>
      </p:pic>
      <p:pic>
        <p:nvPicPr>
          <p:cNvPr id="10" name="Рисунок 9" descr="Голова с шестеренками">
            <a:extLst>
              <a:ext uri="{FF2B5EF4-FFF2-40B4-BE49-F238E27FC236}">
                <a16:creationId xmlns:a16="http://schemas.microsoft.com/office/drawing/2014/main" id="{D18F1F13-14C2-7837-5E23-87D13B95F5CF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10438187" y="2708649"/>
            <a:ext cx="1334713" cy="1334713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4"/>
          <p:cNvSpPr txBox="1">
            <a:spLocks noGrp="1"/>
          </p:cNvSpPr>
          <p:nvPr>
            <p:ph type="title"/>
          </p:nvPr>
        </p:nvSpPr>
        <p:spPr>
          <a:xfrm>
            <a:off x="2428877" y="-342900"/>
            <a:ext cx="5597525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lang="ru-RU" dirty="0"/>
              <a:t>Применение приема на уроке 1 класс</a:t>
            </a:r>
            <a:endParaRPr dirty="0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76B99788-A9E3-8D42-FC48-1B58A7F28241}"/>
              </a:ext>
            </a:extLst>
          </p:cNvPr>
          <p:cNvPicPr>
            <a:picLocks noGrp="1" noChangeAspect="1"/>
          </p:cNvPicPr>
          <p:nvPr>
            <p:ph type="pic" idx="2"/>
          </p:nvPr>
        </p:nvPicPr>
        <p:blipFill>
          <a:blip r:embed="rId3"/>
          <a:srcRect l="14777" r="14777"/>
          <a:stretch>
            <a:fillRect/>
          </a:stretch>
        </p:blipFill>
        <p:spPr>
          <a:xfrm>
            <a:off x="5697539" y="1116013"/>
            <a:ext cx="6172200" cy="4873625"/>
          </a:xfrm>
          <a:prstGeom prst="rect">
            <a:avLst/>
          </a:prstGeom>
          <a:noFill/>
          <a:ln>
            <a:noFill/>
          </a:ln>
        </p:spPr>
      </p:pic>
      <p:sp>
        <p:nvSpPr>
          <p:cNvPr id="119" name="Google Shape;119;p4"/>
          <p:cNvSpPr txBox="1">
            <a:spLocks noGrp="1"/>
          </p:cNvSpPr>
          <p:nvPr>
            <p:ph type="body" idx="1"/>
          </p:nvPr>
        </p:nvSpPr>
        <p:spPr>
          <a:xfrm>
            <a:off x="100014" y="1708149"/>
            <a:ext cx="5597524" cy="4732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85000" lnSpcReduction="20000"/>
          </a:bodyPr>
          <a:lstStyle/>
          <a:p>
            <a:pPr marL="0" indent="228600" algn="just">
              <a:lnSpc>
                <a:spcPct val="120000"/>
              </a:lnSpc>
              <a:spcBef>
                <a:spcPts val="0"/>
              </a:spcBef>
            </a:pPr>
            <a:r>
              <a:rPr lang="ru-RU" sz="1800" dirty="0"/>
              <a:t>Для 1 класса классическая «Ромашка» из 6 лепестков сложна. Она была трансформирована в </a:t>
            </a:r>
            <a:r>
              <a:rPr lang="ru-RU" sz="1800" b="1" dirty="0"/>
              <a:t>«Волшебные лепестки-вопросики»</a:t>
            </a:r>
            <a:r>
              <a:rPr lang="ru-RU" sz="1800" dirty="0"/>
              <a:t> с упрощенными формулировками и меньшим количеством (4 лепестка).</a:t>
            </a:r>
          </a:p>
          <a:p>
            <a:pPr marL="0" indent="228600" algn="just">
              <a:lnSpc>
                <a:spcPct val="120000"/>
              </a:lnSpc>
              <a:spcBef>
                <a:spcPts val="0"/>
              </a:spcBef>
            </a:pPr>
            <a:r>
              <a:rPr lang="ru-RU" sz="1800" b="1" dirty="0"/>
              <a:t>Лепестки для 1 класса:</a:t>
            </a:r>
            <a:endParaRPr lang="ru-RU" sz="1800" dirty="0"/>
          </a:p>
          <a:p>
            <a:pPr marL="0" lvl="1" indent="228600" algn="just">
              <a:lnSpc>
                <a:spcPct val="120000"/>
              </a:lnSpc>
              <a:spcBef>
                <a:spcPts val="0"/>
              </a:spcBef>
            </a:pPr>
            <a:r>
              <a:rPr lang="ru-RU" sz="1800" b="1" dirty="0"/>
              <a:t>«Назови»</a:t>
            </a:r>
            <a:r>
              <a:rPr lang="ru-RU" sz="1800" dirty="0"/>
              <a:t> (Кто это сделал? Что случилось?) — аналог простого вопроса.</a:t>
            </a:r>
          </a:p>
          <a:p>
            <a:pPr marL="0" lvl="1" indent="228600" algn="just">
              <a:lnSpc>
                <a:spcPct val="120000"/>
              </a:lnSpc>
              <a:spcBef>
                <a:spcPts val="0"/>
              </a:spcBef>
            </a:pPr>
            <a:r>
              <a:rPr lang="ru-RU" sz="1800" b="1" dirty="0"/>
              <a:t>«Чувства»</a:t>
            </a:r>
            <a:r>
              <a:rPr lang="ru-RU" sz="1800" dirty="0"/>
              <a:t> (Что чувствует тот, кого обидели? А тот, кто обидел?) — аналог интерпретационного и оценочного вопроса, но через эмоции.</a:t>
            </a:r>
          </a:p>
          <a:p>
            <a:pPr marL="0" lvl="1" indent="228600" algn="just">
              <a:lnSpc>
                <a:spcPct val="120000"/>
              </a:lnSpc>
              <a:spcBef>
                <a:spcPts val="0"/>
              </a:spcBef>
            </a:pPr>
            <a:r>
              <a:rPr lang="ru-RU" sz="1800" b="1" dirty="0"/>
              <a:t>«Почему?»</a:t>
            </a:r>
            <a:r>
              <a:rPr lang="ru-RU" sz="1800" dirty="0"/>
              <a:t> (Почему герой так поступил? Голодный? Хотел поиграть?) — аналог объясняющего вопроса.</a:t>
            </a:r>
          </a:p>
          <a:p>
            <a:pPr marL="0" lvl="1" indent="228600" algn="just">
              <a:lnSpc>
                <a:spcPct val="120000"/>
              </a:lnSpc>
              <a:spcBef>
                <a:spcPts val="0"/>
              </a:spcBef>
            </a:pPr>
            <a:r>
              <a:rPr lang="ru-RU" sz="1800" b="1" dirty="0"/>
              <a:t>«Как исправить?»</a:t>
            </a:r>
            <a:r>
              <a:rPr lang="ru-RU" sz="1800" dirty="0"/>
              <a:t> (Что теперь делать? Как помириться?) — аналог практического вопроса.</a:t>
            </a:r>
          </a:p>
          <a:p>
            <a:pPr marL="0" indent="228600" algn="just">
              <a:lnSpc>
                <a:spcPct val="120000"/>
              </a:lnSpc>
              <a:spcBef>
                <a:spcPts val="0"/>
              </a:spcBef>
            </a:pPr>
            <a:r>
              <a:rPr lang="ru-RU" sz="1800" b="1" dirty="0"/>
              <a:t>Ситуация:</a:t>
            </a:r>
            <a:r>
              <a:rPr lang="ru-RU" sz="1800" dirty="0"/>
              <a:t> Зайчик без спроса съел грушу у белочки, предназначенную для бельчат.</a:t>
            </a:r>
          </a:p>
          <a:p>
            <a:pPr marL="0" indent="228600" algn="just">
              <a:lnSpc>
                <a:spcPct val="120000"/>
              </a:lnSpc>
              <a:spcBef>
                <a:spcPts val="0"/>
              </a:spcBef>
            </a:pPr>
            <a:r>
              <a:rPr lang="ru-RU" sz="1800" b="1" dirty="0"/>
              <a:t>Результат:</a:t>
            </a:r>
            <a:r>
              <a:rPr lang="ru-RU" sz="1800" dirty="0"/>
              <a:t> Дети через понятные вопросы и игру учатся базовым социальным нормам: «чужое брать нельзя», «нужно извиняться», «ошибки можно исправить».</a:t>
            </a:r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endParaRPr i="1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26DB38D-86A3-01FB-54DA-1BE24E6649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7412" y="460374"/>
            <a:ext cx="5529263" cy="814388"/>
          </a:xfrm>
        </p:spPr>
        <p:txBody>
          <a:bodyPr>
            <a:normAutofit fontScale="90000"/>
          </a:bodyPr>
          <a:lstStyle/>
          <a:p>
            <a:r>
              <a:rPr lang="ru-RU" dirty="0"/>
              <a:t>Применение приема на уроке </a:t>
            </a:r>
            <a:br>
              <a:rPr lang="ru-RU" dirty="0"/>
            </a:br>
            <a:r>
              <a:rPr lang="ru-RU" dirty="0"/>
              <a:t>2-4 классы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D3AFD9E2-31C3-5105-2506-62C0B957B55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400800" y="4137398"/>
            <a:ext cx="5183188" cy="2199993"/>
          </a:xfrm>
        </p:spPr>
        <p:txBody>
          <a:bodyPr>
            <a:normAutofit/>
          </a:bodyPr>
          <a:lstStyle/>
          <a:p>
            <a:pPr marL="0" lvl="1" indent="228600" algn="just">
              <a:lnSpc>
                <a:spcPct val="110000"/>
              </a:lnSpc>
              <a:spcBef>
                <a:spcPts val="0"/>
              </a:spcBef>
            </a:pPr>
            <a:r>
              <a:rPr lang="ru-RU" b="1" dirty="0"/>
              <a:t>Практический вопрос:</a:t>
            </a:r>
            <a:r>
              <a:rPr lang="ru-RU" dirty="0"/>
              <a:t> Что нужно было сделать вместо того, чтобы красть? </a:t>
            </a:r>
            <a:r>
              <a:rPr lang="ru-RU" i="1" dirty="0"/>
              <a:t>(Попросить у мамы, подождать, накопить)</a:t>
            </a:r>
            <a:endParaRPr lang="ru-RU" dirty="0"/>
          </a:p>
          <a:p>
            <a:pPr marL="0" lvl="1" indent="228600" algn="just">
              <a:lnSpc>
                <a:spcPct val="110000"/>
              </a:lnSpc>
              <a:spcBef>
                <a:spcPts val="0"/>
              </a:spcBef>
            </a:pPr>
            <a:r>
              <a:rPr lang="ru-RU" b="1" dirty="0"/>
              <a:t>Творческий вопрос:</a:t>
            </a:r>
            <a:r>
              <a:rPr lang="ru-RU" dirty="0"/>
              <a:t> Придумайте продолжение, где Витя исправляет свою ошибку. </a:t>
            </a:r>
            <a:r>
              <a:rPr lang="ru-RU" i="1" dirty="0"/>
              <a:t>(Признаться маме, вернуть деньги, извиниться перед продавцом)</a:t>
            </a:r>
            <a:endParaRPr lang="ru-RU" dirty="0"/>
          </a:p>
          <a:p>
            <a:pPr marL="0" indent="228600" algn="just">
              <a:lnSpc>
                <a:spcPct val="110000"/>
              </a:lnSpc>
              <a:spcBef>
                <a:spcPts val="0"/>
              </a:spcBef>
            </a:pPr>
            <a:r>
              <a:rPr lang="ru-RU" sz="1400" b="1" dirty="0"/>
              <a:t>Результат:</a:t>
            </a:r>
            <a:r>
              <a:rPr lang="ru-RU" sz="1400" dirty="0"/>
              <a:t> Дети не просто осудили поступок, они прошли путь от понимания факта до поиска конструктивного решения и нравственной самооценки.</a:t>
            </a:r>
          </a:p>
          <a:p>
            <a:endParaRPr lang="ru-RU" dirty="0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01D38842-403E-08D6-4A53-5A36899B7BCC}"/>
              </a:ext>
            </a:extLst>
          </p:cNvPr>
          <p:cNvPicPr>
            <a:picLocks noGrp="1" noChangeAspect="1" noChangeArrowheads="1"/>
          </p:cNvPicPr>
          <p:nvPr>
            <p:ph type="pic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03" r="3003"/>
          <a:stretch>
            <a:fillRect/>
          </a:stretch>
        </p:blipFill>
        <p:spPr bwMode="auto">
          <a:xfrm>
            <a:off x="6900070" y="1137359"/>
            <a:ext cx="3856037" cy="30447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6DC26419-C5C2-1ABF-739C-6938105FC7A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3838" y="4044718"/>
            <a:ext cx="5872162" cy="2648230"/>
          </a:xfrm>
          <a:prstGeom prst="rect">
            <a:avLst/>
          </a:prstGeom>
        </p:spPr>
      </p:pic>
      <p:sp>
        <p:nvSpPr>
          <p:cNvPr id="5" name="Текст 3">
            <a:extLst>
              <a:ext uri="{FF2B5EF4-FFF2-40B4-BE49-F238E27FC236}">
                <a16:creationId xmlns:a16="http://schemas.microsoft.com/office/drawing/2014/main" id="{42E31D37-3AC5-587F-A9AF-B33769655704}"/>
              </a:ext>
            </a:extLst>
          </p:cNvPr>
          <p:cNvSpPr txBox="1">
            <a:spLocks/>
          </p:cNvSpPr>
          <p:nvPr/>
        </p:nvSpPr>
        <p:spPr>
          <a:xfrm>
            <a:off x="0" y="1489167"/>
            <a:ext cx="5183188" cy="26482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lnSpcReduction="100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indent="228600" algn="just">
              <a:lnSpc>
                <a:spcPct val="110000"/>
              </a:lnSpc>
              <a:spcBef>
                <a:spcPts val="0"/>
              </a:spcBef>
            </a:pPr>
            <a:r>
              <a:rPr lang="ru-RU" sz="1400" b="1" dirty="0"/>
              <a:t>Ситуация (Кейс 1):</a:t>
            </a:r>
            <a:r>
              <a:rPr lang="ru-RU" sz="1400" dirty="0"/>
              <a:t> «Витя взял в магазине шоколадку без разрешения, когда продавец отвернулся. Дома ему было стыдно, но на следующий день его снова потянуло в магазин...»</a:t>
            </a:r>
          </a:p>
          <a:p>
            <a:pPr marL="0" indent="228600" algn="just">
              <a:lnSpc>
                <a:spcPct val="110000"/>
              </a:lnSpc>
              <a:spcBef>
                <a:spcPts val="0"/>
              </a:spcBef>
            </a:pPr>
            <a:r>
              <a:rPr lang="ru-RU" sz="1400" b="1" dirty="0"/>
              <a:t>Работа с «Ромашкой Блума»:</a:t>
            </a:r>
            <a:endParaRPr lang="ru-RU" sz="1400" dirty="0"/>
          </a:p>
          <a:p>
            <a:pPr marL="0" lvl="1" indent="228600" algn="just">
              <a:lnSpc>
                <a:spcPct val="110000"/>
              </a:lnSpc>
              <a:spcBef>
                <a:spcPts val="0"/>
              </a:spcBef>
            </a:pPr>
            <a:r>
              <a:rPr lang="ru-RU" b="1" dirty="0"/>
              <a:t>Простой вопрос:</a:t>
            </a:r>
            <a:r>
              <a:rPr lang="ru-RU" dirty="0"/>
              <a:t> Что сделал Витя? </a:t>
            </a:r>
            <a:r>
              <a:rPr lang="ru-RU" i="1" dirty="0"/>
              <a:t>(Взял чужое)</a:t>
            </a:r>
            <a:endParaRPr lang="ru-RU" dirty="0"/>
          </a:p>
          <a:p>
            <a:pPr marL="0" lvl="1" indent="228600" algn="just">
              <a:lnSpc>
                <a:spcPct val="110000"/>
              </a:lnSpc>
              <a:spcBef>
                <a:spcPts val="0"/>
              </a:spcBef>
            </a:pPr>
            <a:r>
              <a:rPr lang="ru-RU" b="1" dirty="0"/>
              <a:t>Интерпретационный (Почему?):</a:t>
            </a:r>
            <a:r>
              <a:rPr lang="ru-RU" dirty="0"/>
              <a:t> Почему ему было стыдно, хотя он хотел сладкого? </a:t>
            </a:r>
            <a:r>
              <a:rPr lang="ru-RU" i="1" dirty="0"/>
              <a:t>(Он понимал, что поступает неправильно, нарушает правило)</a:t>
            </a:r>
            <a:endParaRPr lang="ru-RU" dirty="0"/>
          </a:p>
          <a:p>
            <a:pPr marL="0" lvl="1" indent="228600" algn="just">
              <a:lnSpc>
                <a:spcPct val="110000"/>
              </a:lnSpc>
              <a:spcBef>
                <a:spcPts val="0"/>
              </a:spcBef>
            </a:pPr>
            <a:r>
              <a:rPr lang="ru-RU" b="1" dirty="0"/>
              <a:t>Оценочный вопрос:</a:t>
            </a:r>
            <a:r>
              <a:rPr lang="ru-RU" dirty="0"/>
              <a:t> В чем разница между «найти» и «украсть»? </a:t>
            </a:r>
            <a:r>
              <a:rPr lang="ru-RU" i="1" dirty="0"/>
              <a:t>(Взял без спроса — значит украл, даже если очень хотелось)</a:t>
            </a: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5362574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p5"/>
          <p:cNvSpPr txBox="1">
            <a:spLocks noGrp="1"/>
          </p:cNvSpPr>
          <p:nvPr>
            <p:ph type="body" idx="1"/>
          </p:nvPr>
        </p:nvSpPr>
        <p:spPr>
          <a:xfrm>
            <a:off x="3578075" y="369088"/>
            <a:ext cx="3932100" cy="381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rPr lang="ru-RU" dirty="0"/>
              <a:t>Выводы</a:t>
            </a:r>
            <a:endParaRPr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F4EC987-ED5B-8864-0C8E-6EA10330B5A9}"/>
              </a:ext>
            </a:extLst>
          </p:cNvPr>
          <p:cNvSpPr txBox="1"/>
          <p:nvPr/>
        </p:nvSpPr>
        <p:spPr>
          <a:xfrm>
            <a:off x="226361" y="2094797"/>
            <a:ext cx="6334145" cy="37856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57200" algn="just">
              <a:buFont typeface="+mj-lt"/>
              <a:buAutoNum type="arabicPeriod"/>
            </a:pPr>
            <a:r>
              <a:rPr lang="ru-RU" sz="1600" b="1" i="0" dirty="0">
                <a:solidFill>
                  <a:srgbClr val="0F1115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Универсальность:</a:t>
            </a:r>
            <a:r>
              <a:rPr lang="ru-RU" sz="1600" b="0" i="0" dirty="0">
                <a:solidFill>
                  <a:srgbClr val="0F1115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 Технология «Ромашка Блума» легко адаптируется под любой возраст. Для 1 класс</a:t>
            </a:r>
            <a:r>
              <a:rPr lang="ru-RU" sz="1600" dirty="0">
                <a:solidFill>
                  <a:srgbClr val="0F1115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а</a:t>
            </a:r>
            <a:r>
              <a:rPr lang="ru-RU" sz="1600" b="0" i="0" dirty="0">
                <a:solidFill>
                  <a:srgbClr val="0F1115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— через игру и эмоции (4 лепестка), для </a:t>
            </a:r>
            <a:r>
              <a:rPr lang="ru-RU" sz="1600" dirty="0">
                <a:solidFill>
                  <a:srgbClr val="0F1115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2</a:t>
            </a:r>
            <a:r>
              <a:rPr lang="ru-RU" sz="1600" b="0" i="0" dirty="0">
                <a:solidFill>
                  <a:srgbClr val="0F1115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-4 классов — через серьезный анализ и групповую работу (6 лепестков).</a:t>
            </a:r>
          </a:p>
          <a:p>
            <a:pPr indent="457200" algn="just">
              <a:buFont typeface="+mj-lt"/>
              <a:buAutoNum type="arabicPeriod"/>
            </a:pPr>
            <a:r>
              <a:rPr lang="ru-RU" sz="1600" b="1" i="0" dirty="0">
                <a:solidFill>
                  <a:srgbClr val="0F1115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Системность мышления:</a:t>
            </a:r>
            <a:r>
              <a:rPr lang="ru-RU" sz="1600" b="0" i="0" dirty="0">
                <a:solidFill>
                  <a:srgbClr val="0F1115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 Прием учит детей мыслить не хаотично, а структурированно, охватывая все аспекты проблемы: факты, причины, чувства, последствия, альтернативы.</a:t>
            </a:r>
          </a:p>
          <a:p>
            <a:pPr indent="457200" algn="just">
              <a:buFont typeface="+mj-lt"/>
              <a:buAutoNum type="arabicPeriod"/>
            </a:pPr>
            <a:r>
              <a:rPr lang="ru-RU" sz="1600" b="1" i="0" dirty="0">
                <a:solidFill>
                  <a:srgbClr val="0F1115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Профилактический эффект:</a:t>
            </a:r>
            <a:r>
              <a:rPr lang="ru-RU" sz="1600" b="0" i="0" dirty="0">
                <a:solidFill>
                  <a:srgbClr val="0F1115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 Профилактика становится осознанной. Ребенок не просто заучивает правило «не воруй», он сам, отвечая на вопросы, приходит к пониманию, почему это плохо, кому от этого больно и как можно поступить иначе.</a:t>
            </a:r>
          </a:p>
          <a:p>
            <a:pPr indent="457200" algn="just">
              <a:buFont typeface="+mj-lt"/>
              <a:buAutoNum type="arabicPeriod"/>
            </a:pPr>
            <a:r>
              <a:rPr lang="ru-RU" sz="1600" b="1" i="0" dirty="0">
                <a:solidFill>
                  <a:srgbClr val="0F1115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Ценность для социального педагога:</a:t>
            </a:r>
            <a:r>
              <a:rPr lang="ru-RU" sz="1600" b="0" i="0" dirty="0">
                <a:solidFill>
                  <a:srgbClr val="0F1115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 Инструмент позволяет в мягкой, диалоговой форме проводить сложные беседы на острые темы (кражи, ложь, буллинг), не навешивая ярлыков, а включая механизмы самосознания и самооценки ребенка.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E34FE13-65B5-95F1-697D-CB6180D79C7A}"/>
              </a:ext>
            </a:extLst>
          </p:cNvPr>
          <p:cNvSpPr txBox="1"/>
          <p:nvPr/>
        </p:nvSpPr>
        <p:spPr>
          <a:xfrm>
            <a:off x="6915150" y="2274838"/>
            <a:ext cx="4872669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57200" algn="just"/>
            <a:r>
              <a:rPr lang="ru-RU" sz="16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Метод «Ромашки Блума» эффективен, так как он структурирует диалог и мыслительную деятельность по определенной системе. Для социального педагога это может стать незаменимым инструментом в нескольких направлениях:</a:t>
            </a:r>
          </a:p>
          <a:p>
            <a:pPr marL="342900" indent="457200" algn="just">
              <a:buFont typeface="+mj-lt"/>
              <a:buAutoNum type="arabicPeriod"/>
            </a:pPr>
            <a:r>
              <a:rPr lang="ru-RU" sz="16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Анализ конфликтных ситуаций.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342900" indent="457200" algn="just">
              <a:buFont typeface="+mj-lt"/>
              <a:buAutoNum type="arabicPeriod"/>
            </a:pPr>
            <a:r>
              <a:rPr lang="ru-RU" sz="16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Обсуждение сложных социальных тем.</a:t>
            </a:r>
            <a:r>
              <a:rPr lang="ru-RU" sz="16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 </a:t>
            </a:r>
          </a:p>
          <a:p>
            <a:pPr marL="342900" indent="457200" algn="just">
              <a:buFont typeface="+mj-lt"/>
              <a:buAutoNum type="arabicPeriod"/>
            </a:pPr>
            <a:r>
              <a:rPr lang="ru-RU" sz="16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Индивидуальная работа с ребенком.</a:t>
            </a:r>
            <a:r>
              <a:rPr lang="ru-RU" sz="16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 </a:t>
            </a:r>
          </a:p>
          <a:p>
            <a:pPr marL="342900" indent="457200" algn="just">
              <a:buFont typeface="+mj-lt"/>
              <a:buAutoNum type="arabicPeriod"/>
            </a:pPr>
            <a:r>
              <a:rPr lang="ru-RU" sz="16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Работа с родителями.</a:t>
            </a:r>
            <a:r>
              <a:rPr lang="ru-RU" sz="16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 </a:t>
            </a:r>
          </a:p>
        </p:txBody>
      </p:sp>
      <p:pic>
        <p:nvPicPr>
          <p:cNvPr id="6" name="Рисунок 5" descr="Рукопожатие">
            <a:extLst>
              <a:ext uri="{FF2B5EF4-FFF2-40B4-BE49-F238E27FC236}">
                <a16:creationId xmlns:a16="http://schemas.microsoft.com/office/drawing/2014/main" id="{A5A16096-6E54-D2E2-AA23-B30616AB092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894284" y="4837125"/>
            <a:ext cx="914400" cy="914400"/>
          </a:xfrm>
          <a:prstGeom prst="rect">
            <a:avLst/>
          </a:prstGeom>
        </p:spPr>
      </p:pic>
      <p:pic>
        <p:nvPicPr>
          <p:cNvPr id="7" name="Рисунок 6" descr="Тенденция к повышению">
            <a:extLst>
              <a:ext uri="{FF2B5EF4-FFF2-40B4-BE49-F238E27FC236}">
                <a16:creationId xmlns:a16="http://schemas.microsoft.com/office/drawing/2014/main" id="{7B2AB531-A55C-3DB0-D3A6-48566546D50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7510175" y="4966049"/>
            <a:ext cx="914400" cy="914400"/>
          </a:xfrm>
          <a:prstGeom prst="rect">
            <a:avLst/>
          </a:prstGeom>
        </p:spPr>
      </p:pic>
      <p:pic>
        <p:nvPicPr>
          <p:cNvPr id="8" name="Рисунок 7" descr="Знак одобрения">
            <a:extLst>
              <a:ext uri="{FF2B5EF4-FFF2-40B4-BE49-F238E27FC236}">
                <a16:creationId xmlns:a16="http://schemas.microsoft.com/office/drawing/2014/main" id="{202FFBBF-6CCD-F765-6F42-B1C57E2B2675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10518373" y="4966049"/>
            <a:ext cx="914400" cy="91440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p6"/>
          <p:cNvSpPr/>
          <p:nvPr/>
        </p:nvSpPr>
        <p:spPr>
          <a:xfrm>
            <a:off x="2448387" y="969245"/>
            <a:ext cx="6729600" cy="88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3600"/>
              <a:buFont typeface="Calibri"/>
              <a:buNone/>
            </a:pPr>
            <a:r>
              <a:rPr lang="ru-RU" sz="3600" b="1" i="0" u="none" strike="noStrike" cap="none" dirty="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Мы открыты 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3600"/>
              <a:buFont typeface="Calibri"/>
              <a:buNone/>
            </a:pPr>
            <a:r>
              <a:rPr lang="ru-RU" sz="3600" b="1" i="0" u="none" strike="noStrike" cap="none" dirty="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для сотрудничества и новых идей</a:t>
            </a:r>
            <a:endParaRPr sz="3600" b="1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30" name="Google Shape;130;p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1198508"/>
            <a:ext cx="12192000" cy="50741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1_Тема Office">
  <a:themeElements>
    <a:clrScheme name="Стандартная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8857</TotalTime>
  <Words>959</Words>
  <Application>Microsoft Office PowerPoint</Application>
  <PresentationFormat>Широкоэкранный</PresentationFormat>
  <Paragraphs>66</Paragraphs>
  <Slides>8</Slides>
  <Notes>7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1" baseType="lpstr">
      <vt:lpstr>Arial</vt:lpstr>
      <vt:lpstr>Calibri</vt:lpstr>
      <vt:lpstr>1_Тема Office</vt:lpstr>
      <vt:lpstr>Презентация PowerPoint</vt:lpstr>
      <vt:lpstr>Краткое описание опыта</vt:lpstr>
      <vt:lpstr>Теоретическое описание приема</vt:lpstr>
      <vt:lpstr> Практическая значимость</vt:lpstr>
      <vt:lpstr>Применение приема на уроке 1 класс</vt:lpstr>
      <vt:lpstr>Применение приема на уроке  2-4 классы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User</dc:creator>
  <cp:lastModifiedBy>Марианна Саакян</cp:lastModifiedBy>
  <cp:revision>1</cp:revision>
  <dcterms:created xsi:type="dcterms:W3CDTF">2024-01-14T08:39:34Z</dcterms:created>
  <dcterms:modified xsi:type="dcterms:W3CDTF">2026-03-19T19:33:32Z</dcterms:modified>
</cp:coreProperties>
</file>