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63" r:id="rId5"/>
    <p:sldId id="264" r:id="rId6"/>
    <p:sldId id="260" r:id="rId7"/>
    <p:sldId id="267" r:id="rId8"/>
    <p:sldId id="266" r:id="rId9"/>
    <p:sldId id="261" r:id="rId10"/>
    <p:sldId id="265" r:id="rId11"/>
    <p:sldId id="262" r:id="rId1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67" y="1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4865DF-D9EF-4E2B-8B19-E3750F63EF94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E15D4DA-9663-462C-89BC-511D42D827FD}">
      <dgm:prSet phldrT="[Текст]"/>
      <dgm:spPr/>
      <dgm:t>
        <a:bodyPr/>
        <a:lstStyle/>
        <a:p>
          <a:r>
            <a:rPr lang="ru-RU" b="1" dirty="0"/>
            <a:t>Повышение качества образования</a:t>
          </a:r>
        </a:p>
        <a:p>
          <a:r>
            <a:rPr lang="ru-RU" dirty="0"/>
            <a:t>Улучшение понимания материала, запоминания информации через эмоциональное вовлечение</a:t>
          </a:r>
        </a:p>
      </dgm:t>
    </dgm:pt>
    <dgm:pt modelId="{CA7F9270-69D1-4C51-A23F-B669FA4A649B}" type="parTrans" cxnId="{6F430622-892E-4471-9510-AE674045E2FC}">
      <dgm:prSet/>
      <dgm:spPr/>
      <dgm:t>
        <a:bodyPr/>
        <a:lstStyle/>
        <a:p>
          <a:endParaRPr lang="ru-RU"/>
        </a:p>
      </dgm:t>
    </dgm:pt>
    <dgm:pt modelId="{D888741F-C1F3-439B-AA54-0C91AB806269}" type="sibTrans" cxnId="{6F430622-892E-4471-9510-AE674045E2FC}">
      <dgm:prSet/>
      <dgm:spPr/>
      <dgm:t>
        <a:bodyPr/>
        <a:lstStyle/>
        <a:p>
          <a:endParaRPr lang="ru-RU"/>
        </a:p>
      </dgm:t>
    </dgm:pt>
    <dgm:pt modelId="{5FE65E8B-11AD-49F8-AEE7-B8D7AD456A77}">
      <dgm:prSet phldrT="[Текст]"/>
      <dgm:spPr/>
      <dgm:t>
        <a:bodyPr/>
        <a:lstStyle/>
        <a:p>
          <a:r>
            <a:rPr lang="ru-RU" b="1" dirty="0"/>
            <a:t>Развитие читательской компетентности</a:t>
          </a:r>
        </a:p>
        <a:p>
          <a:r>
            <a:rPr lang="ru-RU" dirty="0"/>
            <a:t>Формирование осознанного и выразительного чтения, глубокое понимание текста</a:t>
          </a:r>
        </a:p>
      </dgm:t>
    </dgm:pt>
    <dgm:pt modelId="{22D042D1-FB9B-4B0F-99D7-96F5D2D64D89}" type="parTrans" cxnId="{4EDA9BC0-8CA5-4018-BEB4-9938E195762F}">
      <dgm:prSet/>
      <dgm:spPr/>
      <dgm:t>
        <a:bodyPr/>
        <a:lstStyle/>
        <a:p>
          <a:endParaRPr lang="ru-RU"/>
        </a:p>
      </dgm:t>
    </dgm:pt>
    <dgm:pt modelId="{9866BC39-3F5D-49C5-9A39-759647BB318D}" type="sibTrans" cxnId="{4EDA9BC0-8CA5-4018-BEB4-9938E195762F}">
      <dgm:prSet/>
      <dgm:spPr/>
      <dgm:t>
        <a:bodyPr/>
        <a:lstStyle/>
        <a:p>
          <a:endParaRPr lang="ru-RU"/>
        </a:p>
      </dgm:t>
    </dgm:pt>
    <dgm:pt modelId="{E87D2453-BF7B-469A-BFB4-7B85C52871EB}">
      <dgm:prSet phldrT="[Текст]"/>
      <dgm:spPr/>
      <dgm:t>
        <a:bodyPr/>
        <a:lstStyle/>
        <a:p>
          <a:r>
            <a:rPr lang="ru-RU" b="1" dirty="0"/>
            <a:t>Совершенствование речи</a:t>
          </a:r>
        </a:p>
        <a:p>
          <a:r>
            <a:rPr lang="ru-RU" dirty="0"/>
            <a:t>Обогащение словаря, развитие интонации, дикции, диалогической речи</a:t>
          </a:r>
        </a:p>
      </dgm:t>
    </dgm:pt>
    <dgm:pt modelId="{8C89BC8F-26AF-4F43-9414-86B206D8006F}" type="parTrans" cxnId="{16413A0C-D6C1-4BB2-9FE0-F9D9A046FF82}">
      <dgm:prSet/>
      <dgm:spPr/>
      <dgm:t>
        <a:bodyPr/>
        <a:lstStyle/>
        <a:p>
          <a:endParaRPr lang="ru-RU"/>
        </a:p>
      </dgm:t>
    </dgm:pt>
    <dgm:pt modelId="{1589F40F-2E43-41A9-B198-4211DE31650D}" type="sibTrans" cxnId="{16413A0C-D6C1-4BB2-9FE0-F9D9A046FF82}">
      <dgm:prSet/>
      <dgm:spPr/>
      <dgm:t>
        <a:bodyPr/>
        <a:lstStyle/>
        <a:p>
          <a:endParaRPr lang="ru-RU"/>
        </a:p>
      </dgm:t>
    </dgm:pt>
    <dgm:pt modelId="{6D2A0F6C-ECF1-4421-9BF6-5766A39F99A0}" type="pres">
      <dgm:prSet presAssocID="{1A4865DF-D9EF-4E2B-8B19-E3750F63EF94}" presName="Name0" presStyleCnt="0">
        <dgm:presLayoutVars>
          <dgm:chMax val="7"/>
          <dgm:chPref val="7"/>
          <dgm:dir/>
        </dgm:presLayoutVars>
      </dgm:prSet>
      <dgm:spPr/>
    </dgm:pt>
    <dgm:pt modelId="{DB2DC034-EBE9-45DB-9F2E-E337BD711FB4}" type="pres">
      <dgm:prSet presAssocID="{1A4865DF-D9EF-4E2B-8B19-E3750F63EF94}" presName="Name1" presStyleCnt="0"/>
      <dgm:spPr/>
    </dgm:pt>
    <dgm:pt modelId="{C7F3E7E2-601D-4D3E-8D7F-785357A0D931}" type="pres">
      <dgm:prSet presAssocID="{1A4865DF-D9EF-4E2B-8B19-E3750F63EF94}" presName="cycle" presStyleCnt="0"/>
      <dgm:spPr/>
    </dgm:pt>
    <dgm:pt modelId="{18D2AAF9-E69C-421A-9C31-7F899C4E26AB}" type="pres">
      <dgm:prSet presAssocID="{1A4865DF-D9EF-4E2B-8B19-E3750F63EF94}" presName="srcNode" presStyleLbl="node1" presStyleIdx="0" presStyleCnt="3"/>
      <dgm:spPr/>
    </dgm:pt>
    <dgm:pt modelId="{45D1C93F-12ED-4DBE-AEBB-C5AD8393408B}" type="pres">
      <dgm:prSet presAssocID="{1A4865DF-D9EF-4E2B-8B19-E3750F63EF94}" presName="conn" presStyleLbl="parChTrans1D2" presStyleIdx="0" presStyleCnt="1"/>
      <dgm:spPr/>
    </dgm:pt>
    <dgm:pt modelId="{8DB321E0-5BE5-464B-8E88-45BBF12F7638}" type="pres">
      <dgm:prSet presAssocID="{1A4865DF-D9EF-4E2B-8B19-E3750F63EF94}" presName="extraNode" presStyleLbl="node1" presStyleIdx="0" presStyleCnt="3"/>
      <dgm:spPr/>
    </dgm:pt>
    <dgm:pt modelId="{2C6D681C-E93B-44DA-897C-3590AB8EA8D2}" type="pres">
      <dgm:prSet presAssocID="{1A4865DF-D9EF-4E2B-8B19-E3750F63EF94}" presName="dstNode" presStyleLbl="node1" presStyleIdx="0" presStyleCnt="3"/>
      <dgm:spPr/>
    </dgm:pt>
    <dgm:pt modelId="{07D7FCA8-7D12-4703-A136-8259F3CE1D42}" type="pres">
      <dgm:prSet presAssocID="{4E15D4DA-9663-462C-89BC-511D42D827FD}" presName="text_1" presStyleLbl="node1" presStyleIdx="0" presStyleCnt="3">
        <dgm:presLayoutVars>
          <dgm:bulletEnabled val="1"/>
        </dgm:presLayoutVars>
      </dgm:prSet>
      <dgm:spPr/>
    </dgm:pt>
    <dgm:pt modelId="{E45E668D-94AA-4A01-9D30-265351A0157B}" type="pres">
      <dgm:prSet presAssocID="{4E15D4DA-9663-462C-89BC-511D42D827FD}" presName="accent_1" presStyleCnt="0"/>
      <dgm:spPr/>
    </dgm:pt>
    <dgm:pt modelId="{E55AC277-2BA4-4C9C-B746-489EF9092A03}" type="pres">
      <dgm:prSet presAssocID="{4E15D4DA-9663-462C-89BC-511D42D827FD}" presName="accentRepeatNode" presStyleLbl="solidFgAcc1" presStyleIdx="0" presStyleCnt="3"/>
      <dgm:spPr/>
    </dgm:pt>
    <dgm:pt modelId="{E9A9035C-ECA0-43F8-81C9-3150E4259E06}" type="pres">
      <dgm:prSet presAssocID="{5FE65E8B-11AD-49F8-AEE7-B8D7AD456A77}" presName="text_2" presStyleLbl="node1" presStyleIdx="1" presStyleCnt="3">
        <dgm:presLayoutVars>
          <dgm:bulletEnabled val="1"/>
        </dgm:presLayoutVars>
      </dgm:prSet>
      <dgm:spPr/>
    </dgm:pt>
    <dgm:pt modelId="{11B3E2C3-1A1D-42D5-83F2-01E2AFA3A137}" type="pres">
      <dgm:prSet presAssocID="{5FE65E8B-11AD-49F8-AEE7-B8D7AD456A77}" presName="accent_2" presStyleCnt="0"/>
      <dgm:spPr/>
    </dgm:pt>
    <dgm:pt modelId="{561771D5-D7FF-488F-8F4A-7A08EF0072E6}" type="pres">
      <dgm:prSet presAssocID="{5FE65E8B-11AD-49F8-AEE7-B8D7AD456A77}" presName="accentRepeatNode" presStyleLbl="solidFgAcc1" presStyleIdx="1" presStyleCnt="3"/>
      <dgm:spPr/>
    </dgm:pt>
    <dgm:pt modelId="{03157627-7964-4A3F-9077-2C47FD6A8AE0}" type="pres">
      <dgm:prSet presAssocID="{E87D2453-BF7B-469A-BFB4-7B85C52871EB}" presName="text_3" presStyleLbl="node1" presStyleIdx="2" presStyleCnt="3">
        <dgm:presLayoutVars>
          <dgm:bulletEnabled val="1"/>
        </dgm:presLayoutVars>
      </dgm:prSet>
      <dgm:spPr/>
    </dgm:pt>
    <dgm:pt modelId="{D66CBED7-5095-4516-9185-D666109A6B0D}" type="pres">
      <dgm:prSet presAssocID="{E87D2453-BF7B-469A-BFB4-7B85C52871EB}" presName="accent_3" presStyleCnt="0"/>
      <dgm:spPr/>
    </dgm:pt>
    <dgm:pt modelId="{FE9F7773-4838-4419-B53F-42081C755E4A}" type="pres">
      <dgm:prSet presAssocID="{E87D2453-BF7B-469A-BFB4-7B85C52871EB}" presName="accentRepeatNode" presStyleLbl="solidFgAcc1" presStyleIdx="2" presStyleCnt="3"/>
      <dgm:spPr/>
    </dgm:pt>
  </dgm:ptLst>
  <dgm:cxnLst>
    <dgm:cxn modelId="{4771CE0B-24CA-4CB7-A091-929BDC4DBDAF}" type="presOf" srcId="{1A4865DF-D9EF-4E2B-8B19-E3750F63EF94}" destId="{6D2A0F6C-ECF1-4421-9BF6-5766A39F99A0}" srcOrd="0" destOrd="0" presId="urn:microsoft.com/office/officeart/2008/layout/VerticalCurvedList"/>
    <dgm:cxn modelId="{16413A0C-D6C1-4BB2-9FE0-F9D9A046FF82}" srcId="{1A4865DF-D9EF-4E2B-8B19-E3750F63EF94}" destId="{E87D2453-BF7B-469A-BFB4-7B85C52871EB}" srcOrd="2" destOrd="0" parTransId="{8C89BC8F-26AF-4F43-9414-86B206D8006F}" sibTransId="{1589F40F-2E43-41A9-B198-4211DE31650D}"/>
    <dgm:cxn modelId="{6F430622-892E-4471-9510-AE674045E2FC}" srcId="{1A4865DF-D9EF-4E2B-8B19-E3750F63EF94}" destId="{4E15D4DA-9663-462C-89BC-511D42D827FD}" srcOrd="0" destOrd="0" parTransId="{CA7F9270-69D1-4C51-A23F-B669FA4A649B}" sibTransId="{D888741F-C1F3-439B-AA54-0C91AB806269}"/>
    <dgm:cxn modelId="{EE5B9AA1-A734-430A-8C62-DBF8480213F6}" type="presOf" srcId="{E87D2453-BF7B-469A-BFB4-7B85C52871EB}" destId="{03157627-7964-4A3F-9077-2C47FD6A8AE0}" srcOrd="0" destOrd="0" presId="urn:microsoft.com/office/officeart/2008/layout/VerticalCurvedList"/>
    <dgm:cxn modelId="{60AB50AB-5943-4381-B70B-72C8D49A8F07}" type="presOf" srcId="{5FE65E8B-11AD-49F8-AEE7-B8D7AD456A77}" destId="{E9A9035C-ECA0-43F8-81C9-3150E4259E06}" srcOrd="0" destOrd="0" presId="urn:microsoft.com/office/officeart/2008/layout/VerticalCurvedList"/>
    <dgm:cxn modelId="{EBF03CB9-2988-4250-9F16-E4A02B24990C}" type="presOf" srcId="{4E15D4DA-9663-462C-89BC-511D42D827FD}" destId="{07D7FCA8-7D12-4703-A136-8259F3CE1D42}" srcOrd="0" destOrd="0" presId="urn:microsoft.com/office/officeart/2008/layout/VerticalCurvedList"/>
    <dgm:cxn modelId="{4EDA9BC0-8CA5-4018-BEB4-9938E195762F}" srcId="{1A4865DF-D9EF-4E2B-8B19-E3750F63EF94}" destId="{5FE65E8B-11AD-49F8-AEE7-B8D7AD456A77}" srcOrd="1" destOrd="0" parTransId="{22D042D1-FB9B-4B0F-99D7-96F5D2D64D89}" sibTransId="{9866BC39-3F5D-49C5-9A39-759647BB318D}"/>
    <dgm:cxn modelId="{7D2CE4FE-ABB5-405F-B420-EA5C48D283BF}" type="presOf" srcId="{D888741F-C1F3-439B-AA54-0C91AB806269}" destId="{45D1C93F-12ED-4DBE-AEBB-C5AD8393408B}" srcOrd="0" destOrd="0" presId="urn:microsoft.com/office/officeart/2008/layout/VerticalCurvedList"/>
    <dgm:cxn modelId="{0846C996-F958-4F7C-9AE1-85AD7FF1DFC7}" type="presParOf" srcId="{6D2A0F6C-ECF1-4421-9BF6-5766A39F99A0}" destId="{DB2DC034-EBE9-45DB-9F2E-E337BD711FB4}" srcOrd="0" destOrd="0" presId="urn:microsoft.com/office/officeart/2008/layout/VerticalCurvedList"/>
    <dgm:cxn modelId="{FB720FEE-33C4-48EB-8FE5-146B41A6B3E0}" type="presParOf" srcId="{DB2DC034-EBE9-45DB-9F2E-E337BD711FB4}" destId="{C7F3E7E2-601D-4D3E-8D7F-785357A0D931}" srcOrd="0" destOrd="0" presId="urn:microsoft.com/office/officeart/2008/layout/VerticalCurvedList"/>
    <dgm:cxn modelId="{2AA93323-6597-48BE-95AC-BB893F818528}" type="presParOf" srcId="{C7F3E7E2-601D-4D3E-8D7F-785357A0D931}" destId="{18D2AAF9-E69C-421A-9C31-7F899C4E26AB}" srcOrd="0" destOrd="0" presId="urn:microsoft.com/office/officeart/2008/layout/VerticalCurvedList"/>
    <dgm:cxn modelId="{AB821A81-80EB-4C61-BD12-0F0B80F74125}" type="presParOf" srcId="{C7F3E7E2-601D-4D3E-8D7F-785357A0D931}" destId="{45D1C93F-12ED-4DBE-AEBB-C5AD8393408B}" srcOrd="1" destOrd="0" presId="urn:microsoft.com/office/officeart/2008/layout/VerticalCurvedList"/>
    <dgm:cxn modelId="{F3EC8EB6-915A-4CDB-88B2-DEFC1E0385E4}" type="presParOf" srcId="{C7F3E7E2-601D-4D3E-8D7F-785357A0D931}" destId="{8DB321E0-5BE5-464B-8E88-45BBF12F7638}" srcOrd="2" destOrd="0" presId="urn:microsoft.com/office/officeart/2008/layout/VerticalCurvedList"/>
    <dgm:cxn modelId="{9C78208A-216B-4B76-A5AB-94E07C6017A4}" type="presParOf" srcId="{C7F3E7E2-601D-4D3E-8D7F-785357A0D931}" destId="{2C6D681C-E93B-44DA-897C-3590AB8EA8D2}" srcOrd="3" destOrd="0" presId="urn:microsoft.com/office/officeart/2008/layout/VerticalCurvedList"/>
    <dgm:cxn modelId="{F67408B0-A191-459B-85CA-3316D58FA20B}" type="presParOf" srcId="{DB2DC034-EBE9-45DB-9F2E-E337BD711FB4}" destId="{07D7FCA8-7D12-4703-A136-8259F3CE1D42}" srcOrd="1" destOrd="0" presId="urn:microsoft.com/office/officeart/2008/layout/VerticalCurvedList"/>
    <dgm:cxn modelId="{0B390737-3820-4682-AE92-9EB77D72D92F}" type="presParOf" srcId="{DB2DC034-EBE9-45DB-9F2E-E337BD711FB4}" destId="{E45E668D-94AA-4A01-9D30-265351A0157B}" srcOrd="2" destOrd="0" presId="urn:microsoft.com/office/officeart/2008/layout/VerticalCurvedList"/>
    <dgm:cxn modelId="{F13433AC-9AA1-4680-ABB4-13B5F644B6BC}" type="presParOf" srcId="{E45E668D-94AA-4A01-9D30-265351A0157B}" destId="{E55AC277-2BA4-4C9C-B746-489EF9092A03}" srcOrd="0" destOrd="0" presId="urn:microsoft.com/office/officeart/2008/layout/VerticalCurvedList"/>
    <dgm:cxn modelId="{C6D2EBED-D31A-4982-98FC-CD747BC64DE3}" type="presParOf" srcId="{DB2DC034-EBE9-45DB-9F2E-E337BD711FB4}" destId="{E9A9035C-ECA0-43F8-81C9-3150E4259E06}" srcOrd="3" destOrd="0" presId="urn:microsoft.com/office/officeart/2008/layout/VerticalCurvedList"/>
    <dgm:cxn modelId="{460FA7FE-4266-4450-B4ED-E1E50455E89C}" type="presParOf" srcId="{DB2DC034-EBE9-45DB-9F2E-E337BD711FB4}" destId="{11B3E2C3-1A1D-42D5-83F2-01E2AFA3A137}" srcOrd="4" destOrd="0" presId="urn:microsoft.com/office/officeart/2008/layout/VerticalCurvedList"/>
    <dgm:cxn modelId="{1E858C95-82A8-4337-8279-30926162AA94}" type="presParOf" srcId="{11B3E2C3-1A1D-42D5-83F2-01E2AFA3A137}" destId="{561771D5-D7FF-488F-8F4A-7A08EF0072E6}" srcOrd="0" destOrd="0" presId="urn:microsoft.com/office/officeart/2008/layout/VerticalCurvedList"/>
    <dgm:cxn modelId="{43F2F4A9-2509-4F5B-B3A9-B46FE55EFC55}" type="presParOf" srcId="{DB2DC034-EBE9-45DB-9F2E-E337BD711FB4}" destId="{03157627-7964-4A3F-9077-2C47FD6A8AE0}" srcOrd="5" destOrd="0" presId="urn:microsoft.com/office/officeart/2008/layout/VerticalCurvedList"/>
    <dgm:cxn modelId="{9A0F01E4-4AF5-4BAD-B047-D75BF22EE06C}" type="presParOf" srcId="{DB2DC034-EBE9-45DB-9F2E-E337BD711FB4}" destId="{D66CBED7-5095-4516-9185-D666109A6B0D}" srcOrd="6" destOrd="0" presId="urn:microsoft.com/office/officeart/2008/layout/VerticalCurvedList"/>
    <dgm:cxn modelId="{86CCACFD-62DB-478F-AFF4-E493A0BC082F}" type="presParOf" srcId="{D66CBED7-5095-4516-9185-D666109A6B0D}" destId="{FE9F7773-4838-4419-B53F-42081C755E4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47CB0FF-4CD1-45E4-B3A0-CAECD8C194EC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9CF037D-C5CE-417E-B5D3-69B0C1E0D63B}">
      <dgm:prSet phldrT="[Текст]"/>
      <dgm:spPr/>
      <dgm:t>
        <a:bodyPr/>
        <a:lstStyle/>
        <a:p>
          <a:r>
            <a:rPr lang="ru-RU" b="1" dirty="0">
              <a:solidFill>
                <a:schemeClr val="accent5">
                  <a:lumMod val="50000"/>
                </a:schemeClr>
              </a:solidFill>
            </a:rPr>
            <a:t>На каких уроках работает театрализация?</a:t>
          </a:r>
          <a:endParaRPr lang="ru-RU" dirty="0">
            <a:solidFill>
              <a:schemeClr val="accent5">
                <a:lumMod val="50000"/>
              </a:schemeClr>
            </a:solidFill>
          </a:endParaRPr>
        </a:p>
      </dgm:t>
    </dgm:pt>
    <dgm:pt modelId="{95295408-8E6F-4BD3-BA01-CC5179B4C084}" type="parTrans" cxnId="{0A211297-A8DB-47FC-BFA4-62DDFD4E8F66}">
      <dgm:prSet/>
      <dgm:spPr/>
      <dgm:t>
        <a:bodyPr/>
        <a:lstStyle/>
        <a:p>
          <a:endParaRPr lang="ru-RU"/>
        </a:p>
      </dgm:t>
    </dgm:pt>
    <dgm:pt modelId="{0D266B57-D8B9-460F-B9C3-08D3613FE1B1}" type="sibTrans" cxnId="{0A211297-A8DB-47FC-BFA4-62DDFD4E8F66}">
      <dgm:prSet/>
      <dgm:spPr/>
      <dgm:t>
        <a:bodyPr/>
        <a:lstStyle/>
        <a:p>
          <a:endParaRPr lang="ru-RU"/>
        </a:p>
      </dgm:t>
    </dgm:pt>
    <dgm:pt modelId="{09850A38-437E-460E-B449-FC4CA83A06BF}">
      <dgm:prSet phldrT="[Текст]" custT="1"/>
      <dgm:spPr/>
      <dgm:t>
        <a:bodyPr/>
        <a:lstStyle/>
        <a:p>
          <a:r>
            <a:rPr lang="ru-RU" sz="2200" b="1" dirty="0"/>
            <a:t>Литературное чтение</a:t>
          </a:r>
        </a:p>
        <a:p>
          <a:r>
            <a:rPr lang="ru-RU" sz="2200" dirty="0"/>
            <a:t>Инсценирование сказок, рассказов, стихов; создание "сказок на новый лад"; превращение текста в живое действо</a:t>
          </a:r>
        </a:p>
      </dgm:t>
    </dgm:pt>
    <dgm:pt modelId="{948F6099-EC47-4DDB-8263-08BBCDF195EE}" type="parTrans" cxnId="{DB2C01BA-DB12-4084-ABD1-B1DF08B37DD6}">
      <dgm:prSet/>
      <dgm:spPr/>
      <dgm:t>
        <a:bodyPr/>
        <a:lstStyle/>
        <a:p>
          <a:endParaRPr lang="ru-RU"/>
        </a:p>
      </dgm:t>
    </dgm:pt>
    <dgm:pt modelId="{C3150CDB-7C1E-492F-AA83-21787BCF62DA}" type="sibTrans" cxnId="{DB2C01BA-DB12-4084-ABD1-B1DF08B37DD6}">
      <dgm:prSet/>
      <dgm:spPr/>
      <dgm:t>
        <a:bodyPr/>
        <a:lstStyle/>
        <a:p>
          <a:endParaRPr lang="ru-RU"/>
        </a:p>
      </dgm:t>
    </dgm:pt>
    <dgm:pt modelId="{7830FCE1-5AD0-49A9-9EE8-60664B86012F}">
      <dgm:prSet phldrT="[Текст]" custT="1"/>
      <dgm:spPr/>
      <dgm:t>
        <a:bodyPr/>
        <a:lstStyle/>
        <a:p>
          <a:endParaRPr lang="ru-RU" sz="2400" b="1" dirty="0"/>
        </a:p>
        <a:p>
          <a:r>
            <a:rPr lang="ru-RU" sz="2200" b="1" dirty="0"/>
            <a:t>Русский язык</a:t>
          </a:r>
        </a:p>
        <a:p>
          <a:r>
            <a:rPr lang="ru-RU" sz="2200" dirty="0"/>
            <a:t>Ролевые игры для отработки диалогов, драматизация текстов для лучшего понимания грамматических конструкций</a:t>
          </a:r>
        </a:p>
      </dgm:t>
    </dgm:pt>
    <dgm:pt modelId="{526E2AD3-7542-4088-A615-7F31B4883108}" type="parTrans" cxnId="{82E4A5A2-E053-4CBD-B414-18481A0058B7}">
      <dgm:prSet/>
      <dgm:spPr/>
      <dgm:t>
        <a:bodyPr/>
        <a:lstStyle/>
        <a:p>
          <a:endParaRPr lang="ru-RU"/>
        </a:p>
      </dgm:t>
    </dgm:pt>
    <dgm:pt modelId="{5AFA2C38-39C4-4A3B-BC9A-36B75C721E2F}" type="sibTrans" cxnId="{82E4A5A2-E053-4CBD-B414-18481A0058B7}">
      <dgm:prSet/>
      <dgm:spPr/>
      <dgm:t>
        <a:bodyPr/>
        <a:lstStyle/>
        <a:p>
          <a:endParaRPr lang="ru-RU"/>
        </a:p>
      </dgm:t>
    </dgm:pt>
    <dgm:pt modelId="{ADBD2B97-FE0F-4D64-9631-E448127FFBC5}">
      <dgm:prSet phldrT="[Текст]"/>
      <dgm:spPr/>
      <dgm:t>
        <a:bodyPr/>
        <a:lstStyle/>
        <a:p>
          <a:r>
            <a:rPr lang="ru-RU" b="1" dirty="0"/>
            <a:t>Окружающий мир</a:t>
          </a:r>
        </a:p>
        <a:p>
          <a:r>
            <a:rPr lang="ru-RU" dirty="0"/>
            <a:t>Воплощение персонажей из природы, исторических событий, географических объектов через творческое переосмысление</a:t>
          </a:r>
        </a:p>
      </dgm:t>
    </dgm:pt>
    <dgm:pt modelId="{16EFA139-E06C-44F3-95D4-B4B5083E698B}" type="parTrans" cxnId="{27DFECD3-F3C6-4FAB-BAEB-2A348D343F82}">
      <dgm:prSet/>
      <dgm:spPr/>
      <dgm:t>
        <a:bodyPr/>
        <a:lstStyle/>
        <a:p>
          <a:endParaRPr lang="ru-RU"/>
        </a:p>
      </dgm:t>
    </dgm:pt>
    <dgm:pt modelId="{457D0EFD-4AF9-4F91-9F81-91AB8AFA974A}" type="sibTrans" cxnId="{27DFECD3-F3C6-4FAB-BAEB-2A348D343F82}">
      <dgm:prSet/>
      <dgm:spPr/>
      <dgm:t>
        <a:bodyPr/>
        <a:lstStyle/>
        <a:p>
          <a:endParaRPr lang="ru-RU"/>
        </a:p>
      </dgm:t>
    </dgm:pt>
    <dgm:pt modelId="{4CD8663C-9DF4-460C-935E-57FD062024E1}">
      <dgm:prSet phldrT="[Текст]"/>
      <dgm:spPr/>
      <dgm:t>
        <a:bodyPr/>
        <a:lstStyle/>
        <a:p>
          <a:r>
            <a:rPr lang="ru-RU" b="1" dirty="0"/>
            <a:t>Иностранные языки</a:t>
          </a:r>
        </a:p>
        <a:p>
          <a:r>
            <a:rPr lang="ru-RU" dirty="0"/>
            <a:t>Разыгрывание диалогов, песен, сценок для практики разговорной речи и преодоления языкового барьера</a:t>
          </a:r>
        </a:p>
      </dgm:t>
    </dgm:pt>
    <dgm:pt modelId="{E368E988-C905-4F41-9697-FC40B4D1A96F}" type="parTrans" cxnId="{E4B2FD03-3A18-4B0B-ABE2-503813C932AF}">
      <dgm:prSet/>
      <dgm:spPr/>
      <dgm:t>
        <a:bodyPr/>
        <a:lstStyle/>
        <a:p>
          <a:endParaRPr lang="ru-RU"/>
        </a:p>
      </dgm:t>
    </dgm:pt>
    <dgm:pt modelId="{C57E9440-84D7-480B-8746-A15E54820A9C}" type="sibTrans" cxnId="{E4B2FD03-3A18-4B0B-ABE2-503813C932AF}">
      <dgm:prSet/>
      <dgm:spPr/>
      <dgm:t>
        <a:bodyPr/>
        <a:lstStyle/>
        <a:p>
          <a:endParaRPr lang="ru-RU"/>
        </a:p>
      </dgm:t>
    </dgm:pt>
    <dgm:pt modelId="{1F2A6058-3806-4C96-BA1E-70C8371B120B}" type="pres">
      <dgm:prSet presAssocID="{A47CB0FF-4CD1-45E4-B3A0-CAECD8C194EC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3FFC1E03-D8B2-4830-AD8F-12E948A51B97}" type="pres">
      <dgm:prSet presAssocID="{A47CB0FF-4CD1-45E4-B3A0-CAECD8C194EC}" presName="matrix" presStyleCnt="0"/>
      <dgm:spPr/>
    </dgm:pt>
    <dgm:pt modelId="{83301770-9618-410E-8D00-CC1FAA75FFEB}" type="pres">
      <dgm:prSet presAssocID="{A47CB0FF-4CD1-45E4-B3A0-CAECD8C194EC}" presName="tile1" presStyleLbl="node1" presStyleIdx="0" presStyleCnt="4"/>
      <dgm:spPr/>
    </dgm:pt>
    <dgm:pt modelId="{96050B42-BA60-4BC7-B4E7-A513C48CD53D}" type="pres">
      <dgm:prSet presAssocID="{A47CB0FF-4CD1-45E4-B3A0-CAECD8C194EC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F7C29A7B-BA91-4F70-BE63-CA7F4DE9029A}" type="pres">
      <dgm:prSet presAssocID="{A47CB0FF-4CD1-45E4-B3A0-CAECD8C194EC}" presName="tile2" presStyleLbl="node1" presStyleIdx="1" presStyleCnt="4"/>
      <dgm:spPr/>
    </dgm:pt>
    <dgm:pt modelId="{535C6673-E6B9-44E9-B0C5-9DE05A93A687}" type="pres">
      <dgm:prSet presAssocID="{A47CB0FF-4CD1-45E4-B3A0-CAECD8C194EC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7FD99FF1-7BDE-45C5-92AB-400E11299247}" type="pres">
      <dgm:prSet presAssocID="{A47CB0FF-4CD1-45E4-B3A0-CAECD8C194EC}" presName="tile3" presStyleLbl="node1" presStyleIdx="2" presStyleCnt="4"/>
      <dgm:spPr/>
    </dgm:pt>
    <dgm:pt modelId="{498E04E1-342A-47F3-B1AA-786634ABBD86}" type="pres">
      <dgm:prSet presAssocID="{A47CB0FF-4CD1-45E4-B3A0-CAECD8C194EC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319124A0-2315-431B-8E01-15F6BDCBEA44}" type="pres">
      <dgm:prSet presAssocID="{A47CB0FF-4CD1-45E4-B3A0-CAECD8C194EC}" presName="tile4" presStyleLbl="node1" presStyleIdx="3" presStyleCnt="4"/>
      <dgm:spPr/>
    </dgm:pt>
    <dgm:pt modelId="{447CBE48-6593-4036-8780-2342F2276AF1}" type="pres">
      <dgm:prSet presAssocID="{A47CB0FF-4CD1-45E4-B3A0-CAECD8C194EC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75894DE0-3155-4566-BAD8-ABFAE8711905}" type="pres">
      <dgm:prSet presAssocID="{A47CB0FF-4CD1-45E4-B3A0-CAECD8C194EC}" presName="centerTile" presStyleLbl="fgShp" presStyleIdx="0" presStyleCnt="1">
        <dgm:presLayoutVars>
          <dgm:chMax val="0"/>
          <dgm:chPref val="0"/>
        </dgm:presLayoutVars>
      </dgm:prSet>
      <dgm:spPr/>
    </dgm:pt>
  </dgm:ptLst>
  <dgm:cxnLst>
    <dgm:cxn modelId="{E4B2FD03-3A18-4B0B-ABE2-503813C932AF}" srcId="{A9CF037D-C5CE-417E-B5D3-69B0C1E0D63B}" destId="{4CD8663C-9DF4-460C-935E-57FD062024E1}" srcOrd="3" destOrd="0" parTransId="{E368E988-C905-4F41-9697-FC40B4D1A96F}" sibTransId="{C57E9440-84D7-480B-8746-A15E54820A9C}"/>
    <dgm:cxn modelId="{1FBA1806-4F54-4A09-B46C-5849A5217FE3}" type="presOf" srcId="{7830FCE1-5AD0-49A9-9EE8-60664B86012F}" destId="{535C6673-E6B9-44E9-B0C5-9DE05A93A687}" srcOrd="1" destOrd="0" presId="urn:microsoft.com/office/officeart/2005/8/layout/matrix1"/>
    <dgm:cxn modelId="{BCF5890A-71B3-40CF-B459-5585151B7A2B}" type="presOf" srcId="{4CD8663C-9DF4-460C-935E-57FD062024E1}" destId="{447CBE48-6593-4036-8780-2342F2276AF1}" srcOrd="1" destOrd="0" presId="urn:microsoft.com/office/officeart/2005/8/layout/matrix1"/>
    <dgm:cxn modelId="{1BCCBA0B-42D8-4C66-ABC0-D755D29D691C}" type="presOf" srcId="{ADBD2B97-FE0F-4D64-9631-E448127FFBC5}" destId="{7FD99FF1-7BDE-45C5-92AB-400E11299247}" srcOrd="0" destOrd="0" presId="urn:microsoft.com/office/officeart/2005/8/layout/matrix1"/>
    <dgm:cxn modelId="{8F8B7F27-5D35-4B47-A6AC-05E0BF00C7C3}" type="presOf" srcId="{ADBD2B97-FE0F-4D64-9631-E448127FFBC5}" destId="{498E04E1-342A-47F3-B1AA-786634ABBD86}" srcOrd="1" destOrd="0" presId="urn:microsoft.com/office/officeart/2005/8/layout/matrix1"/>
    <dgm:cxn modelId="{C5B3783C-149E-4177-8005-A9BC8C2039C7}" type="presOf" srcId="{4CD8663C-9DF4-460C-935E-57FD062024E1}" destId="{319124A0-2315-431B-8E01-15F6BDCBEA44}" srcOrd="0" destOrd="0" presId="urn:microsoft.com/office/officeart/2005/8/layout/matrix1"/>
    <dgm:cxn modelId="{46922368-8C4E-45B1-A325-7321FCAE565D}" type="presOf" srcId="{09850A38-437E-460E-B449-FC4CA83A06BF}" destId="{96050B42-BA60-4BC7-B4E7-A513C48CD53D}" srcOrd="1" destOrd="0" presId="urn:microsoft.com/office/officeart/2005/8/layout/matrix1"/>
    <dgm:cxn modelId="{6EE46048-4423-4E38-9E7A-3C7A2161A1A2}" type="presOf" srcId="{09850A38-437E-460E-B449-FC4CA83A06BF}" destId="{83301770-9618-410E-8D00-CC1FAA75FFEB}" srcOrd="0" destOrd="0" presId="urn:microsoft.com/office/officeart/2005/8/layout/matrix1"/>
    <dgm:cxn modelId="{224BB278-6BC2-473B-8B0D-B0D5D3503D58}" type="presOf" srcId="{7830FCE1-5AD0-49A9-9EE8-60664B86012F}" destId="{F7C29A7B-BA91-4F70-BE63-CA7F4DE9029A}" srcOrd="0" destOrd="0" presId="urn:microsoft.com/office/officeart/2005/8/layout/matrix1"/>
    <dgm:cxn modelId="{0A211297-A8DB-47FC-BFA4-62DDFD4E8F66}" srcId="{A47CB0FF-4CD1-45E4-B3A0-CAECD8C194EC}" destId="{A9CF037D-C5CE-417E-B5D3-69B0C1E0D63B}" srcOrd="0" destOrd="0" parTransId="{95295408-8E6F-4BD3-BA01-CC5179B4C084}" sibTransId="{0D266B57-D8B9-460F-B9C3-08D3613FE1B1}"/>
    <dgm:cxn modelId="{82E4A5A2-E053-4CBD-B414-18481A0058B7}" srcId="{A9CF037D-C5CE-417E-B5D3-69B0C1E0D63B}" destId="{7830FCE1-5AD0-49A9-9EE8-60664B86012F}" srcOrd="1" destOrd="0" parTransId="{526E2AD3-7542-4088-A615-7F31B4883108}" sibTransId="{5AFA2C38-39C4-4A3B-BC9A-36B75C721E2F}"/>
    <dgm:cxn modelId="{0D228DAB-CB19-4608-B2E9-CBEA46E370E2}" type="presOf" srcId="{A47CB0FF-4CD1-45E4-B3A0-CAECD8C194EC}" destId="{1F2A6058-3806-4C96-BA1E-70C8371B120B}" srcOrd="0" destOrd="0" presId="urn:microsoft.com/office/officeart/2005/8/layout/matrix1"/>
    <dgm:cxn modelId="{DB2C01BA-DB12-4084-ABD1-B1DF08B37DD6}" srcId="{A9CF037D-C5CE-417E-B5D3-69B0C1E0D63B}" destId="{09850A38-437E-460E-B449-FC4CA83A06BF}" srcOrd="0" destOrd="0" parTransId="{948F6099-EC47-4DDB-8263-08BBCDF195EE}" sibTransId="{C3150CDB-7C1E-492F-AA83-21787BCF62DA}"/>
    <dgm:cxn modelId="{27DFECD3-F3C6-4FAB-BAEB-2A348D343F82}" srcId="{A9CF037D-C5CE-417E-B5D3-69B0C1E0D63B}" destId="{ADBD2B97-FE0F-4D64-9631-E448127FFBC5}" srcOrd="2" destOrd="0" parTransId="{16EFA139-E06C-44F3-95D4-B4B5083E698B}" sibTransId="{457D0EFD-4AF9-4F91-9F81-91AB8AFA974A}"/>
    <dgm:cxn modelId="{1EC398FF-666B-42D8-8821-6EC14DC665D0}" type="presOf" srcId="{A9CF037D-C5CE-417E-B5D3-69B0C1E0D63B}" destId="{75894DE0-3155-4566-BAD8-ABFAE8711905}" srcOrd="0" destOrd="0" presId="urn:microsoft.com/office/officeart/2005/8/layout/matrix1"/>
    <dgm:cxn modelId="{5568EA66-DB71-4DFD-A677-6467985A92E5}" type="presParOf" srcId="{1F2A6058-3806-4C96-BA1E-70C8371B120B}" destId="{3FFC1E03-D8B2-4830-AD8F-12E948A51B97}" srcOrd="0" destOrd="0" presId="urn:microsoft.com/office/officeart/2005/8/layout/matrix1"/>
    <dgm:cxn modelId="{2BD4D4A4-9D74-42BE-BFEB-638D5F033D26}" type="presParOf" srcId="{3FFC1E03-D8B2-4830-AD8F-12E948A51B97}" destId="{83301770-9618-410E-8D00-CC1FAA75FFEB}" srcOrd="0" destOrd="0" presId="urn:microsoft.com/office/officeart/2005/8/layout/matrix1"/>
    <dgm:cxn modelId="{BC107831-05DB-4ECB-88A4-72E575E499B4}" type="presParOf" srcId="{3FFC1E03-D8B2-4830-AD8F-12E948A51B97}" destId="{96050B42-BA60-4BC7-B4E7-A513C48CD53D}" srcOrd="1" destOrd="0" presId="urn:microsoft.com/office/officeart/2005/8/layout/matrix1"/>
    <dgm:cxn modelId="{133C13F9-C3A6-45FC-BAB7-1587D58A48CA}" type="presParOf" srcId="{3FFC1E03-D8B2-4830-AD8F-12E948A51B97}" destId="{F7C29A7B-BA91-4F70-BE63-CA7F4DE9029A}" srcOrd="2" destOrd="0" presId="urn:microsoft.com/office/officeart/2005/8/layout/matrix1"/>
    <dgm:cxn modelId="{4C4BD950-3E5D-4BCF-977E-FC39DDB04AC3}" type="presParOf" srcId="{3FFC1E03-D8B2-4830-AD8F-12E948A51B97}" destId="{535C6673-E6B9-44E9-B0C5-9DE05A93A687}" srcOrd="3" destOrd="0" presId="urn:microsoft.com/office/officeart/2005/8/layout/matrix1"/>
    <dgm:cxn modelId="{C6E597FA-DEC4-49E9-A19C-E304FB84164C}" type="presParOf" srcId="{3FFC1E03-D8B2-4830-AD8F-12E948A51B97}" destId="{7FD99FF1-7BDE-45C5-92AB-400E11299247}" srcOrd="4" destOrd="0" presId="urn:microsoft.com/office/officeart/2005/8/layout/matrix1"/>
    <dgm:cxn modelId="{65B7303B-DFB0-4E02-A506-EF8C55EE75B1}" type="presParOf" srcId="{3FFC1E03-D8B2-4830-AD8F-12E948A51B97}" destId="{498E04E1-342A-47F3-B1AA-786634ABBD86}" srcOrd="5" destOrd="0" presId="urn:microsoft.com/office/officeart/2005/8/layout/matrix1"/>
    <dgm:cxn modelId="{7B49B614-26AE-4369-8A91-06A6AC679F2B}" type="presParOf" srcId="{3FFC1E03-D8B2-4830-AD8F-12E948A51B97}" destId="{319124A0-2315-431B-8E01-15F6BDCBEA44}" srcOrd="6" destOrd="0" presId="urn:microsoft.com/office/officeart/2005/8/layout/matrix1"/>
    <dgm:cxn modelId="{6770123C-A84F-4BDF-BE5F-8C2710CEB75C}" type="presParOf" srcId="{3FFC1E03-D8B2-4830-AD8F-12E948A51B97}" destId="{447CBE48-6593-4036-8780-2342F2276AF1}" srcOrd="7" destOrd="0" presId="urn:microsoft.com/office/officeart/2005/8/layout/matrix1"/>
    <dgm:cxn modelId="{6F4548B2-7BCB-463E-949B-8DECC3E51F0F}" type="presParOf" srcId="{1F2A6058-3806-4C96-BA1E-70C8371B120B}" destId="{75894DE0-3155-4566-BAD8-ABFAE8711905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A654308-EAE3-4E05-9F2C-66EA79B9B378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4B157623-D263-4408-A19A-88A38F7E21EA}">
      <dgm:prSet phldrT="[Текст]" custT="1"/>
      <dgm:spPr/>
      <dgm:t>
        <a:bodyPr/>
        <a:lstStyle/>
        <a:p>
          <a:pPr algn="ctr"/>
          <a:r>
            <a:rPr lang="ru-RU" sz="3200" b="1" dirty="0">
              <a:solidFill>
                <a:schemeClr val="accent5">
                  <a:lumMod val="50000"/>
                </a:schemeClr>
              </a:solidFill>
            </a:rPr>
            <a:t>Приемы театрализации: </a:t>
          </a:r>
        </a:p>
        <a:p>
          <a:pPr algn="ctr"/>
          <a:r>
            <a:rPr lang="ru-RU" sz="3200" b="1" dirty="0">
              <a:solidFill>
                <a:schemeClr val="accent5">
                  <a:lumMod val="50000"/>
                </a:schemeClr>
              </a:solidFill>
            </a:rPr>
            <a:t>От простого к сложному</a:t>
          </a:r>
          <a:endParaRPr lang="ru-RU" sz="3200" dirty="0">
            <a:solidFill>
              <a:schemeClr val="accent5">
                <a:lumMod val="50000"/>
              </a:schemeClr>
            </a:solidFill>
          </a:endParaRPr>
        </a:p>
      </dgm:t>
    </dgm:pt>
    <dgm:pt modelId="{0AA34950-B4DC-4FD7-A179-8E25D7DB2E2E}" type="parTrans" cxnId="{24C5A4D9-51D5-4B62-968B-8BC9F5CD960D}">
      <dgm:prSet/>
      <dgm:spPr/>
      <dgm:t>
        <a:bodyPr/>
        <a:lstStyle/>
        <a:p>
          <a:endParaRPr lang="ru-RU"/>
        </a:p>
      </dgm:t>
    </dgm:pt>
    <dgm:pt modelId="{6D95C541-09B6-4EC1-8CD3-E8753C8199A7}" type="sibTrans" cxnId="{24C5A4D9-51D5-4B62-968B-8BC9F5CD960D}">
      <dgm:prSet/>
      <dgm:spPr/>
      <dgm:t>
        <a:bodyPr/>
        <a:lstStyle/>
        <a:p>
          <a:endParaRPr lang="ru-RU"/>
        </a:p>
      </dgm:t>
    </dgm:pt>
    <dgm:pt modelId="{C8F58FB3-9A66-4AD7-BA3C-FC48B67AE125}" type="pres">
      <dgm:prSet presAssocID="{FA654308-EAE3-4E05-9F2C-66EA79B9B378}" presName="arrowDiagram" presStyleCnt="0">
        <dgm:presLayoutVars>
          <dgm:chMax val="5"/>
          <dgm:dir/>
          <dgm:resizeHandles val="exact"/>
        </dgm:presLayoutVars>
      </dgm:prSet>
      <dgm:spPr/>
    </dgm:pt>
    <dgm:pt modelId="{5F1E0326-87E8-4A30-934C-0D822EE4D87B}" type="pres">
      <dgm:prSet presAssocID="{FA654308-EAE3-4E05-9F2C-66EA79B9B378}" presName="arrow" presStyleLbl="bgShp" presStyleIdx="0" presStyleCnt="1"/>
      <dgm:spPr/>
    </dgm:pt>
    <dgm:pt modelId="{4841A02C-9332-4C95-9701-A33919FEFC0F}" type="pres">
      <dgm:prSet presAssocID="{FA654308-EAE3-4E05-9F2C-66EA79B9B378}" presName="arrowDiagram1" presStyleCnt="0">
        <dgm:presLayoutVars>
          <dgm:bulletEnabled val="1"/>
        </dgm:presLayoutVars>
      </dgm:prSet>
      <dgm:spPr/>
    </dgm:pt>
    <dgm:pt modelId="{A50A4857-B345-4A30-AB9F-C98CE2A722D1}" type="pres">
      <dgm:prSet presAssocID="{4B157623-D263-4408-A19A-88A38F7E21EA}" presName="bullet1" presStyleLbl="node1" presStyleIdx="0" presStyleCnt="1"/>
      <dgm:spPr/>
    </dgm:pt>
    <dgm:pt modelId="{1D2D0CDF-66E2-43C1-A2E5-AB626A4C9FFA}" type="pres">
      <dgm:prSet presAssocID="{4B157623-D263-4408-A19A-88A38F7E21EA}" presName="textBox1" presStyleLbl="revTx" presStyleIdx="0" presStyleCnt="1" custScaleX="212726">
        <dgm:presLayoutVars>
          <dgm:bulletEnabled val="1"/>
        </dgm:presLayoutVars>
      </dgm:prSet>
      <dgm:spPr/>
    </dgm:pt>
  </dgm:ptLst>
  <dgm:cxnLst>
    <dgm:cxn modelId="{07F0F671-1A02-40A6-A071-D55EC37C29BE}" type="presOf" srcId="{FA654308-EAE3-4E05-9F2C-66EA79B9B378}" destId="{C8F58FB3-9A66-4AD7-BA3C-FC48B67AE125}" srcOrd="0" destOrd="0" presId="urn:microsoft.com/office/officeart/2005/8/layout/arrow2"/>
    <dgm:cxn modelId="{D1BFCE8C-2B3C-437A-9FA9-73D913A7657A}" type="presOf" srcId="{4B157623-D263-4408-A19A-88A38F7E21EA}" destId="{1D2D0CDF-66E2-43C1-A2E5-AB626A4C9FFA}" srcOrd="0" destOrd="0" presId="urn:microsoft.com/office/officeart/2005/8/layout/arrow2"/>
    <dgm:cxn modelId="{24C5A4D9-51D5-4B62-968B-8BC9F5CD960D}" srcId="{FA654308-EAE3-4E05-9F2C-66EA79B9B378}" destId="{4B157623-D263-4408-A19A-88A38F7E21EA}" srcOrd="0" destOrd="0" parTransId="{0AA34950-B4DC-4FD7-A179-8E25D7DB2E2E}" sibTransId="{6D95C541-09B6-4EC1-8CD3-E8753C8199A7}"/>
    <dgm:cxn modelId="{02F98769-53A4-4A52-B228-342E6D591276}" type="presParOf" srcId="{C8F58FB3-9A66-4AD7-BA3C-FC48B67AE125}" destId="{5F1E0326-87E8-4A30-934C-0D822EE4D87B}" srcOrd="0" destOrd="0" presId="urn:microsoft.com/office/officeart/2005/8/layout/arrow2"/>
    <dgm:cxn modelId="{9C599151-0666-4E54-BC45-201CA7F8981F}" type="presParOf" srcId="{C8F58FB3-9A66-4AD7-BA3C-FC48B67AE125}" destId="{4841A02C-9332-4C95-9701-A33919FEFC0F}" srcOrd="1" destOrd="0" presId="urn:microsoft.com/office/officeart/2005/8/layout/arrow2"/>
    <dgm:cxn modelId="{342FCFF0-A9D4-4A11-987F-CF69684FE9BD}" type="presParOf" srcId="{4841A02C-9332-4C95-9701-A33919FEFC0F}" destId="{A50A4857-B345-4A30-AB9F-C98CE2A722D1}" srcOrd="0" destOrd="0" presId="urn:microsoft.com/office/officeart/2005/8/layout/arrow2"/>
    <dgm:cxn modelId="{8478692D-1883-402D-ACD7-3448EBCF9262}" type="presParOf" srcId="{4841A02C-9332-4C95-9701-A33919FEFC0F}" destId="{1D2D0CDF-66E2-43C1-A2E5-AB626A4C9FFA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2B31C5C-A343-45E0-87F5-DDC795581E37}" type="doc">
      <dgm:prSet loTypeId="urn:microsoft.com/office/officeart/2008/layout/AlternatingHexagons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A2AC9B9-B983-4518-A142-F4CE8ACFA8DC}">
      <dgm:prSet phldrT="[Текст]"/>
      <dgm:spPr/>
      <dgm:t>
        <a:bodyPr/>
        <a:lstStyle/>
        <a:p>
          <a:r>
            <a:rPr lang="ru-RU" b="1" dirty="0"/>
            <a:t>Персонификация</a:t>
          </a:r>
        </a:p>
        <a:p>
          <a:r>
            <a:rPr lang="ru-RU" dirty="0"/>
            <a:t>Учитель или ученик выступает в роли персонажа или автора, создавая образную атмосферу урока</a:t>
          </a:r>
        </a:p>
      </dgm:t>
    </dgm:pt>
    <dgm:pt modelId="{2C3A5178-8A1C-4773-B289-DAD9A17CA6E6}" type="parTrans" cxnId="{BBBB7A92-1A05-43EC-8AC2-AB561AD7004F}">
      <dgm:prSet/>
      <dgm:spPr/>
      <dgm:t>
        <a:bodyPr/>
        <a:lstStyle/>
        <a:p>
          <a:endParaRPr lang="ru-RU"/>
        </a:p>
      </dgm:t>
    </dgm:pt>
    <dgm:pt modelId="{8FAA03D4-8F3B-442E-A6A0-7103DA62C209}" type="sibTrans" cxnId="{BBBB7A92-1A05-43EC-8AC2-AB561AD7004F}">
      <dgm:prSet/>
      <dgm:spPr/>
      <dgm:t>
        <a:bodyPr/>
        <a:lstStyle/>
        <a:p>
          <a:endParaRPr lang="ru-RU"/>
        </a:p>
      </dgm:t>
    </dgm:pt>
    <dgm:pt modelId="{A7B97D06-72DD-4CB8-BC1D-EF2BE78782C9}">
      <dgm:prSet phldrT="[Текст]" custT="1"/>
      <dgm:spPr/>
      <dgm:t>
        <a:bodyPr/>
        <a:lstStyle/>
        <a:p>
          <a:r>
            <a:rPr lang="ru-RU" sz="1400" b="1" dirty="0"/>
            <a:t>Драматизация</a:t>
          </a:r>
        </a:p>
        <a:p>
          <a:r>
            <a:rPr lang="ru-RU" sz="1400" dirty="0"/>
            <a:t>Самостоятельное инсценирование произведений с использованием атрибутов, костюмов и декораций</a:t>
          </a:r>
        </a:p>
      </dgm:t>
    </dgm:pt>
    <dgm:pt modelId="{B63C5D4F-C0B2-4688-A930-1759A47226C4}" type="parTrans" cxnId="{0DAA767B-B2DB-46AA-A891-5447C0C10BD3}">
      <dgm:prSet/>
      <dgm:spPr/>
      <dgm:t>
        <a:bodyPr/>
        <a:lstStyle/>
        <a:p>
          <a:endParaRPr lang="ru-RU"/>
        </a:p>
      </dgm:t>
    </dgm:pt>
    <dgm:pt modelId="{CB29DA14-02C1-47FE-927A-6BE36CD2E85A}" type="sibTrans" cxnId="{0DAA767B-B2DB-46AA-A891-5447C0C10BD3}">
      <dgm:prSet/>
      <dgm:spPr/>
      <dgm:t>
        <a:bodyPr/>
        <a:lstStyle/>
        <a:p>
          <a:endParaRPr lang="ru-RU"/>
        </a:p>
      </dgm:t>
    </dgm:pt>
    <dgm:pt modelId="{9CDF3112-09DD-4C32-B786-5B13771843BC}">
      <dgm:prSet phldrT="[Текст]"/>
      <dgm:spPr/>
      <dgm:t>
        <a:bodyPr/>
        <a:lstStyle/>
        <a:p>
          <a:pPr algn="ctr">
            <a:buNone/>
          </a:pPr>
          <a:r>
            <a:rPr lang="ru-RU" b="1" dirty="0">
              <a:solidFill>
                <a:schemeClr val="bg1"/>
              </a:solidFill>
            </a:rPr>
            <a:t>Кукольный театр</a:t>
          </a:r>
          <a:endParaRPr lang="ru-RU" dirty="0">
            <a:solidFill>
              <a:schemeClr val="bg1"/>
            </a:solidFill>
          </a:endParaRPr>
        </a:p>
      </dgm:t>
    </dgm:pt>
    <dgm:pt modelId="{7CD82181-7AA2-40C4-8D20-0271F1E86C0F}" type="parTrans" cxnId="{4C77B067-18FB-4010-911D-72C8206FFB1C}">
      <dgm:prSet/>
      <dgm:spPr/>
      <dgm:t>
        <a:bodyPr/>
        <a:lstStyle/>
        <a:p>
          <a:endParaRPr lang="ru-RU"/>
        </a:p>
      </dgm:t>
    </dgm:pt>
    <dgm:pt modelId="{5444E261-AC32-45F2-8164-5D64E1AF4F8E}" type="sibTrans" cxnId="{4C77B067-18FB-4010-911D-72C8206FFB1C}">
      <dgm:prSet/>
      <dgm:spPr/>
      <dgm:t>
        <a:bodyPr/>
        <a:lstStyle/>
        <a:p>
          <a:endParaRPr lang="ru-RU"/>
        </a:p>
      </dgm:t>
    </dgm:pt>
    <dgm:pt modelId="{1F487037-FFAE-490B-A381-5D83F10DFE11}">
      <dgm:prSet phldrT="[Текст]" custT="1"/>
      <dgm:spPr/>
      <dgm:t>
        <a:bodyPr/>
        <a:lstStyle/>
        <a:p>
          <a:r>
            <a:rPr lang="ru-RU" sz="1400" b="1" dirty="0"/>
            <a:t>Чтение по ролям</a:t>
          </a:r>
        </a:p>
        <a:p>
          <a:r>
            <a:rPr lang="ru-RU" sz="1400" dirty="0"/>
            <a:t>Выразительное чтение с передачей характера героя, интонационное и эмоциональное раскрытие персонажей</a:t>
          </a:r>
        </a:p>
      </dgm:t>
    </dgm:pt>
    <dgm:pt modelId="{27FE2BDF-C78E-4FA4-8879-0308734497EE}" type="parTrans" cxnId="{4EB259F0-04A8-449B-B389-F1159E6238E5}">
      <dgm:prSet/>
      <dgm:spPr/>
      <dgm:t>
        <a:bodyPr/>
        <a:lstStyle/>
        <a:p>
          <a:endParaRPr lang="ru-RU"/>
        </a:p>
      </dgm:t>
    </dgm:pt>
    <dgm:pt modelId="{6D98291A-6B29-45F1-B7CA-D7B467ED012E}" type="sibTrans" cxnId="{4EB259F0-04A8-449B-B389-F1159E6238E5}">
      <dgm:prSet/>
      <dgm:spPr/>
      <dgm:t>
        <a:bodyPr/>
        <a:lstStyle/>
        <a:p>
          <a:endParaRPr lang="ru-RU"/>
        </a:p>
      </dgm:t>
    </dgm:pt>
    <dgm:pt modelId="{FE18B958-C98B-4B6B-9E67-DC2B38BE5702}">
      <dgm:prSet/>
      <dgm:spPr/>
      <dgm:t>
        <a:bodyPr/>
        <a:lstStyle/>
        <a:p>
          <a:pPr algn="ctr"/>
          <a:r>
            <a:rPr lang="ru-RU" dirty="0">
              <a:solidFill>
                <a:schemeClr val="bg1"/>
              </a:solidFill>
            </a:rPr>
            <a:t>Использование различных видов кукол для представления сюжета и развития мелкой моторики</a:t>
          </a:r>
        </a:p>
      </dgm:t>
    </dgm:pt>
    <dgm:pt modelId="{54E423F2-286D-4C82-8A5F-73296B37E218}" type="parTrans" cxnId="{7310CCDF-44F3-4EDA-B707-8254812022FB}">
      <dgm:prSet/>
      <dgm:spPr/>
      <dgm:t>
        <a:bodyPr/>
        <a:lstStyle/>
        <a:p>
          <a:endParaRPr lang="ru-RU"/>
        </a:p>
      </dgm:t>
    </dgm:pt>
    <dgm:pt modelId="{EC658229-C166-47A0-B770-286D3B045B03}" type="sibTrans" cxnId="{7310CCDF-44F3-4EDA-B707-8254812022FB}">
      <dgm:prSet/>
      <dgm:spPr/>
      <dgm:t>
        <a:bodyPr/>
        <a:lstStyle/>
        <a:p>
          <a:endParaRPr lang="ru-RU"/>
        </a:p>
      </dgm:t>
    </dgm:pt>
    <dgm:pt modelId="{B56BFB46-EDC1-4606-A044-6F76DF0C4135}" type="pres">
      <dgm:prSet presAssocID="{52B31C5C-A343-45E0-87F5-DDC795581E37}" presName="Name0" presStyleCnt="0">
        <dgm:presLayoutVars>
          <dgm:chMax/>
          <dgm:chPref/>
          <dgm:dir/>
          <dgm:animLvl val="lvl"/>
        </dgm:presLayoutVars>
      </dgm:prSet>
      <dgm:spPr/>
    </dgm:pt>
    <dgm:pt modelId="{AEBA5631-4B4B-4577-9001-595F64F1E15A}" type="pres">
      <dgm:prSet presAssocID="{3A2AC9B9-B983-4518-A142-F4CE8ACFA8DC}" presName="composite" presStyleCnt="0"/>
      <dgm:spPr/>
    </dgm:pt>
    <dgm:pt modelId="{BF6F00FC-F416-4977-BC1B-34C90D5BC8C0}" type="pres">
      <dgm:prSet presAssocID="{3A2AC9B9-B983-4518-A142-F4CE8ACFA8DC}" presName="Parent1" presStyleLbl="node1" presStyleIdx="0" presStyleCnt="6" custScaleX="133082" custScaleY="128731" custLinFactNeighborX="-50779" custLinFactNeighborY="39757">
        <dgm:presLayoutVars>
          <dgm:chMax val="1"/>
          <dgm:chPref val="1"/>
          <dgm:bulletEnabled val="1"/>
        </dgm:presLayoutVars>
      </dgm:prSet>
      <dgm:spPr/>
    </dgm:pt>
    <dgm:pt modelId="{A9A0CA1E-104D-4211-8DA3-6771B3C61BAC}" type="pres">
      <dgm:prSet presAssocID="{3A2AC9B9-B983-4518-A142-F4CE8ACFA8DC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31A197CF-E928-421B-84F5-43DF0D9EDE89}" type="pres">
      <dgm:prSet presAssocID="{3A2AC9B9-B983-4518-A142-F4CE8ACFA8DC}" presName="BalanceSpacing" presStyleCnt="0"/>
      <dgm:spPr/>
    </dgm:pt>
    <dgm:pt modelId="{4FF80AE3-682E-4DF1-8603-BC063E7B197C}" type="pres">
      <dgm:prSet presAssocID="{3A2AC9B9-B983-4518-A142-F4CE8ACFA8DC}" presName="BalanceSpacing1" presStyleCnt="0"/>
      <dgm:spPr/>
    </dgm:pt>
    <dgm:pt modelId="{4897913E-205B-454D-BADE-D80A50AAC788}" type="pres">
      <dgm:prSet presAssocID="{8FAA03D4-8F3B-442E-A6A0-7103DA62C209}" presName="Accent1Text" presStyleLbl="node1" presStyleIdx="1" presStyleCnt="6" custFlipVert="1" custFlipHor="1" custScaleX="21361" custScaleY="22221" custLinFactNeighborX="-1293" custLinFactNeighborY="-28122"/>
      <dgm:spPr/>
    </dgm:pt>
    <dgm:pt modelId="{0254CC0C-C5DF-42FF-83FF-FB0977936230}" type="pres">
      <dgm:prSet presAssocID="{8FAA03D4-8F3B-442E-A6A0-7103DA62C209}" presName="spaceBetweenRectangles" presStyleCnt="0"/>
      <dgm:spPr/>
    </dgm:pt>
    <dgm:pt modelId="{4FE37C37-F3A7-495E-991E-99D338EEEBC1}" type="pres">
      <dgm:prSet presAssocID="{A7B97D06-72DD-4CB8-BC1D-EF2BE78782C9}" presName="composite" presStyleCnt="0"/>
      <dgm:spPr/>
    </dgm:pt>
    <dgm:pt modelId="{34FE1709-A664-421F-85DD-975419381F6B}" type="pres">
      <dgm:prSet presAssocID="{A7B97D06-72DD-4CB8-BC1D-EF2BE78782C9}" presName="Parent1" presStyleLbl="node1" presStyleIdx="2" presStyleCnt="6" custScaleX="129649" custScaleY="131988" custLinFactX="-44362" custLinFactNeighborX="-100000" custLinFactNeighborY="-2130">
        <dgm:presLayoutVars>
          <dgm:chMax val="1"/>
          <dgm:chPref val="1"/>
          <dgm:bulletEnabled val="1"/>
        </dgm:presLayoutVars>
      </dgm:prSet>
      <dgm:spPr/>
    </dgm:pt>
    <dgm:pt modelId="{065B92E1-9BE7-4641-AC52-AF0B3BD898D9}" type="pres">
      <dgm:prSet presAssocID="{A7B97D06-72DD-4CB8-BC1D-EF2BE78782C9}" presName="Childtext1" presStyleLbl="revTx" presStyleIdx="1" presStyleCnt="3" custLinFactX="100000" custLinFactNeighborX="142808" custLinFactNeighborY="19380">
        <dgm:presLayoutVars>
          <dgm:chMax val="0"/>
          <dgm:chPref val="0"/>
          <dgm:bulletEnabled val="1"/>
        </dgm:presLayoutVars>
      </dgm:prSet>
      <dgm:spPr/>
    </dgm:pt>
    <dgm:pt modelId="{DEBB1137-47C9-4C0D-99A6-85B62540C170}" type="pres">
      <dgm:prSet presAssocID="{A7B97D06-72DD-4CB8-BC1D-EF2BE78782C9}" presName="BalanceSpacing" presStyleCnt="0"/>
      <dgm:spPr/>
    </dgm:pt>
    <dgm:pt modelId="{54327DC3-1E3B-44CB-9631-03B1619AD0C7}" type="pres">
      <dgm:prSet presAssocID="{A7B97D06-72DD-4CB8-BC1D-EF2BE78782C9}" presName="BalanceSpacing1" presStyleCnt="0"/>
      <dgm:spPr/>
    </dgm:pt>
    <dgm:pt modelId="{8093ABFE-8F78-46FC-8FFB-7132973E0E53}" type="pres">
      <dgm:prSet presAssocID="{CB29DA14-02C1-47FE-927A-6BE36CD2E85A}" presName="Accent1Text" presStyleLbl="node1" presStyleIdx="3" presStyleCnt="6" custScaleX="28599" custScaleY="29997" custLinFactNeighborX="52150" custLinFactNeighborY="-60369"/>
      <dgm:spPr/>
    </dgm:pt>
    <dgm:pt modelId="{C8FEA3F2-120E-4137-BB0A-CB164506C266}" type="pres">
      <dgm:prSet presAssocID="{CB29DA14-02C1-47FE-927A-6BE36CD2E85A}" presName="spaceBetweenRectangles" presStyleCnt="0"/>
      <dgm:spPr/>
    </dgm:pt>
    <dgm:pt modelId="{15688915-426A-41DE-B99F-A2F0C1EACE46}" type="pres">
      <dgm:prSet presAssocID="{1F487037-FFAE-490B-A381-5D83F10DFE11}" presName="composite" presStyleCnt="0"/>
      <dgm:spPr/>
    </dgm:pt>
    <dgm:pt modelId="{1D5BDF70-F9CA-4CC2-A9F7-BB1B27BF5ED1}" type="pres">
      <dgm:prSet presAssocID="{1F487037-FFAE-490B-A381-5D83F10DFE11}" presName="Parent1" presStyleLbl="node1" presStyleIdx="4" presStyleCnt="6" custScaleX="140078" custScaleY="135940" custLinFactNeighborX="-39344" custLinFactNeighborY="-55830">
        <dgm:presLayoutVars>
          <dgm:chMax val="1"/>
          <dgm:chPref val="1"/>
          <dgm:bulletEnabled val="1"/>
        </dgm:presLayoutVars>
      </dgm:prSet>
      <dgm:spPr/>
    </dgm:pt>
    <dgm:pt modelId="{49431699-9955-4FCE-9143-2C405006A2A5}" type="pres">
      <dgm:prSet presAssocID="{1F487037-FFAE-490B-A381-5D83F10DFE11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45B1CD70-471D-487A-B367-405471C4949C}" type="pres">
      <dgm:prSet presAssocID="{1F487037-FFAE-490B-A381-5D83F10DFE11}" presName="BalanceSpacing" presStyleCnt="0"/>
      <dgm:spPr/>
    </dgm:pt>
    <dgm:pt modelId="{9E5C669F-A5B8-4E9E-A42B-4ABF47872DCF}" type="pres">
      <dgm:prSet presAssocID="{1F487037-FFAE-490B-A381-5D83F10DFE11}" presName="BalanceSpacing1" presStyleCnt="0"/>
      <dgm:spPr/>
    </dgm:pt>
    <dgm:pt modelId="{936589FD-9B72-46BB-8770-3E7722DFBCB2}" type="pres">
      <dgm:prSet presAssocID="{6D98291A-6B29-45F1-B7CA-D7B467ED012E}" presName="Accent1Text" presStyleLbl="node1" presStyleIdx="5" presStyleCnt="6" custFlipVert="1" custScaleX="53835" custScaleY="48814" custLinFactX="100000" custLinFactNeighborX="120202" custLinFactNeighborY="-12897"/>
      <dgm:spPr/>
    </dgm:pt>
  </dgm:ptLst>
  <dgm:cxnLst>
    <dgm:cxn modelId="{4C77B067-18FB-4010-911D-72C8206FFB1C}" srcId="{A7B97D06-72DD-4CB8-BC1D-EF2BE78782C9}" destId="{9CDF3112-09DD-4C32-B786-5B13771843BC}" srcOrd="0" destOrd="0" parTransId="{7CD82181-7AA2-40C4-8D20-0271F1E86C0F}" sibTransId="{5444E261-AC32-45F2-8164-5D64E1AF4F8E}"/>
    <dgm:cxn modelId="{254C1B51-FDE0-4781-86D4-78CC600B5753}" type="presOf" srcId="{6D98291A-6B29-45F1-B7CA-D7B467ED012E}" destId="{936589FD-9B72-46BB-8770-3E7722DFBCB2}" srcOrd="0" destOrd="0" presId="urn:microsoft.com/office/officeart/2008/layout/AlternatingHexagons"/>
    <dgm:cxn modelId="{92FEA475-3E26-46C5-B7AA-E1C284F4FF29}" type="presOf" srcId="{A7B97D06-72DD-4CB8-BC1D-EF2BE78782C9}" destId="{34FE1709-A664-421F-85DD-975419381F6B}" srcOrd="0" destOrd="0" presId="urn:microsoft.com/office/officeart/2008/layout/AlternatingHexagons"/>
    <dgm:cxn modelId="{0DAA767B-B2DB-46AA-A891-5447C0C10BD3}" srcId="{52B31C5C-A343-45E0-87F5-DDC795581E37}" destId="{A7B97D06-72DD-4CB8-BC1D-EF2BE78782C9}" srcOrd="1" destOrd="0" parTransId="{B63C5D4F-C0B2-4688-A930-1759A47226C4}" sibTransId="{CB29DA14-02C1-47FE-927A-6BE36CD2E85A}"/>
    <dgm:cxn modelId="{C87E4E87-307E-4B21-9859-29764A71FF0D}" type="presOf" srcId="{3A2AC9B9-B983-4518-A142-F4CE8ACFA8DC}" destId="{BF6F00FC-F416-4977-BC1B-34C90D5BC8C0}" srcOrd="0" destOrd="0" presId="urn:microsoft.com/office/officeart/2008/layout/AlternatingHexagons"/>
    <dgm:cxn modelId="{BBBB7A92-1A05-43EC-8AC2-AB561AD7004F}" srcId="{52B31C5C-A343-45E0-87F5-DDC795581E37}" destId="{3A2AC9B9-B983-4518-A142-F4CE8ACFA8DC}" srcOrd="0" destOrd="0" parTransId="{2C3A5178-8A1C-4773-B289-DAD9A17CA6E6}" sibTransId="{8FAA03D4-8F3B-442E-A6A0-7103DA62C209}"/>
    <dgm:cxn modelId="{DDF6BE9E-B8FD-47FF-AE7F-D52A47384ADF}" type="presOf" srcId="{1F487037-FFAE-490B-A381-5D83F10DFE11}" destId="{1D5BDF70-F9CA-4CC2-A9F7-BB1B27BF5ED1}" srcOrd="0" destOrd="0" presId="urn:microsoft.com/office/officeart/2008/layout/AlternatingHexagons"/>
    <dgm:cxn modelId="{8744ABCE-4D6B-4ADC-9D7C-AA9731DAC9E6}" type="presOf" srcId="{52B31C5C-A343-45E0-87F5-DDC795581E37}" destId="{B56BFB46-EDC1-4606-A044-6F76DF0C4135}" srcOrd="0" destOrd="0" presId="urn:microsoft.com/office/officeart/2008/layout/AlternatingHexagons"/>
    <dgm:cxn modelId="{565C1BCF-4B62-4E91-ABDB-F840AF7EC76E}" type="presOf" srcId="{8FAA03D4-8F3B-442E-A6A0-7103DA62C209}" destId="{4897913E-205B-454D-BADE-D80A50AAC788}" srcOrd="0" destOrd="0" presId="urn:microsoft.com/office/officeart/2008/layout/AlternatingHexagons"/>
    <dgm:cxn modelId="{41375AD7-EDC6-4894-994A-B5FA46A9CBE4}" type="presOf" srcId="{FE18B958-C98B-4B6B-9E67-DC2B38BE5702}" destId="{065B92E1-9BE7-4641-AC52-AF0B3BD898D9}" srcOrd="0" destOrd="1" presId="urn:microsoft.com/office/officeart/2008/layout/AlternatingHexagons"/>
    <dgm:cxn modelId="{337DE4D7-7E9A-45B1-B7A7-EFA61BED2A6F}" type="presOf" srcId="{9CDF3112-09DD-4C32-B786-5B13771843BC}" destId="{065B92E1-9BE7-4641-AC52-AF0B3BD898D9}" srcOrd="0" destOrd="0" presId="urn:microsoft.com/office/officeart/2008/layout/AlternatingHexagons"/>
    <dgm:cxn modelId="{7FFD58DA-BDDA-4C17-BAD0-061763DBF87E}" type="presOf" srcId="{CB29DA14-02C1-47FE-927A-6BE36CD2E85A}" destId="{8093ABFE-8F78-46FC-8FFB-7132973E0E53}" srcOrd="0" destOrd="0" presId="urn:microsoft.com/office/officeart/2008/layout/AlternatingHexagons"/>
    <dgm:cxn modelId="{7310CCDF-44F3-4EDA-B707-8254812022FB}" srcId="{A7B97D06-72DD-4CB8-BC1D-EF2BE78782C9}" destId="{FE18B958-C98B-4B6B-9E67-DC2B38BE5702}" srcOrd="1" destOrd="0" parTransId="{54E423F2-286D-4C82-8A5F-73296B37E218}" sibTransId="{EC658229-C166-47A0-B770-286D3B045B03}"/>
    <dgm:cxn modelId="{4EB259F0-04A8-449B-B389-F1159E6238E5}" srcId="{52B31C5C-A343-45E0-87F5-DDC795581E37}" destId="{1F487037-FFAE-490B-A381-5D83F10DFE11}" srcOrd="2" destOrd="0" parTransId="{27FE2BDF-C78E-4FA4-8879-0308734497EE}" sibTransId="{6D98291A-6B29-45F1-B7CA-D7B467ED012E}"/>
    <dgm:cxn modelId="{CEBCD3E9-5EC8-4210-81AC-DDB7AEFF0445}" type="presParOf" srcId="{B56BFB46-EDC1-4606-A044-6F76DF0C4135}" destId="{AEBA5631-4B4B-4577-9001-595F64F1E15A}" srcOrd="0" destOrd="0" presId="urn:microsoft.com/office/officeart/2008/layout/AlternatingHexagons"/>
    <dgm:cxn modelId="{013039ED-B570-4F54-80EA-CA02A76A6DB1}" type="presParOf" srcId="{AEBA5631-4B4B-4577-9001-595F64F1E15A}" destId="{BF6F00FC-F416-4977-BC1B-34C90D5BC8C0}" srcOrd="0" destOrd="0" presId="urn:microsoft.com/office/officeart/2008/layout/AlternatingHexagons"/>
    <dgm:cxn modelId="{310A7459-32BB-4FC6-BDF5-B3EEE8458EC5}" type="presParOf" srcId="{AEBA5631-4B4B-4577-9001-595F64F1E15A}" destId="{A9A0CA1E-104D-4211-8DA3-6771B3C61BAC}" srcOrd="1" destOrd="0" presId="urn:microsoft.com/office/officeart/2008/layout/AlternatingHexagons"/>
    <dgm:cxn modelId="{C5703861-A81A-45E8-9DFD-604DF431B3F1}" type="presParOf" srcId="{AEBA5631-4B4B-4577-9001-595F64F1E15A}" destId="{31A197CF-E928-421B-84F5-43DF0D9EDE89}" srcOrd="2" destOrd="0" presId="urn:microsoft.com/office/officeart/2008/layout/AlternatingHexagons"/>
    <dgm:cxn modelId="{14153E26-21C3-4A1B-A3E4-416E5CE0E3DD}" type="presParOf" srcId="{AEBA5631-4B4B-4577-9001-595F64F1E15A}" destId="{4FF80AE3-682E-4DF1-8603-BC063E7B197C}" srcOrd="3" destOrd="0" presId="urn:microsoft.com/office/officeart/2008/layout/AlternatingHexagons"/>
    <dgm:cxn modelId="{382FB118-7417-4E40-818F-33A98DF2E5E1}" type="presParOf" srcId="{AEBA5631-4B4B-4577-9001-595F64F1E15A}" destId="{4897913E-205B-454D-BADE-D80A50AAC788}" srcOrd="4" destOrd="0" presId="urn:microsoft.com/office/officeart/2008/layout/AlternatingHexagons"/>
    <dgm:cxn modelId="{D559CE01-CCDD-40E8-8C3B-C7F1C9704C16}" type="presParOf" srcId="{B56BFB46-EDC1-4606-A044-6F76DF0C4135}" destId="{0254CC0C-C5DF-42FF-83FF-FB0977936230}" srcOrd="1" destOrd="0" presId="urn:microsoft.com/office/officeart/2008/layout/AlternatingHexagons"/>
    <dgm:cxn modelId="{A49E3AF9-4680-461C-A5D8-B8F361CBEB7C}" type="presParOf" srcId="{B56BFB46-EDC1-4606-A044-6F76DF0C4135}" destId="{4FE37C37-F3A7-495E-991E-99D338EEEBC1}" srcOrd="2" destOrd="0" presId="urn:microsoft.com/office/officeart/2008/layout/AlternatingHexagons"/>
    <dgm:cxn modelId="{9ECE9372-96A0-433F-A5C2-0BA0916EA313}" type="presParOf" srcId="{4FE37C37-F3A7-495E-991E-99D338EEEBC1}" destId="{34FE1709-A664-421F-85DD-975419381F6B}" srcOrd="0" destOrd="0" presId="urn:microsoft.com/office/officeart/2008/layout/AlternatingHexagons"/>
    <dgm:cxn modelId="{47B68394-5115-48DC-81D0-B8E016BA6541}" type="presParOf" srcId="{4FE37C37-F3A7-495E-991E-99D338EEEBC1}" destId="{065B92E1-9BE7-4641-AC52-AF0B3BD898D9}" srcOrd="1" destOrd="0" presId="urn:microsoft.com/office/officeart/2008/layout/AlternatingHexagons"/>
    <dgm:cxn modelId="{212C7DE1-CA1E-40FD-9771-D3260916092D}" type="presParOf" srcId="{4FE37C37-F3A7-495E-991E-99D338EEEBC1}" destId="{DEBB1137-47C9-4C0D-99A6-85B62540C170}" srcOrd="2" destOrd="0" presId="urn:microsoft.com/office/officeart/2008/layout/AlternatingHexagons"/>
    <dgm:cxn modelId="{34B09526-5545-4DC3-9790-82B5D2DE43B8}" type="presParOf" srcId="{4FE37C37-F3A7-495E-991E-99D338EEEBC1}" destId="{54327DC3-1E3B-44CB-9631-03B1619AD0C7}" srcOrd="3" destOrd="0" presId="urn:microsoft.com/office/officeart/2008/layout/AlternatingHexagons"/>
    <dgm:cxn modelId="{B19C4849-74A9-45F1-8E21-83054CDF4C45}" type="presParOf" srcId="{4FE37C37-F3A7-495E-991E-99D338EEEBC1}" destId="{8093ABFE-8F78-46FC-8FFB-7132973E0E53}" srcOrd="4" destOrd="0" presId="urn:microsoft.com/office/officeart/2008/layout/AlternatingHexagons"/>
    <dgm:cxn modelId="{C3EF75C1-5423-4690-9F83-C3E8F04CDB33}" type="presParOf" srcId="{B56BFB46-EDC1-4606-A044-6F76DF0C4135}" destId="{C8FEA3F2-120E-4137-BB0A-CB164506C266}" srcOrd="3" destOrd="0" presId="urn:microsoft.com/office/officeart/2008/layout/AlternatingHexagons"/>
    <dgm:cxn modelId="{CD357F84-C7FE-40FF-9B78-6278A3073C25}" type="presParOf" srcId="{B56BFB46-EDC1-4606-A044-6F76DF0C4135}" destId="{15688915-426A-41DE-B99F-A2F0C1EACE46}" srcOrd="4" destOrd="0" presId="urn:microsoft.com/office/officeart/2008/layout/AlternatingHexagons"/>
    <dgm:cxn modelId="{4C4736C3-C8E9-413C-B68E-BF1ED1ED871D}" type="presParOf" srcId="{15688915-426A-41DE-B99F-A2F0C1EACE46}" destId="{1D5BDF70-F9CA-4CC2-A9F7-BB1B27BF5ED1}" srcOrd="0" destOrd="0" presId="urn:microsoft.com/office/officeart/2008/layout/AlternatingHexagons"/>
    <dgm:cxn modelId="{80DBB538-1010-4AEC-BCB7-4E5C27D6A7F9}" type="presParOf" srcId="{15688915-426A-41DE-B99F-A2F0C1EACE46}" destId="{49431699-9955-4FCE-9143-2C405006A2A5}" srcOrd="1" destOrd="0" presId="urn:microsoft.com/office/officeart/2008/layout/AlternatingHexagons"/>
    <dgm:cxn modelId="{262F3F38-A23B-489A-BD3D-7A699E2FA93B}" type="presParOf" srcId="{15688915-426A-41DE-B99F-A2F0C1EACE46}" destId="{45B1CD70-471D-487A-B367-405471C4949C}" srcOrd="2" destOrd="0" presId="urn:microsoft.com/office/officeart/2008/layout/AlternatingHexagons"/>
    <dgm:cxn modelId="{15E89AD9-F8D0-4D14-A2F7-89E56A74F7FA}" type="presParOf" srcId="{15688915-426A-41DE-B99F-A2F0C1EACE46}" destId="{9E5C669F-A5B8-4E9E-A42B-4ABF47872DCF}" srcOrd="3" destOrd="0" presId="urn:microsoft.com/office/officeart/2008/layout/AlternatingHexagons"/>
    <dgm:cxn modelId="{80F925FB-1F4D-491D-98BD-579DE0A87A65}" type="presParOf" srcId="{15688915-426A-41DE-B99F-A2F0C1EACE46}" destId="{936589FD-9B72-46BB-8770-3E7722DFBCB2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BEF1E5D-8EF8-45D2-B10F-DC519A55A6F5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E874C054-6D1D-48AC-A35A-02E5518B6BEE}">
      <dgm:prSet phldrT="[Текст]"/>
      <dgm:spPr/>
      <dgm:t>
        <a:bodyPr/>
        <a:lstStyle/>
        <a:p>
          <a:r>
            <a:rPr lang="ru-RU" b="1" dirty="0">
              <a:solidFill>
                <a:schemeClr val="accent5">
                  <a:lumMod val="50000"/>
                </a:schemeClr>
              </a:solidFill>
            </a:rPr>
            <a:t>Приключение вместо рутины</a:t>
          </a:r>
        </a:p>
        <a:p>
          <a:r>
            <a:rPr lang="ru-RU" dirty="0">
              <a:solidFill>
                <a:schemeClr val="accent5">
                  <a:lumMod val="50000"/>
                </a:schemeClr>
              </a:solidFill>
            </a:rPr>
            <a:t>Превращает урок из скучной рутины в захватывающее приключение, где каждый день открывает что-то новое</a:t>
          </a:r>
        </a:p>
      </dgm:t>
    </dgm:pt>
    <dgm:pt modelId="{F504EC50-B5A6-41B2-8A60-4DF44C067D2D}" type="parTrans" cxnId="{8EA89F74-5847-4FC4-945E-A4921D5F3E0C}">
      <dgm:prSet/>
      <dgm:spPr/>
      <dgm:t>
        <a:bodyPr/>
        <a:lstStyle/>
        <a:p>
          <a:endParaRPr lang="ru-RU"/>
        </a:p>
      </dgm:t>
    </dgm:pt>
    <dgm:pt modelId="{2912150A-7145-4401-B051-BFE60ED38D74}" type="sibTrans" cxnId="{8EA89F74-5847-4FC4-945E-A4921D5F3E0C}">
      <dgm:prSet/>
      <dgm:spPr/>
      <dgm:t>
        <a:bodyPr/>
        <a:lstStyle/>
        <a:p>
          <a:endParaRPr lang="ru-RU"/>
        </a:p>
      </dgm:t>
    </dgm:pt>
    <dgm:pt modelId="{7B0D0057-0DAA-404A-8636-4DAC0C37A300}">
      <dgm:prSet phldrT="[Текст]"/>
      <dgm:spPr/>
      <dgm:t>
        <a:bodyPr/>
        <a:lstStyle/>
        <a:p>
          <a:r>
            <a:rPr lang="ru-RU" b="1" dirty="0">
              <a:solidFill>
                <a:schemeClr val="accent5">
                  <a:lumMod val="50000"/>
                </a:schemeClr>
              </a:solidFill>
            </a:rPr>
            <a:t>Творческий потенциал</a:t>
          </a:r>
        </a:p>
        <a:p>
          <a:r>
            <a:rPr lang="ru-RU" dirty="0">
              <a:solidFill>
                <a:schemeClr val="accent5">
                  <a:lumMod val="50000"/>
                </a:schemeClr>
              </a:solidFill>
            </a:rPr>
            <a:t>Раскрывает уникальный творческий потенциал каждого ребенка, помогает раскрыть скрытые способности</a:t>
          </a:r>
        </a:p>
      </dgm:t>
    </dgm:pt>
    <dgm:pt modelId="{D62EE0EE-0A5C-4AC3-92FC-DDA1DD87B2CD}" type="parTrans" cxnId="{C407BA48-077F-4747-93AB-CF2B384EA9FB}">
      <dgm:prSet/>
      <dgm:spPr/>
      <dgm:t>
        <a:bodyPr/>
        <a:lstStyle/>
        <a:p>
          <a:endParaRPr lang="ru-RU"/>
        </a:p>
      </dgm:t>
    </dgm:pt>
    <dgm:pt modelId="{C8E80861-DDA1-4EA6-9C39-6EB707AF0B18}" type="sibTrans" cxnId="{C407BA48-077F-4747-93AB-CF2B384EA9FB}">
      <dgm:prSet/>
      <dgm:spPr/>
      <dgm:t>
        <a:bodyPr/>
        <a:lstStyle/>
        <a:p>
          <a:endParaRPr lang="ru-RU"/>
        </a:p>
      </dgm:t>
    </dgm:pt>
    <dgm:pt modelId="{635CD7DD-751B-4631-AE70-A3BA7A57A0D4}">
      <dgm:prSet phldrT="[Текст]"/>
      <dgm:spPr/>
      <dgm:t>
        <a:bodyPr/>
        <a:lstStyle/>
        <a:p>
          <a:r>
            <a:rPr lang="ru-RU" b="1" dirty="0">
              <a:solidFill>
                <a:schemeClr val="accent5">
                  <a:lumMod val="50000"/>
                </a:schemeClr>
              </a:solidFill>
            </a:rPr>
            <a:t>Уверенность в себе</a:t>
          </a:r>
        </a:p>
        <a:p>
          <a:r>
            <a:rPr lang="ru-RU" dirty="0">
              <a:solidFill>
                <a:schemeClr val="accent5">
                  <a:lumMod val="50000"/>
                </a:schemeClr>
              </a:solidFill>
            </a:rPr>
            <a:t>Формирует уверенную, развитие и счастливую личность, готовую к новым вызовам</a:t>
          </a:r>
        </a:p>
      </dgm:t>
    </dgm:pt>
    <dgm:pt modelId="{CC2E42C5-FE99-478A-9F69-56B1E4B2D43D}" type="parTrans" cxnId="{57126FF4-82C4-4A4A-A2F8-40B692B065B6}">
      <dgm:prSet/>
      <dgm:spPr/>
      <dgm:t>
        <a:bodyPr/>
        <a:lstStyle/>
        <a:p>
          <a:endParaRPr lang="ru-RU"/>
        </a:p>
      </dgm:t>
    </dgm:pt>
    <dgm:pt modelId="{01E35C54-8670-4479-A140-A8B305547316}" type="sibTrans" cxnId="{57126FF4-82C4-4A4A-A2F8-40B692B065B6}">
      <dgm:prSet/>
      <dgm:spPr/>
      <dgm:t>
        <a:bodyPr/>
        <a:lstStyle/>
        <a:p>
          <a:endParaRPr lang="ru-RU"/>
        </a:p>
      </dgm:t>
    </dgm:pt>
    <dgm:pt modelId="{C0749DD0-0033-4115-9CCD-312571283893}" type="pres">
      <dgm:prSet presAssocID="{CBEF1E5D-8EF8-45D2-B10F-DC519A55A6F5}" presName="compositeShape" presStyleCnt="0">
        <dgm:presLayoutVars>
          <dgm:dir/>
          <dgm:resizeHandles/>
        </dgm:presLayoutVars>
      </dgm:prSet>
      <dgm:spPr/>
    </dgm:pt>
    <dgm:pt modelId="{C50A4ABD-36D4-4632-96DD-FC3990FF62F9}" type="pres">
      <dgm:prSet presAssocID="{CBEF1E5D-8EF8-45D2-B10F-DC519A55A6F5}" presName="pyramid" presStyleLbl="node1" presStyleIdx="0" presStyleCnt="1"/>
      <dgm:spPr/>
    </dgm:pt>
    <dgm:pt modelId="{BFCA0F6F-FA19-451D-99FE-059428712397}" type="pres">
      <dgm:prSet presAssocID="{CBEF1E5D-8EF8-45D2-B10F-DC519A55A6F5}" presName="theList" presStyleCnt="0"/>
      <dgm:spPr/>
    </dgm:pt>
    <dgm:pt modelId="{91E5E4CC-6C0D-4DD4-A396-A35AD49C77FB}" type="pres">
      <dgm:prSet presAssocID="{E874C054-6D1D-48AC-A35A-02E5518B6BEE}" presName="aNode" presStyleLbl="fgAcc1" presStyleIdx="0" presStyleCnt="3" custScaleX="148888">
        <dgm:presLayoutVars>
          <dgm:bulletEnabled val="1"/>
        </dgm:presLayoutVars>
      </dgm:prSet>
      <dgm:spPr/>
    </dgm:pt>
    <dgm:pt modelId="{99B07FC4-A075-4F4D-99A8-04F77CCA7AEF}" type="pres">
      <dgm:prSet presAssocID="{E874C054-6D1D-48AC-A35A-02E5518B6BEE}" presName="aSpace" presStyleCnt="0"/>
      <dgm:spPr/>
    </dgm:pt>
    <dgm:pt modelId="{B5ADA4E0-A01E-4795-8962-3F9BA8CFC657}" type="pres">
      <dgm:prSet presAssocID="{7B0D0057-0DAA-404A-8636-4DAC0C37A300}" presName="aNode" presStyleLbl="fgAcc1" presStyleIdx="1" presStyleCnt="3" custScaleX="157004">
        <dgm:presLayoutVars>
          <dgm:bulletEnabled val="1"/>
        </dgm:presLayoutVars>
      </dgm:prSet>
      <dgm:spPr/>
    </dgm:pt>
    <dgm:pt modelId="{841698EA-1ED8-4085-A5A0-568AA7706F96}" type="pres">
      <dgm:prSet presAssocID="{7B0D0057-0DAA-404A-8636-4DAC0C37A300}" presName="aSpace" presStyleCnt="0"/>
      <dgm:spPr/>
    </dgm:pt>
    <dgm:pt modelId="{229BB60C-B74B-4640-8E56-EA63D0E44E97}" type="pres">
      <dgm:prSet presAssocID="{635CD7DD-751B-4631-AE70-A3BA7A57A0D4}" presName="aNode" presStyleLbl="fgAcc1" presStyleIdx="2" presStyleCnt="3" custScaleX="160465">
        <dgm:presLayoutVars>
          <dgm:bulletEnabled val="1"/>
        </dgm:presLayoutVars>
      </dgm:prSet>
      <dgm:spPr/>
    </dgm:pt>
    <dgm:pt modelId="{4D38241B-D658-4197-AC7D-16A737108F56}" type="pres">
      <dgm:prSet presAssocID="{635CD7DD-751B-4631-AE70-A3BA7A57A0D4}" presName="aSpace" presStyleCnt="0"/>
      <dgm:spPr/>
    </dgm:pt>
  </dgm:ptLst>
  <dgm:cxnLst>
    <dgm:cxn modelId="{CA699C43-751D-46DD-9174-D8CE5F0C2871}" type="presOf" srcId="{635CD7DD-751B-4631-AE70-A3BA7A57A0D4}" destId="{229BB60C-B74B-4640-8E56-EA63D0E44E97}" srcOrd="0" destOrd="0" presId="urn:microsoft.com/office/officeart/2005/8/layout/pyramid2"/>
    <dgm:cxn modelId="{C407BA48-077F-4747-93AB-CF2B384EA9FB}" srcId="{CBEF1E5D-8EF8-45D2-B10F-DC519A55A6F5}" destId="{7B0D0057-0DAA-404A-8636-4DAC0C37A300}" srcOrd="1" destOrd="0" parTransId="{D62EE0EE-0A5C-4AC3-92FC-DDA1DD87B2CD}" sibTransId="{C8E80861-DDA1-4EA6-9C39-6EB707AF0B18}"/>
    <dgm:cxn modelId="{8EA89F74-5847-4FC4-945E-A4921D5F3E0C}" srcId="{CBEF1E5D-8EF8-45D2-B10F-DC519A55A6F5}" destId="{E874C054-6D1D-48AC-A35A-02E5518B6BEE}" srcOrd="0" destOrd="0" parTransId="{F504EC50-B5A6-41B2-8A60-4DF44C067D2D}" sibTransId="{2912150A-7145-4401-B051-BFE60ED38D74}"/>
    <dgm:cxn modelId="{82892959-6BE8-44EF-8F64-952D8AB64BC4}" type="presOf" srcId="{7B0D0057-0DAA-404A-8636-4DAC0C37A300}" destId="{B5ADA4E0-A01E-4795-8962-3F9BA8CFC657}" srcOrd="0" destOrd="0" presId="urn:microsoft.com/office/officeart/2005/8/layout/pyramid2"/>
    <dgm:cxn modelId="{295976B1-9BEF-44C2-A3B7-EDB11D45E62E}" type="presOf" srcId="{E874C054-6D1D-48AC-A35A-02E5518B6BEE}" destId="{91E5E4CC-6C0D-4DD4-A396-A35AD49C77FB}" srcOrd="0" destOrd="0" presId="urn:microsoft.com/office/officeart/2005/8/layout/pyramid2"/>
    <dgm:cxn modelId="{7BCA74D7-9E15-4890-936D-57031A28C3DC}" type="presOf" srcId="{CBEF1E5D-8EF8-45D2-B10F-DC519A55A6F5}" destId="{C0749DD0-0033-4115-9CCD-312571283893}" srcOrd="0" destOrd="0" presId="urn:microsoft.com/office/officeart/2005/8/layout/pyramid2"/>
    <dgm:cxn modelId="{57126FF4-82C4-4A4A-A2F8-40B692B065B6}" srcId="{CBEF1E5D-8EF8-45D2-B10F-DC519A55A6F5}" destId="{635CD7DD-751B-4631-AE70-A3BA7A57A0D4}" srcOrd="2" destOrd="0" parTransId="{CC2E42C5-FE99-478A-9F69-56B1E4B2D43D}" sibTransId="{01E35C54-8670-4479-A140-A8B305547316}"/>
    <dgm:cxn modelId="{9116E758-0844-44F0-98E5-B0CFE92C07CA}" type="presParOf" srcId="{C0749DD0-0033-4115-9CCD-312571283893}" destId="{C50A4ABD-36D4-4632-96DD-FC3990FF62F9}" srcOrd="0" destOrd="0" presId="urn:microsoft.com/office/officeart/2005/8/layout/pyramid2"/>
    <dgm:cxn modelId="{0D550799-4CB6-461C-9FEF-048621D9C5F7}" type="presParOf" srcId="{C0749DD0-0033-4115-9CCD-312571283893}" destId="{BFCA0F6F-FA19-451D-99FE-059428712397}" srcOrd="1" destOrd="0" presId="urn:microsoft.com/office/officeart/2005/8/layout/pyramid2"/>
    <dgm:cxn modelId="{A9A4D544-29D7-4E0D-AAC1-7E07DEA8DB09}" type="presParOf" srcId="{BFCA0F6F-FA19-451D-99FE-059428712397}" destId="{91E5E4CC-6C0D-4DD4-A396-A35AD49C77FB}" srcOrd="0" destOrd="0" presId="urn:microsoft.com/office/officeart/2005/8/layout/pyramid2"/>
    <dgm:cxn modelId="{38BAA9D9-16E4-49BF-AF57-257AD2645C8E}" type="presParOf" srcId="{BFCA0F6F-FA19-451D-99FE-059428712397}" destId="{99B07FC4-A075-4F4D-99A8-04F77CCA7AEF}" srcOrd="1" destOrd="0" presId="urn:microsoft.com/office/officeart/2005/8/layout/pyramid2"/>
    <dgm:cxn modelId="{42CD6F48-622A-4DF3-A435-71EE11475C04}" type="presParOf" srcId="{BFCA0F6F-FA19-451D-99FE-059428712397}" destId="{B5ADA4E0-A01E-4795-8962-3F9BA8CFC657}" srcOrd="2" destOrd="0" presId="urn:microsoft.com/office/officeart/2005/8/layout/pyramid2"/>
    <dgm:cxn modelId="{186E1E06-2DDE-43EC-B87C-693A4B486EA4}" type="presParOf" srcId="{BFCA0F6F-FA19-451D-99FE-059428712397}" destId="{841698EA-1ED8-4085-A5A0-568AA7706F96}" srcOrd="3" destOrd="0" presId="urn:microsoft.com/office/officeart/2005/8/layout/pyramid2"/>
    <dgm:cxn modelId="{6EABB864-38B2-4EFE-97AF-F6C4ED69D847}" type="presParOf" srcId="{BFCA0F6F-FA19-451D-99FE-059428712397}" destId="{229BB60C-B74B-4640-8E56-EA63D0E44E97}" srcOrd="4" destOrd="0" presId="urn:microsoft.com/office/officeart/2005/8/layout/pyramid2"/>
    <dgm:cxn modelId="{052273AB-1F84-4C5A-A2B9-67712394174C}" type="presParOf" srcId="{BFCA0F6F-FA19-451D-99FE-059428712397}" destId="{4D38241B-D658-4197-AC7D-16A737108F56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8929138-20B2-44E5-8B74-69EB26F57F9C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6770E19-DD74-4CC8-B9F2-5CE5704FD591}">
      <dgm:prSet phldrT="[Текст]" custT="1"/>
      <dgm:spPr/>
      <dgm:t>
        <a:bodyPr/>
        <a:lstStyle/>
        <a:p>
          <a:r>
            <a:rPr lang="ru-RU" sz="2000" b="1" dirty="0"/>
            <a:t>Преодоление стеснительности</a:t>
          </a:r>
        </a:p>
        <a:p>
          <a:r>
            <a:rPr lang="ru-RU" sz="1700" dirty="0"/>
            <a:t>Помогает детям справиться со страхами и неуверенностью</a:t>
          </a:r>
        </a:p>
      </dgm:t>
    </dgm:pt>
    <dgm:pt modelId="{B57C08DA-F915-46DC-85C1-04A1956B9C5F}" type="parTrans" cxnId="{7BDBA949-0D92-4ED6-A970-3CFAA4AB5B48}">
      <dgm:prSet/>
      <dgm:spPr/>
      <dgm:t>
        <a:bodyPr/>
        <a:lstStyle/>
        <a:p>
          <a:endParaRPr lang="ru-RU"/>
        </a:p>
      </dgm:t>
    </dgm:pt>
    <dgm:pt modelId="{C0BF47BD-308C-4271-AD6C-9389A7E7D082}" type="sibTrans" cxnId="{7BDBA949-0D92-4ED6-A970-3CFAA4AB5B48}">
      <dgm:prSet/>
      <dgm:spPr/>
      <dgm:t>
        <a:bodyPr/>
        <a:lstStyle/>
        <a:p>
          <a:endParaRPr lang="ru-RU"/>
        </a:p>
      </dgm:t>
    </dgm:pt>
    <dgm:pt modelId="{5FE201CB-BE94-4903-94D5-19084499DA9D}">
      <dgm:prSet phldrT="[Текст]" custT="1"/>
      <dgm:spPr/>
      <dgm:t>
        <a:bodyPr/>
        <a:lstStyle/>
        <a:p>
          <a:r>
            <a:rPr lang="ru-RU" sz="2000" b="1" dirty="0"/>
            <a:t>Доверие</a:t>
          </a:r>
        </a:p>
        <a:p>
          <a:r>
            <a:rPr lang="ru-RU" sz="2000" dirty="0"/>
            <a:t>Создает позитивную атмосферу в классе</a:t>
          </a:r>
        </a:p>
      </dgm:t>
    </dgm:pt>
    <dgm:pt modelId="{1E79457C-DAC5-42C7-AD07-907973E7E616}" type="parTrans" cxnId="{8D12308E-1C99-488D-9638-10840A08430B}">
      <dgm:prSet/>
      <dgm:spPr/>
      <dgm:t>
        <a:bodyPr/>
        <a:lstStyle/>
        <a:p>
          <a:endParaRPr lang="ru-RU"/>
        </a:p>
      </dgm:t>
    </dgm:pt>
    <dgm:pt modelId="{D2E3D636-3950-478F-AFB6-C0BDB7683C09}" type="sibTrans" cxnId="{8D12308E-1C99-488D-9638-10840A08430B}">
      <dgm:prSet/>
      <dgm:spPr/>
      <dgm:t>
        <a:bodyPr/>
        <a:lstStyle/>
        <a:p>
          <a:endParaRPr lang="ru-RU"/>
        </a:p>
      </dgm:t>
    </dgm:pt>
    <dgm:pt modelId="{1C81489D-E638-4A8C-89E7-78714B421C89}">
      <dgm:prSet phldrT="[Текст]"/>
      <dgm:spPr/>
      <dgm:t>
        <a:bodyPr/>
        <a:lstStyle/>
        <a:p>
          <a:r>
            <a:rPr lang="ru-RU" b="1" dirty="0"/>
            <a:t>Командное взаимодействие</a:t>
          </a:r>
        </a:p>
        <a:p>
          <a:r>
            <a:rPr lang="ru-RU" dirty="0"/>
            <a:t>Учит работать в коллективе и договариваться</a:t>
          </a:r>
        </a:p>
      </dgm:t>
    </dgm:pt>
    <dgm:pt modelId="{A1F60EF8-19F3-4CAA-BCA4-988C3694CB92}" type="parTrans" cxnId="{6905947B-ACD4-439E-9C9A-BA6A1E978FBB}">
      <dgm:prSet/>
      <dgm:spPr/>
      <dgm:t>
        <a:bodyPr/>
        <a:lstStyle/>
        <a:p>
          <a:endParaRPr lang="ru-RU"/>
        </a:p>
      </dgm:t>
    </dgm:pt>
    <dgm:pt modelId="{6D8EA848-4B94-4BDC-870D-3F7AAA22CFB4}" type="sibTrans" cxnId="{6905947B-ACD4-439E-9C9A-BA6A1E978FBB}">
      <dgm:prSet/>
      <dgm:spPr/>
      <dgm:t>
        <a:bodyPr/>
        <a:lstStyle/>
        <a:p>
          <a:endParaRPr lang="ru-RU"/>
        </a:p>
      </dgm:t>
    </dgm:pt>
    <dgm:pt modelId="{065E27E2-3138-449A-B607-EA48FE8F4740}">
      <dgm:prSet phldrT="[Текст]"/>
      <dgm:spPr/>
      <dgm:t>
        <a:bodyPr/>
        <a:lstStyle/>
        <a:p>
          <a:r>
            <a:rPr lang="ru-RU" b="1" dirty="0"/>
            <a:t>Ответственность</a:t>
          </a:r>
        </a:p>
        <a:p>
          <a:r>
            <a:rPr lang="ru-RU" dirty="0"/>
            <a:t>Развивает умение брать на себя роль в общем деле</a:t>
          </a:r>
        </a:p>
      </dgm:t>
    </dgm:pt>
    <dgm:pt modelId="{DA68A863-B28F-409B-94AB-B99819AB63FD}" type="parTrans" cxnId="{8E6A5629-D9A5-47B5-B503-C6350091F41F}">
      <dgm:prSet/>
      <dgm:spPr/>
      <dgm:t>
        <a:bodyPr/>
        <a:lstStyle/>
        <a:p>
          <a:endParaRPr lang="ru-RU"/>
        </a:p>
      </dgm:t>
    </dgm:pt>
    <dgm:pt modelId="{DB8650A1-1A3C-4B6C-8692-B9F09F877AD3}" type="sibTrans" cxnId="{8E6A5629-D9A5-47B5-B503-C6350091F41F}">
      <dgm:prSet/>
      <dgm:spPr/>
      <dgm:t>
        <a:bodyPr/>
        <a:lstStyle/>
        <a:p>
          <a:endParaRPr lang="ru-RU"/>
        </a:p>
      </dgm:t>
    </dgm:pt>
    <dgm:pt modelId="{B461B88D-B6A8-45BC-B282-AF44CADB44B3}">
      <dgm:prSet phldrT="[Текст]" custT="1"/>
      <dgm:spPr/>
      <dgm:t>
        <a:bodyPr/>
        <a:lstStyle/>
        <a:p>
          <a:r>
            <a:rPr lang="ru-RU" sz="3600" dirty="0">
              <a:solidFill>
                <a:schemeClr val="accent5">
                  <a:lumMod val="50000"/>
                </a:schemeClr>
              </a:solidFill>
            </a:rPr>
            <a:t>Театрализация как средство социализации и раскрепощения</a:t>
          </a:r>
          <a:endParaRPr lang="ru-RU" sz="3600" dirty="0"/>
        </a:p>
      </dgm:t>
    </dgm:pt>
    <dgm:pt modelId="{1950BDE0-6F7D-4B59-BA23-B2F24F85DDB0}" type="parTrans" cxnId="{5341C70F-56C0-4C91-B77B-B9E0BD1E9D91}">
      <dgm:prSet/>
      <dgm:spPr/>
      <dgm:t>
        <a:bodyPr/>
        <a:lstStyle/>
        <a:p>
          <a:endParaRPr lang="ru-RU"/>
        </a:p>
      </dgm:t>
    </dgm:pt>
    <dgm:pt modelId="{D50F8485-F4DD-49CC-BC50-9D20C3D518A0}" type="sibTrans" cxnId="{5341C70F-56C0-4C91-B77B-B9E0BD1E9D91}">
      <dgm:prSet/>
      <dgm:spPr/>
      <dgm:t>
        <a:bodyPr/>
        <a:lstStyle/>
        <a:p>
          <a:endParaRPr lang="ru-RU"/>
        </a:p>
      </dgm:t>
    </dgm:pt>
    <dgm:pt modelId="{415E4648-E3BC-4E7C-B7CA-4947F87F1DC6}" type="pres">
      <dgm:prSet presAssocID="{F8929138-20B2-44E5-8B74-69EB26F57F9C}" presName="diagram" presStyleCnt="0">
        <dgm:presLayoutVars>
          <dgm:dir/>
          <dgm:resizeHandles val="exact"/>
        </dgm:presLayoutVars>
      </dgm:prSet>
      <dgm:spPr/>
    </dgm:pt>
    <dgm:pt modelId="{A430ED05-FBDA-46F9-AEEE-6AE823CFC442}" type="pres">
      <dgm:prSet presAssocID="{16770E19-DD74-4CC8-B9F2-5CE5704FD591}" presName="node" presStyleLbl="node1" presStyleIdx="0" presStyleCnt="5">
        <dgm:presLayoutVars>
          <dgm:bulletEnabled val="1"/>
        </dgm:presLayoutVars>
      </dgm:prSet>
      <dgm:spPr/>
    </dgm:pt>
    <dgm:pt modelId="{1CBF41E8-DDAD-44C0-B430-8EC5E319AA04}" type="pres">
      <dgm:prSet presAssocID="{C0BF47BD-308C-4271-AD6C-9389A7E7D082}" presName="sibTrans" presStyleCnt="0"/>
      <dgm:spPr/>
    </dgm:pt>
    <dgm:pt modelId="{7976136C-3C2B-4700-BC83-6D6C32E925F0}" type="pres">
      <dgm:prSet presAssocID="{5FE201CB-BE94-4903-94D5-19084499DA9D}" presName="node" presStyleLbl="node1" presStyleIdx="1" presStyleCnt="5">
        <dgm:presLayoutVars>
          <dgm:bulletEnabled val="1"/>
        </dgm:presLayoutVars>
      </dgm:prSet>
      <dgm:spPr/>
    </dgm:pt>
    <dgm:pt modelId="{828D45AF-5C0C-4326-B220-21654D0F153A}" type="pres">
      <dgm:prSet presAssocID="{D2E3D636-3950-478F-AFB6-C0BDB7683C09}" presName="sibTrans" presStyleCnt="0"/>
      <dgm:spPr/>
    </dgm:pt>
    <dgm:pt modelId="{9E55F269-0786-41B6-8F44-D20923908E9F}" type="pres">
      <dgm:prSet presAssocID="{1C81489D-E638-4A8C-89E7-78714B421C89}" presName="node" presStyleLbl="node1" presStyleIdx="2" presStyleCnt="5">
        <dgm:presLayoutVars>
          <dgm:bulletEnabled val="1"/>
        </dgm:presLayoutVars>
      </dgm:prSet>
      <dgm:spPr/>
    </dgm:pt>
    <dgm:pt modelId="{6CE9C9DA-4571-4EFF-B3B7-CAF706904150}" type="pres">
      <dgm:prSet presAssocID="{6D8EA848-4B94-4BDC-870D-3F7AAA22CFB4}" presName="sibTrans" presStyleCnt="0"/>
      <dgm:spPr/>
    </dgm:pt>
    <dgm:pt modelId="{40950726-4F42-48BF-8CCB-C2788ECC3266}" type="pres">
      <dgm:prSet presAssocID="{065E27E2-3138-449A-B607-EA48FE8F4740}" presName="node" presStyleLbl="node1" presStyleIdx="3" presStyleCnt="5">
        <dgm:presLayoutVars>
          <dgm:bulletEnabled val="1"/>
        </dgm:presLayoutVars>
      </dgm:prSet>
      <dgm:spPr/>
    </dgm:pt>
    <dgm:pt modelId="{3253DE9C-8B41-45EA-BC02-255B8AD8FD1B}" type="pres">
      <dgm:prSet presAssocID="{DB8650A1-1A3C-4B6C-8692-B9F09F877AD3}" presName="sibTrans" presStyleCnt="0"/>
      <dgm:spPr/>
    </dgm:pt>
    <dgm:pt modelId="{31F01F25-13A0-4C50-8575-D1ECDA5072E5}" type="pres">
      <dgm:prSet presAssocID="{B461B88D-B6A8-45BC-B282-AF44CADB44B3}" presName="node" presStyleLbl="node1" presStyleIdx="4" presStyleCnt="5" custScaleX="300293">
        <dgm:presLayoutVars>
          <dgm:bulletEnabled val="1"/>
        </dgm:presLayoutVars>
      </dgm:prSet>
      <dgm:spPr/>
    </dgm:pt>
  </dgm:ptLst>
  <dgm:cxnLst>
    <dgm:cxn modelId="{5341C70F-56C0-4C91-B77B-B9E0BD1E9D91}" srcId="{F8929138-20B2-44E5-8B74-69EB26F57F9C}" destId="{B461B88D-B6A8-45BC-B282-AF44CADB44B3}" srcOrd="4" destOrd="0" parTransId="{1950BDE0-6F7D-4B59-BA23-B2F24F85DDB0}" sibTransId="{D50F8485-F4DD-49CC-BC50-9D20C3D518A0}"/>
    <dgm:cxn modelId="{8E6A5629-D9A5-47B5-B503-C6350091F41F}" srcId="{F8929138-20B2-44E5-8B74-69EB26F57F9C}" destId="{065E27E2-3138-449A-B607-EA48FE8F4740}" srcOrd="3" destOrd="0" parTransId="{DA68A863-B28F-409B-94AB-B99819AB63FD}" sibTransId="{DB8650A1-1A3C-4B6C-8692-B9F09F877AD3}"/>
    <dgm:cxn modelId="{E69DDB30-F553-4487-B2C0-ABAF26EE1190}" type="presOf" srcId="{F8929138-20B2-44E5-8B74-69EB26F57F9C}" destId="{415E4648-E3BC-4E7C-B7CA-4947F87F1DC6}" srcOrd="0" destOrd="0" presId="urn:microsoft.com/office/officeart/2005/8/layout/default"/>
    <dgm:cxn modelId="{7BDBA949-0D92-4ED6-A970-3CFAA4AB5B48}" srcId="{F8929138-20B2-44E5-8B74-69EB26F57F9C}" destId="{16770E19-DD74-4CC8-B9F2-5CE5704FD591}" srcOrd="0" destOrd="0" parTransId="{B57C08DA-F915-46DC-85C1-04A1956B9C5F}" sibTransId="{C0BF47BD-308C-4271-AD6C-9389A7E7D082}"/>
    <dgm:cxn modelId="{6905947B-ACD4-439E-9C9A-BA6A1E978FBB}" srcId="{F8929138-20B2-44E5-8B74-69EB26F57F9C}" destId="{1C81489D-E638-4A8C-89E7-78714B421C89}" srcOrd="2" destOrd="0" parTransId="{A1F60EF8-19F3-4CAA-BCA4-988C3694CB92}" sibTransId="{6D8EA848-4B94-4BDC-870D-3F7AAA22CFB4}"/>
    <dgm:cxn modelId="{8EC76F86-AB2E-4B1E-9BDF-7CC8E88EC706}" type="presOf" srcId="{B461B88D-B6A8-45BC-B282-AF44CADB44B3}" destId="{31F01F25-13A0-4C50-8575-D1ECDA5072E5}" srcOrd="0" destOrd="0" presId="urn:microsoft.com/office/officeart/2005/8/layout/default"/>
    <dgm:cxn modelId="{8D12308E-1C99-488D-9638-10840A08430B}" srcId="{F8929138-20B2-44E5-8B74-69EB26F57F9C}" destId="{5FE201CB-BE94-4903-94D5-19084499DA9D}" srcOrd="1" destOrd="0" parTransId="{1E79457C-DAC5-42C7-AD07-907973E7E616}" sibTransId="{D2E3D636-3950-478F-AFB6-C0BDB7683C09}"/>
    <dgm:cxn modelId="{F11095C4-8DA1-4A66-943E-4AC48CB5EF7B}" type="presOf" srcId="{1C81489D-E638-4A8C-89E7-78714B421C89}" destId="{9E55F269-0786-41B6-8F44-D20923908E9F}" srcOrd="0" destOrd="0" presId="urn:microsoft.com/office/officeart/2005/8/layout/default"/>
    <dgm:cxn modelId="{ADF059CC-1340-4089-BDE8-325112A09DE7}" type="presOf" srcId="{065E27E2-3138-449A-B607-EA48FE8F4740}" destId="{40950726-4F42-48BF-8CCB-C2788ECC3266}" srcOrd="0" destOrd="0" presId="urn:microsoft.com/office/officeart/2005/8/layout/default"/>
    <dgm:cxn modelId="{DC2720E4-B927-4662-BC94-9A4C45874D61}" type="presOf" srcId="{5FE201CB-BE94-4903-94D5-19084499DA9D}" destId="{7976136C-3C2B-4700-BC83-6D6C32E925F0}" srcOrd="0" destOrd="0" presId="urn:microsoft.com/office/officeart/2005/8/layout/default"/>
    <dgm:cxn modelId="{7EE7B3E4-F43E-4C5F-A763-8BD4B9C7973F}" type="presOf" srcId="{16770E19-DD74-4CC8-B9F2-5CE5704FD591}" destId="{A430ED05-FBDA-46F9-AEEE-6AE823CFC442}" srcOrd="0" destOrd="0" presId="urn:microsoft.com/office/officeart/2005/8/layout/default"/>
    <dgm:cxn modelId="{01B921CE-91F7-45A7-A4C1-B4B3302D079D}" type="presParOf" srcId="{415E4648-E3BC-4E7C-B7CA-4947F87F1DC6}" destId="{A430ED05-FBDA-46F9-AEEE-6AE823CFC442}" srcOrd="0" destOrd="0" presId="urn:microsoft.com/office/officeart/2005/8/layout/default"/>
    <dgm:cxn modelId="{0363534B-913E-433F-B82F-88E44389E934}" type="presParOf" srcId="{415E4648-E3BC-4E7C-B7CA-4947F87F1DC6}" destId="{1CBF41E8-DDAD-44C0-B430-8EC5E319AA04}" srcOrd="1" destOrd="0" presId="urn:microsoft.com/office/officeart/2005/8/layout/default"/>
    <dgm:cxn modelId="{85F25B9A-244F-4336-AEE2-52E88D8159A1}" type="presParOf" srcId="{415E4648-E3BC-4E7C-B7CA-4947F87F1DC6}" destId="{7976136C-3C2B-4700-BC83-6D6C32E925F0}" srcOrd="2" destOrd="0" presId="urn:microsoft.com/office/officeart/2005/8/layout/default"/>
    <dgm:cxn modelId="{5A994EE7-0051-436B-BBAD-2BF8EEBF812D}" type="presParOf" srcId="{415E4648-E3BC-4E7C-B7CA-4947F87F1DC6}" destId="{828D45AF-5C0C-4326-B220-21654D0F153A}" srcOrd="3" destOrd="0" presId="urn:microsoft.com/office/officeart/2005/8/layout/default"/>
    <dgm:cxn modelId="{F3CA84AF-9270-46AD-B240-DE81D81C764A}" type="presParOf" srcId="{415E4648-E3BC-4E7C-B7CA-4947F87F1DC6}" destId="{9E55F269-0786-41B6-8F44-D20923908E9F}" srcOrd="4" destOrd="0" presId="urn:microsoft.com/office/officeart/2005/8/layout/default"/>
    <dgm:cxn modelId="{C1F11850-A5D2-4BE0-8151-7E2CBD461A85}" type="presParOf" srcId="{415E4648-E3BC-4E7C-B7CA-4947F87F1DC6}" destId="{6CE9C9DA-4571-4EFF-B3B7-CAF706904150}" srcOrd="5" destOrd="0" presId="urn:microsoft.com/office/officeart/2005/8/layout/default"/>
    <dgm:cxn modelId="{686AE288-C630-4571-8DE8-C71F8326207F}" type="presParOf" srcId="{415E4648-E3BC-4E7C-B7CA-4947F87F1DC6}" destId="{40950726-4F42-48BF-8CCB-C2788ECC3266}" srcOrd="6" destOrd="0" presId="urn:microsoft.com/office/officeart/2005/8/layout/default"/>
    <dgm:cxn modelId="{FA3F0DEB-F86E-4DA4-BB6C-BB87339F2AAA}" type="presParOf" srcId="{415E4648-E3BC-4E7C-B7CA-4947F87F1DC6}" destId="{3253DE9C-8B41-45EA-BC02-255B8AD8FD1B}" srcOrd="7" destOrd="0" presId="urn:microsoft.com/office/officeart/2005/8/layout/default"/>
    <dgm:cxn modelId="{7AB5060A-A747-442B-A29D-79DF0D3AB616}" type="presParOf" srcId="{415E4648-E3BC-4E7C-B7CA-4947F87F1DC6}" destId="{31F01F25-13A0-4C50-8575-D1ECDA5072E5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D1C93F-12ED-4DBE-AEBB-C5AD8393408B}">
      <dsp:nvSpPr>
        <dsp:cNvPr id="0" name=""/>
        <dsp:cNvSpPr/>
      </dsp:nvSpPr>
      <dsp:spPr>
        <a:xfrm>
          <a:off x="-6125176" y="-937410"/>
          <a:ext cx="7293488" cy="7293488"/>
        </a:xfrm>
        <a:prstGeom prst="blockArc">
          <a:avLst>
            <a:gd name="adj1" fmla="val 18900000"/>
            <a:gd name="adj2" fmla="val 2700000"/>
            <a:gd name="adj3" fmla="val 296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D7FCA8-7D12-4703-A136-8259F3CE1D42}">
      <dsp:nvSpPr>
        <dsp:cNvPr id="0" name=""/>
        <dsp:cNvSpPr/>
      </dsp:nvSpPr>
      <dsp:spPr>
        <a:xfrm>
          <a:off x="752110" y="541866"/>
          <a:ext cx="7301111" cy="108373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60213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b="1" kern="1200" dirty="0"/>
            <a:t>Повышение качества образования</a:t>
          </a:r>
        </a:p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/>
            <a:t>Улучшение понимания материала, запоминания информации через эмоциональное вовлечение</a:t>
          </a:r>
        </a:p>
      </dsp:txBody>
      <dsp:txXfrm>
        <a:off x="752110" y="541866"/>
        <a:ext cx="7301111" cy="1083733"/>
      </dsp:txXfrm>
    </dsp:sp>
    <dsp:sp modelId="{E55AC277-2BA4-4C9C-B746-489EF9092A03}">
      <dsp:nvSpPr>
        <dsp:cNvPr id="0" name=""/>
        <dsp:cNvSpPr/>
      </dsp:nvSpPr>
      <dsp:spPr>
        <a:xfrm>
          <a:off x="74777" y="406400"/>
          <a:ext cx="1354666" cy="13546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A9035C-ECA0-43F8-81C9-3150E4259E06}">
      <dsp:nvSpPr>
        <dsp:cNvPr id="0" name=""/>
        <dsp:cNvSpPr/>
      </dsp:nvSpPr>
      <dsp:spPr>
        <a:xfrm>
          <a:off x="1146048" y="2167466"/>
          <a:ext cx="6907174" cy="108373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60213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b="1" kern="1200" dirty="0"/>
            <a:t>Развитие читательской компетентности</a:t>
          </a:r>
        </a:p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/>
            <a:t>Формирование осознанного и выразительного чтения, глубокое понимание текста</a:t>
          </a:r>
        </a:p>
      </dsp:txBody>
      <dsp:txXfrm>
        <a:off x="1146048" y="2167466"/>
        <a:ext cx="6907174" cy="1083733"/>
      </dsp:txXfrm>
    </dsp:sp>
    <dsp:sp modelId="{561771D5-D7FF-488F-8F4A-7A08EF0072E6}">
      <dsp:nvSpPr>
        <dsp:cNvPr id="0" name=""/>
        <dsp:cNvSpPr/>
      </dsp:nvSpPr>
      <dsp:spPr>
        <a:xfrm>
          <a:off x="468714" y="2032000"/>
          <a:ext cx="1354666" cy="13546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157627-7964-4A3F-9077-2C47FD6A8AE0}">
      <dsp:nvSpPr>
        <dsp:cNvPr id="0" name=""/>
        <dsp:cNvSpPr/>
      </dsp:nvSpPr>
      <dsp:spPr>
        <a:xfrm>
          <a:off x="752110" y="3793066"/>
          <a:ext cx="7301111" cy="108373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60213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b="1" kern="1200" dirty="0"/>
            <a:t>Совершенствование речи</a:t>
          </a:r>
        </a:p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/>
            <a:t>Обогащение словаря, развитие интонации, дикции, диалогической речи</a:t>
          </a:r>
        </a:p>
      </dsp:txBody>
      <dsp:txXfrm>
        <a:off x="752110" y="3793066"/>
        <a:ext cx="7301111" cy="1083733"/>
      </dsp:txXfrm>
    </dsp:sp>
    <dsp:sp modelId="{FE9F7773-4838-4419-B53F-42081C755E4A}">
      <dsp:nvSpPr>
        <dsp:cNvPr id="0" name=""/>
        <dsp:cNvSpPr/>
      </dsp:nvSpPr>
      <dsp:spPr>
        <a:xfrm>
          <a:off x="74777" y="3657600"/>
          <a:ext cx="1354666" cy="13546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301770-9618-410E-8D00-CC1FAA75FFEB}">
      <dsp:nvSpPr>
        <dsp:cNvPr id="0" name=""/>
        <dsp:cNvSpPr/>
      </dsp:nvSpPr>
      <dsp:spPr>
        <a:xfrm rot="16200000">
          <a:off x="677333" y="-677333"/>
          <a:ext cx="2709333" cy="40640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b="1" kern="1200" dirty="0"/>
            <a:t>Литературное чтение</a:t>
          </a:r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Инсценирование сказок, рассказов, стихов; создание "сказок на новый лад"; превращение текста в живое действо</a:t>
          </a:r>
        </a:p>
      </dsp:txBody>
      <dsp:txXfrm rot="5400000">
        <a:off x="-1" y="1"/>
        <a:ext cx="4064000" cy="2032000"/>
      </dsp:txXfrm>
    </dsp:sp>
    <dsp:sp modelId="{F7C29A7B-BA91-4F70-BE63-CA7F4DE9029A}">
      <dsp:nvSpPr>
        <dsp:cNvPr id="0" name=""/>
        <dsp:cNvSpPr/>
      </dsp:nvSpPr>
      <dsp:spPr>
        <a:xfrm>
          <a:off x="4064000" y="0"/>
          <a:ext cx="4064000" cy="2709333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400" b="1" kern="1200" dirty="0"/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b="1" kern="1200" dirty="0"/>
            <a:t>Русский язык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Ролевые игры для отработки диалогов, драматизация текстов для лучшего понимания грамматических конструкций</a:t>
          </a:r>
        </a:p>
      </dsp:txBody>
      <dsp:txXfrm>
        <a:off x="4064000" y="0"/>
        <a:ext cx="4064000" cy="2032000"/>
      </dsp:txXfrm>
    </dsp:sp>
    <dsp:sp modelId="{7FD99FF1-7BDE-45C5-92AB-400E11299247}">
      <dsp:nvSpPr>
        <dsp:cNvPr id="0" name=""/>
        <dsp:cNvSpPr/>
      </dsp:nvSpPr>
      <dsp:spPr>
        <a:xfrm rot="10800000">
          <a:off x="0" y="2709333"/>
          <a:ext cx="4064000" cy="2709333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Окружающий мир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Воплощение персонажей из природы, исторических событий, географических объектов через творческое переосмысление</a:t>
          </a:r>
        </a:p>
      </dsp:txBody>
      <dsp:txXfrm rot="10800000">
        <a:off x="0" y="3386666"/>
        <a:ext cx="4064000" cy="2032000"/>
      </dsp:txXfrm>
    </dsp:sp>
    <dsp:sp modelId="{319124A0-2315-431B-8E01-15F6BDCBEA44}">
      <dsp:nvSpPr>
        <dsp:cNvPr id="0" name=""/>
        <dsp:cNvSpPr/>
      </dsp:nvSpPr>
      <dsp:spPr>
        <a:xfrm rot="5400000">
          <a:off x="4741333" y="2032000"/>
          <a:ext cx="2709333" cy="40640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Иностранные языки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Разыгрывание диалогов, песен, сценок для практики разговорной речи и преодоления языкового барьера</a:t>
          </a:r>
        </a:p>
      </dsp:txBody>
      <dsp:txXfrm rot="-5400000">
        <a:off x="4063999" y="3386666"/>
        <a:ext cx="4064000" cy="2032000"/>
      </dsp:txXfrm>
    </dsp:sp>
    <dsp:sp modelId="{75894DE0-3155-4566-BAD8-ABFAE8711905}">
      <dsp:nvSpPr>
        <dsp:cNvPr id="0" name=""/>
        <dsp:cNvSpPr/>
      </dsp:nvSpPr>
      <dsp:spPr>
        <a:xfrm>
          <a:off x="2844799" y="2032000"/>
          <a:ext cx="2438400" cy="1354666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chemeClr val="accent5">
                  <a:lumMod val="50000"/>
                </a:schemeClr>
              </a:solidFill>
            </a:rPr>
            <a:t>На каких уроках работает театрализация?</a:t>
          </a:r>
          <a:endParaRPr lang="ru-RU" sz="2000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2910928" y="2098129"/>
        <a:ext cx="2306142" cy="122240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1E0326-87E8-4A30-934C-0D822EE4D87B}">
      <dsp:nvSpPr>
        <dsp:cNvPr id="0" name=""/>
        <dsp:cNvSpPr/>
      </dsp:nvSpPr>
      <dsp:spPr>
        <a:xfrm>
          <a:off x="-49090" y="408515"/>
          <a:ext cx="3857522" cy="2410951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0A4857-B345-4A30-AB9F-C98CE2A722D1}">
      <dsp:nvSpPr>
        <dsp:cNvPr id="0" name=""/>
        <dsp:cNvSpPr/>
      </dsp:nvSpPr>
      <dsp:spPr>
        <a:xfrm>
          <a:off x="2894198" y="897456"/>
          <a:ext cx="285456" cy="28545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2D0CDF-66E2-43C1-A2E5-AB626A4C9FFA}">
      <dsp:nvSpPr>
        <dsp:cNvPr id="0" name=""/>
        <dsp:cNvSpPr/>
      </dsp:nvSpPr>
      <dsp:spPr>
        <a:xfrm>
          <a:off x="624231" y="1040185"/>
          <a:ext cx="3282380" cy="1779282"/>
        </a:xfrm>
        <a:prstGeom prst="round2Diag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151258" bIns="0" numCol="1" spcCol="1270" anchor="t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dirty="0">
              <a:solidFill>
                <a:schemeClr val="accent5">
                  <a:lumMod val="50000"/>
                </a:schemeClr>
              </a:solidFill>
            </a:rPr>
            <a:t>Приемы театрализации: </a:t>
          </a:r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dirty="0">
              <a:solidFill>
                <a:schemeClr val="accent5">
                  <a:lumMod val="50000"/>
                </a:schemeClr>
              </a:solidFill>
            </a:rPr>
            <a:t>От простого к сложному</a:t>
          </a:r>
          <a:endParaRPr lang="ru-RU" sz="3200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711088" y="1127042"/>
        <a:ext cx="3108666" cy="160556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6F00FC-F416-4977-BC1B-34C90D5BC8C0}">
      <dsp:nvSpPr>
        <dsp:cNvPr id="0" name=""/>
        <dsp:cNvSpPr/>
      </dsp:nvSpPr>
      <dsp:spPr>
        <a:xfrm rot="5400000">
          <a:off x="4116959" y="897307"/>
          <a:ext cx="2483226" cy="2233427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/>
            <a:t>Персонификация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Учитель или ученик выступает в роли персонажа или автора, создавая образную атмосферу урока</a:t>
          </a:r>
        </a:p>
      </dsp:txBody>
      <dsp:txXfrm rot="-5400000">
        <a:off x="4595373" y="1165462"/>
        <a:ext cx="1526397" cy="1697118"/>
      </dsp:txXfrm>
    </dsp:sp>
    <dsp:sp modelId="{A9A0CA1E-104D-4211-8DA3-6771B3C61BAC}">
      <dsp:nvSpPr>
        <dsp:cNvPr id="0" name=""/>
        <dsp:cNvSpPr/>
      </dsp:nvSpPr>
      <dsp:spPr>
        <a:xfrm>
          <a:off x="7100805" y="668405"/>
          <a:ext cx="2152768" cy="1157402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97913E-205B-454D-BADE-D80A50AAC788}">
      <dsp:nvSpPr>
        <dsp:cNvPr id="0" name=""/>
        <dsp:cNvSpPr/>
      </dsp:nvSpPr>
      <dsp:spPr>
        <a:xfrm rot="5400000" flipH="1" flipV="1">
          <a:off x="4162249" y="525388"/>
          <a:ext cx="428644" cy="358487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200" kern="1200"/>
        </a:p>
      </dsp:txBody>
      <dsp:txXfrm rot="-5400000">
        <a:off x="4252185" y="555904"/>
        <a:ext cx="248771" cy="297456"/>
      </dsp:txXfrm>
    </dsp:sp>
    <dsp:sp modelId="{34FE1709-A664-421F-85DD-975419381F6B}">
      <dsp:nvSpPr>
        <dsp:cNvPr id="0" name=""/>
        <dsp:cNvSpPr/>
      </dsp:nvSpPr>
      <dsp:spPr>
        <a:xfrm rot="5400000">
          <a:off x="1605286" y="2341087"/>
          <a:ext cx="2546054" cy="2175813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/>
            <a:t>Драматизация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Самостоятельное инсценирование произведений с использованием атрибутов, костюмов и декораций</a:t>
          </a:r>
        </a:p>
      </dsp:txBody>
      <dsp:txXfrm rot="-5400000">
        <a:off x="2126675" y="2549456"/>
        <a:ext cx="1503275" cy="1759076"/>
      </dsp:txXfrm>
    </dsp:sp>
    <dsp:sp modelId="{065B92E1-9BE7-4641-AC52-AF0B3BD898D9}">
      <dsp:nvSpPr>
        <dsp:cNvPr id="0" name=""/>
        <dsp:cNvSpPr/>
      </dsp:nvSpPr>
      <dsp:spPr>
        <a:xfrm>
          <a:off x="7367638" y="3115685"/>
          <a:ext cx="2083324" cy="1157402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chemeClr val="bg1"/>
              </a:solidFill>
            </a:rPr>
            <a:t>Кукольный театр</a:t>
          </a:r>
          <a:endParaRPr lang="ru-RU" sz="1200" kern="1200" dirty="0">
            <a:solidFill>
              <a:schemeClr val="bg1"/>
            </a:solidFill>
          </a:endParaRP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>
              <a:solidFill>
                <a:schemeClr val="bg1"/>
              </a:solidFill>
            </a:rPr>
            <a:t>Использование различных видов кукол для представления сюжета и развития мелкой моторики</a:t>
          </a:r>
        </a:p>
      </dsp:txBody>
      <dsp:txXfrm>
        <a:off x="7367638" y="3115685"/>
        <a:ext cx="2083324" cy="1157402"/>
      </dsp:txXfrm>
    </dsp:sp>
    <dsp:sp modelId="{8093ABFE-8F78-46FC-8FFB-7132973E0E53}">
      <dsp:nvSpPr>
        <dsp:cNvPr id="0" name=""/>
        <dsp:cNvSpPr/>
      </dsp:nvSpPr>
      <dsp:spPr>
        <a:xfrm rot="5400000">
          <a:off x="7699414" y="2065582"/>
          <a:ext cx="578643" cy="47995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000" kern="1200"/>
        </a:p>
      </dsp:txBody>
      <dsp:txXfrm rot="-5400000">
        <a:off x="7821928" y="2104457"/>
        <a:ext cx="333614" cy="402209"/>
      </dsp:txXfrm>
    </dsp:sp>
    <dsp:sp modelId="{1D5BDF70-F9CA-4CC2-A9F7-BB1B27BF5ED1}">
      <dsp:nvSpPr>
        <dsp:cNvPr id="0" name=""/>
        <dsp:cNvSpPr/>
      </dsp:nvSpPr>
      <dsp:spPr>
        <a:xfrm rot="5400000">
          <a:off x="4239334" y="3510206"/>
          <a:ext cx="2622288" cy="2350836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/>
            <a:t>Чтение по ролям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Выразительное чтение с передачей характера героя, интонационное и эмоциональное раскрытие персонажей</a:t>
          </a:r>
        </a:p>
      </dsp:txBody>
      <dsp:txXfrm rot="-5400000">
        <a:off x="4746587" y="3788907"/>
        <a:ext cx="1607782" cy="1793434"/>
      </dsp:txXfrm>
    </dsp:sp>
    <dsp:sp modelId="{49431699-9955-4FCE-9143-2C405006A2A5}">
      <dsp:nvSpPr>
        <dsp:cNvPr id="0" name=""/>
        <dsp:cNvSpPr/>
      </dsp:nvSpPr>
      <dsp:spPr>
        <a:xfrm>
          <a:off x="7100805" y="5183886"/>
          <a:ext cx="2152768" cy="1157402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6589FD-9B72-46BB-8770-3E7722DFBCB2}">
      <dsp:nvSpPr>
        <dsp:cNvPr id="0" name=""/>
        <dsp:cNvSpPr/>
      </dsp:nvSpPr>
      <dsp:spPr>
        <a:xfrm rot="16200000" flipV="1">
          <a:off x="7622963" y="5062065"/>
          <a:ext cx="941624" cy="903477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/>
        </a:p>
      </dsp:txBody>
      <dsp:txXfrm rot="-5400000">
        <a:off x="7789565" y="5196750"/>
        <a:ext cx="608419" cy="63410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0A4ABD-36D4-4632-96DD-FC3990FF62F9}">
      <dsp:nvSpPr>
        <dsp:cNvPr id="0" name=""/>
        <dsp:cNvSpPr/>
      </dsp:nvSpPr>
      <dsp:spPr>
        <a:xfrm>
          <a:off x="415851" y="0"/>
          <a:ext cx="5418667" cy="5418667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E5E4CC-6C0D-4DD4-A396-A35AD49C77FB}">
      <dsp:nvSpPr>
        <dsp:cNvPr id="0" name=""/>
        <dsp:cNvSpPr/>
      </dsp:nvSpPr>
      <dsp:spPr>
        <a:xfrm>
          <a:off x="2264235" y="544777"/>
          <a:ext cx="5244034" cy="128270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accent5">
                  <a:lumMod val="50000"/>
                </a:schemeClr>
              </a:solidFill>
            </a:rPr>
            <a:t>Приключение вместо рутины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chemeClr val="accent5">
                  <a:lumMod val="50000"/>
                </a:schemeClr>
              </a:solidFill>
            </a:rPr>
            <a:t>Превращает урок из скучной рутины в захватывающее приключение, где каждый день открывает что-то новое</a:t>
          </a:r>
        </a:p>
      </dsp:txBody>
      <dsp:txXfrm>
        <a:off x="2326851" y="607393"/>
        <a:ext cx="5118802" cy="1157468"/>
      </dsp:txXfrm>
    </dsp:sp>
    <dsp:sp modelId="{B5ADA4E0-A01E-4795-8962-3F9BA8CFC657}">
      <dsp:nvSpPr>
        <dsp:cNvPr id="0" name=""/>
        <dsp:cNvSpPr/>
      </dsp:nvSpPr>
      <dsp:spPr>
        <a:xfrm>
          <a:off x="2121306" y="1987814"/>
          <a:ext cx="5529890" cy="128270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1" kern="1200" dirty="0">
              <a:solidFill>
                <a:schemeClr val="accent5">
                  <a:lumMod val="50000"/>
                </a:schemeClr>
              </a:solidFill>
            </a:rPr>
            <a:t>Творческий потенциал</a:t>
          </a: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 dirty="0">
              <a:solidFill>
                <a:schemeClr val="accent5">
                  <a:lumMod val="50000"/>
                </a:schemeClr>
              </a:solidFill>
            </a:rPr>
            <a:t>Раскрывает уникальный творческий потенциал каждого ребенка, помогает раскрыть скрытые способности</a:t>
          </a:r>
        </a:p>
      </dsp:txBody>
      <dsp:txXfrm>
        <a:off x="2183922" y="2050430"/>
        <a:ext cx="5404658" cy="1157468"/>
      </dsp:txXfrm>
    </dsp:sp>
    <dsp:sp modelId="{229BB60C-B74B-4640-8E56-EA63D0E44E97}">
      <dsp:nvSpPr>
        <dsp:cNvPr id="0" name=""/>
        <dsp:cNvSpPr/>
      </dsp:nvSpPr>
      <dsp:spPr>
        <a:xfrm>
          <a:off x="2060356" y="3430852"/>
          <a:ext cx="5651791" cy="128270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1" kern="1200" dirty="0">
              <a:solidFill>
                <a:schemeClr val="accent5">
                  <a:lumMod val="50000"/>
                </a:schemeClr>
              </a:solidFill>
            </a:rPr>
            <a:t>Уверенность в себе</a:t>
          </a: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 dirty="0">
              <a:solidFill>
                <a:schemeClr val="accent5">
                  <a:lumMod val="50000"/>
                </a:schemeClr>
              </a:solidFill>
            </a:rPr>
            <a:t>Формирует уверенную, развитие и счастливую личность, готовую к новым вызовам</a:t>
          </a:r>
        </a:p>
      </dsp:txBody>
      <dsp:txXfrm>
        <a:off x="2122972" y="3493468"/>
        <a:ext cx="5526559" cy="115746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30ED05-FBDA-46F9-AEEE-6AE823CFC442}">
      <dsp:nvSpPr>
        <dsp:cNvPr id="0" name=""/>
        <dsp:cNvSpPr/>
      </dsp:nvSpPr>
      <dsp:spPr>
        <a:xfrm>
          <a:off x="1221978" y="2645"/>
          <a:ext cx="2706687" cy="16240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Преодоление стеснительности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/>
            <a:t>Помогает детям справиться со страхами и неуверенностью</a:t>
          </a:r>
        </a:p>
      </dsp:txBody>
      <dsp:txXfrm>
        <a:off x="1221978" y="2645"/>
        <a:ext cx="2706687" cy="1624012"/>
      </dsp:txXfrm>
    </dsp:sp>
    <dsp:sp modelId="{7976136C-3C2B-4700-BC83-6D6C32E925F0}">
      <dsp:nvSpPr>
        <dsp:cNvPr id="0" name=""/>
        <dsp:cNvSpPr/>
      </dsp:nvSpPr>
      <dsp:spPr>
        <a:xfrm>
          <a:off x="4199334" y="2645"/>
          <a:ext cx="2706687" cy="16240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Доверие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Создает позитивную атмосферу в классе</a:t>
          </a:r>
        </a:p>
      </dsp:txBody>
      <dsp:txXfrm>
        <a:off x="4199334" y="2645"/>
        <a:ext cx="2706687" cy="1624012"/>
      </dsp:txXfrm>
    </dsp:sp>
    <dsp:sp modelId="{9E55F269-0786-41B6-8F44-D20923908E9F}">
      <dsp:nvSpPr>
        <dsp:cNvPr id="0" name=""/>
        <dsp:cNvSpPr/>
      </dsp:nvSpPr>
      <dsp:spPr>
        <a:xfrm>
          <a:off x="1221978" y="1897327"/>
          <a:ext cx="2706687" cy="16240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Командное взаимодействие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Учит работать в коллективе и договариваться</a:t>
          </a:r>
        </a:p>
      </dsp:txBody>
      <dsp:txXfrm>
        <a:off x="1221978" y="1897327"/>
        <a:ext cx="2706687" cy="1624012"/>
      </dsp:txXfrm>
    </dsp:sp>
    <dsp:sp modelId="{40950726-4F42-48BF-8CCB-C2788ECC3266}">
      <dsp:nvSpPr>
        <dsp:cNvPr id="0" name=""/>
        <dsp:cNvSpPr/>
      </dsp:nvSpPr>
      <dsp:spPr>
        <a:xfrm>
          <a:off x="4199334" y="1897327"/>
          <a:ext cx="2706687" cy="16240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/>
            <a:t>Ответственность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Развивает умение брать на себя роль в общем деле</a:t>
          </a:r>
        </a:p>
      </dsp:txBody>
      <dsp:txXfrm>
        <a:off x="4199334" y="1897327"/>
        <a:ext cx="2706687" cy="1624012"/>
      </dsp:txXfrm>
    </dsp:sp>
    <dsp:sp modelId="{31F01F25-13A0-4C50-8575-D1ECDA5072E5}">
      <dsp:nvSpPr>
        <dsp:cNvPr id="0" name=""/>
        <dsp:cNvSpPr/>
      </dsp:nvSpPr>
      <dsp:spPr>
        <a:xfrm>
          <a:off x="3" y="3792008"/>
          <a:ext cx="8127993" cy="16240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dirty="0">
              <a:solidFill>
                <a:schemeClr val="accent5">
                  <a:lumMod val="50000"/>
                </a:schemeClr>
              </a:solidFill>
            </a:rPr>
            <a:t>Театрализация как средство социализации и раскрепощения</a:t>
          </a:r>
          <a:endParaRPr lang="ru-RU" sz="3600" kern="1200" dirty="0"/>
        </a:p>
      </dsp:txBody>
      <dsp:txXfrm>
        <a:off x="3" y="3792008"/>
        <a:ext cx="8127993" cy="16240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 panose="020F0502020204030204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 panose="020F0502020204030204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 panose="020F0502020204030204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 panose="020F0502020204030204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 panose="020F0502020204030204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 panose="020F0502020204030204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  <a:defRPr sz="4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lang="ru-RU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/>
          <a:srcRect/>
          <a:stretch>
            <a:fillRect/>
          </a:stretch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1415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 panose="020B0604020202020204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algn="ctr">
              <a:buSzPts val="3200"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Тема «</a:t>
            </a:r>
            <a:r>
              <a:rPr lang="ru-RU" sz="3200" b="1" dirty="0">
                <a:solidFill>
                  <a:srgbClr val="002060"/>
                </a:solidFill>
              </a:rPr>
              <a:t>Театрализация в начальной школе: Оживляем обучение!</a:t>
            </a:r>
            <a:r>
              <a:rPr lang="ru-RU" sz="3200" b="0" i="0" u="none" strike="noStrike" cap="none" dirty="0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»</a:t>
            </a:r>
            <a:endParaRPr sz="3200" b="0" i="0" u="none" strike="noStrike" cap="none" dirty="0">
              <a:solidFill>
                <a:srgbClr val="1F3864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 panose="020B0604020202020204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 panose="020B0604020202020204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5" y="4788253"/>
            <a:ext cx="6875539" cy="4800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Васильева Виктория Владимировна</a:t>
            </a:r>
            <a:endParaRPr sz="1400" b="0" i="0" u="none" strike="noStrike" cap="none" dirty="0">
              <a:solidFill>
                <a:srgbClr val="000000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/>
              <a:buNone/>
            </a:pPr>
            <a:r>
              <a:rPr lang="ru-RU" sz="1800" b="1" i="1" dirty="0">
                <a:solidFill>
                  <a:srgbClr val="1D3152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у</a:t>
            </a:r>
            <a:r>
              <a:rPr lang="ru-RU" sz="1800" b="1" i="1" u="none" strike="noStrike" cap="none" dirty="0">
                <a:solidFill>
                  <a:srgbClr val="1D3152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читель начальных классов МБОУ «Гимназия №1» </a:t>
            </a:r>
            <a:r>
              <a:rPr lang="ru-RU" sz="1800" b="1" i="1" u="none" strike="noStrike" cap="none" dirty="0" err="1">
                <a:solidFill>
                  <a:srgbClr val="1D3152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Г.о.Балашиха</a:t>
            </a:r>
            <a:endParaRPr sz="1800" b="1" i="1" u="none" strike="noStrike" cap="none" dirty="0">
              <a:solidFill>
                <a:srgbClr val="1D3152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150D4A-4948-90B4-0B57-9F88278CF5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13E05600-EC37-BE53-D159-E8AF29DCCE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0965728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379689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 panose="020F0502020204030204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 panose="020F0502020204030204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</a:pPr>
            <a:r>
              <a:rPr lang="ru-RU" sz="3700"/>
              <a:t>Краткое описание опыта</a:t>
            </a:r>
            <a:endParaRPr sz="3700"/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r>
              <a:rPr lang="ru-RU" dirty="0"/>
              <a:t>Театрализация – это не просто игра, а мощный метод обучения, интегрирующий элементы театрального искусства в учебный процесс.</a:t>
            </a:r>
          </a:p>
          <a:p>
            <a:r>
              <a:rPr lang="ru-RU" b="1" dirty="0"/>
              <a:t>Главная цель:</a:t>
            </a:r>
            <a:r>
              <a:rPr lang="ru-RU" dirty="0"/>
              <a:t> сделать обучение более увлекательным, осознанным и эффективным, особенно в начальной школе, где дети воспринимают мир через эмоции и впечатления.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</a:pPr>
            <a:r>
              <a:rPr lang="ru-RU" sz="3700"/>
              <a:t>Теоретическое описание приема</a:t>
            </a:r>
            <a:endParaRPr sz="3700"/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 rot="2215444">
            <a:off x="1177278" y="1662704"/>
            <a:ext cx="1651819" cy="3920689"/>
          </a:xfrm>
          <a:prstGeom prst="rect">
            <a:avLst/>
          </a:prstGeom>
          <a:noFill/>
          <a:ln>
            <a:noFill/>
          </a:ln>
        </p:spPr>
        <p:txBody>
          <a:bodyPr spcFirstLastPara="1" vert="vert270" wrap="square" lIns="91425" tIns="45700" rIns="91425" bIns="45700" anchor="t" anchorCtr="0">
            <a:normAutofit/>
          </a:bodyPr>
          <a:lstStyle/>
          <a:p>
            <a:pPr marL="228600" indent="-50800" algn="ctr">
              <a:spcBef>
                <a:spcPts val="0"/>
              </a:spcBef>
              <a:buSzPts val="2800"/>
              <a:buNone/>
            </a:pPr>
            <a:r>
              <a:rPr lang="ru-RU" sz="4000" b="1" dirty="0">
                <a:solidFill>
                  <a:srgbClr val="002060"/>
                </a:solidFill>
              </a:rPr>
              <a:t>Ключевые цели театрализации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0240FA99-FBD0-778F-6222-08F418219BA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23989742"/>
              </p:ext>
            </p:extLst>
          </p:nvPr>
        </p:nvGraphicFramePr>
        <p:xfrm>
          <a:off x="3841135" y="91371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6B915EE-A1D1-2A80-D7BC-48DCDE432ADB}"/>
              </a:ext>
            </a:extLst>
          </p:cNvPr>
          <p:cNvSpPr txBox="1"/>
          <p:nvPr/>
        </p:nvSpPr>
        <p:spPr>
          <a:xfrm>
            <a:off x="3048000" y="3277570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На каких уроках работает театрализация?</a:t>
            </a:r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CBAA45ED-2B10-9C58-9672-35DF9D56D9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9398632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178941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9B9EEA5B-06BC-E823-6286-67C11CE7D5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21658317"/>
              </p:ext>
            </p:extLst>
          </p:nvPr>
        </p:nvGraphicFramePr>
        <p:xfrm>
          <a:off x="370349" y="1815008"/>
          <a:ext cx="3857522" cy="3227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Шестиугольник 3">
            <a:extLst>
              <a:ext uri="{FF2B5EF4-FFF2-40B4-BE49-F238E27FC236}">
                <a16:creationId xmlns:a16="http://schemas.microsoft.com/office/drawing/2014/main" id="{EDBE051F-82D5-5821-E222-4AC0E7FEC856}"/>
              </a:ext>
            </a:extLst>
          </p:cNvPr>
          <p:cNvSpPr/>
          <p:nvPr/>
        </p:nvSpPr>
        <p:spPr>
          <a:xfrm>
            <a:off x="9837683" y="2900854"/>
            <a:ext cx="2354317" cy="1902373"/>
          </a:xfrm>
          <a:prstGeom prst="hex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D37F693C-CFFE-E518-2E44-3D44079AF3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37487555"/>
              </p:ext>
            </p:extLst>
          </p:nvPr>
        </p:nvGraphicFramePr>
        <p:xfrm>
          <a:off x="2605551" y="0"/>
          <a:ext cx="11562734" cy="70792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7187245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58132" y="3424238"/>
            <a:ext cx="4635391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 panose="020F0502020204030204"/>
              <a:buNone/>
            </a:pPr>
            <a:r>
              <a:rPr lang="ru-RU" sz="4000" dirty="0">
                <a:solidFill>
                  <a:schemeClr val="accent5">
                    <a:lumMod val="50000"/>
                  </a:schemeClr>
                </a:solidFill>
              </a:rPr>
              <a:t>Обобщающий урок литературного чтения </a:t>
            </a:r>
            <a:br>
              <a:rPr lang="ru-RU" sz="40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4000" dirty="0">
                <a:solidFill>
                  <a:schemeClr val="accent5">
                    <a:lumMod val="50000"/>
                  </a:schemeClr>
                </a:solidFill>
              </a:rPr>
              <a:t>«Басни И. А. Крылова»</a:t>
            </a:r>
            <a:br>
              <a:rPr lang="ru-RU" sz="4000" dirty="0">
                <a:solidFill>
                  <a:schemeClr val="accent5">
                    <a:lumMod val="50000"/>
                  </a:schemeClr>
                </a:solidFill>
              </a:rPr>
            </a:br>
            <a:endParaRPr lang="ru-RU" sz="40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8F7791B-454C-3339-FE36-38C2BCABEB1E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3"/>
          <a:srcRect t="2508" b="2508"/>
          <a:stretch>
            <a:fillRect/>
          </a:stretch>
        </p:blipFill>
        <p:spPr>
          <a:xfrm rot="16200000">
            <a:off x="5832475" y="338138"/>
            <a:ext cx="4873625" cy="6172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8066C-47A8-212F-1F9B-118CD27CA5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478" y="3424237"/>
            <a:ext cx="3932237" cy="1600200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solidFill>
                  <a:schemeClr val="accent5">
                    <a:lumMod val="50000"/>
                  </a:schemeClr>
                </a:solidFill>
              </a:rPr>
              <a:t>Экологическая сказка «А мусор свой возьми с собой!»</a:t>
            </a:r>
            <a:br>
              <a:rPr lang="ru-RU" sz="40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4000" dirty="0">
                <a:solidFill>
                  <a:schemeClr val="accent5">
                    <a:lumMod val="50000"/>
                  </a:schemeClr>
                </a:solidFill>
              </a:rPr>
              <a:t>окружающий мир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CA390EB-EFA2-7E78-58A9-693587A94A2B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/>
          <a:srcRect l="14381" r="143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705933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9DD431-4632-EF9A-221A-DA8A9D056B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912" y="3326524"/>
            <a:ext cx="4509977" cy="1600200"/>
          </a:xfrm>
        </p:spPr>
        <p:txBody>
          <a:bodyPr>
            <a:noAutofit/>
          </a:bodyPr>
          <a:lstStyle/>
          <a:p>
            <a:pPr algn="ctr"/>
            <a:r>
              <a:rPr lang="ru-RU" sz="4400" dirty="0">
                <a:solidFill>
                  <a:schemeClr val="accent5">
                    <a:lumMod val="50000"/>
                  </a:schemeClr>
                </a:solidFill>
              </a:rPr>
              <a:t>Внеурочное занятие курса «Смысловое чтение» </a:t>
            </a:r>
            <a:br>
              <a:rPr lang="ru-RU" sz="44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4400" dirty="0">
                <a:solidFill>
                  <a:schemeClr val="accent5">
                    <a:lumMod val="50000"/>
                  </a:schemeClr>
                </a:solidFill>
              </a:rPr>
              <a:t>на тему «Читаем про Новый год»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33E28DD-7DC2-C894-4A95-A5DA57559799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/>
          <a:srcRect l="2508" r="250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211506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277662" y="1311300"/>
            <a:ext cx="5219247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algn="ctr"/>
            <a:endParaRPr lang="ru-RU" sz="32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ru-RU" sz="32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>Театрализация- путь к гармоничному развитию личности</a:t>
            </a:r>
          </a:p>
        </p:txBody>
      </p:sp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F1BD48EA-462B-5459-58F6-8AE722BE4CA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65217436"/>
              </p:ext>
            </p:extLst>
          </p:nvPr>
        </p:nvGraphicFramePr>
        <p:xfrm>
          <a:off x="3556000" y="814259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410</Words>
  <Application>Microsoft Office PowerPoint</Application>
  <PresentationFormat>Широкоэкранный</PresentationFormat>
  <Paragraphs>61</Paragraphs>
  <Slides>11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Arial</vt:lpstr>
      <vt:lpstr>Calibri</vt:lpstr>
      <vt:lpstr>1_Тема Office</vt:lpstr>
      <vt:lpstr>Презентация PowerPoint</vt:lpstr>
      <vt:lpstr>Краткое описание опыта</vt:lpstr>
      <vt:lpstr>Теоретическое описание приема</vt:lpstr>
      <vt:lpstr>Презентация PowerPoint</vt:lpstr>
      <vt:lpstr>Презентация PowerPoint</vt:lpstr>
      <vt:lpstr>Обобщающий урок литературного чтения  «Басни И. А. Крылова» </vt:lpstr>
      <vt:lpstr>Экологическая сказка «А мусор свой возьми с собой!» окружающий мир</vt:lpstr>
      <vt:lpstr>Внеурочное занятие курса «Смысловое чтение»  на тему «Читаем про Новый год»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User</dc:creator>
  <cp:lastModifiedBy>Наталья Ивановна Т</cp:lastModifiedBy>
  <cp:revision>3</cp:revision>
  <dcterms:created xsi:type="dcterms:W3CDTF">2026-02-24T13:16:41Z</dcterms:created>
  <dcterms:modified xsi:type="dcterms:W3CDTF">2026-03-29T16:13:55Z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3957570B7F274E548229CE558138C527_13</vt:lpwstr>
  </property>
  <property fmtid="{D5CDD505-2E9C-101B-9397-08002B2CF9AE}" pid="3" name="KSOProductBuildVer">
    <vt:lpwstr>1049-12.2.0.23196</vt:lpwstr>
  </property>
</Properties>
</file>