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Педагогический приём «Мозговой штурм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Губашова Карина Расуловна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Должность- учитель  начальных классов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есто работы-МБОУ «Школа №32»</a:t>
            </a:r>
            <a:endParaRPr lang="ru-RU" sz="1800" b="1" i="1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ородской округ- Балашиха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167995" y="-110736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198293" y="1110344"/>
            <a:ext cx="11111204" cy="5038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ктивизировать познавательную деятельность обучающихся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 создать проблемную ситуацию, направленную на самостоятельное выявление существенных признаков разных видов предложений.</a:t>
            </a:r>
          </a:p>
          <a:p>
            <a:pPr marL="0" lvl="0" indent="0" algn="just" rtl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2800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задачи: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-Актуализировать имеющиеся знания учащихся о предложении как единице речи (предложение выражает законченную мысль, слова в предложении связаны по смыслу).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 задачи:</a:t>
            </a:r>
            <a:endParaRPr lang="ru-RU" sz="20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коммуникативные навыки: умение формулировать свою мысль, аргументированно отстаивать свою позицию, уважать мнение других участников обсуждения.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 задачи:</a:t>
            </a:r>
            <a:endParaRPr lang="ru-RU" sz="20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уважение к различным точкам зрения, умение работать в коллективе, слышать и слушать одноклассников.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1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66EDD46-3EE1-AB5A-C106-1AD203087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8224" y="4516438"/>
            <a:ext cx="2293776" cy="22937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191124" y="-233642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519224" y="1203649"/>
            <a:ext cx="10515600" cy="5402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Мозговой штурм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это метод организации коллективной мыслительной деятельности, направленный на генерацию максимального количества идей</a:t>
            </a:r>
            <a:r>
              <a:rPr lang="ru-RU" sz="20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решений</a:t>
            </a:r>
            <a:r>
              <a:rPr lang="ru-RU" sz="20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 разработан американским психологом и изобретателем </a:t>
            </a:r>
            <a:r>
              <a:rPr lang="ru-RU" sz="20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Алексом Осборном</a:t>
            </a:r>
            <a:r>
              <a:rPr lang="ru-RU" sz="20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 1930-х годах. Первоначально он применялся в сфере бизнеса. В педагогике метод адаптирован для активизации познавательной деятельности обучающихся, развития творческого мышления и формирования умения работать в команде.</a:t>
            </a:r>
            <a:r>
              <a:rPr lang="ru-RU" sz="2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проведения мозгового штурма.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Этап 1. Подготовительный (организационный)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Этап 2. Генерация идей (основной этап)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Этап 3. Анализ и оценка идей (заключительный этап)</a:t>
            </a:r>
          </a:p>
          <a:p>
            <a:pPr algn="l">
              <a:spcBef>
                <a:spcPts val="1200"/>
              </a:spcBef>
              <a:spcAft>
                <a:spcPts val="1200"/>
              </a:spcAft>
              <a:buNone/>
            </a:pPr>
            <a:endParaRPr lang="ru-RU" sz="1400" b="0" i="0" dirty="0">
              <a:solidFill>
                <a:srgbClr val="0F111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07059" y="1175657"/>
            <a:ext cx="9704100" cy="2253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br>
              <a:rPr lang="ru-RU" sz="2177" i="1" dirty="0"/>
            </a:br>
            <a:br>
              <a:rPr lang="ru-RU" sz="2177" i="1" dirty="0"/>
            </a:br>
            <a:br>
              <a:rPr lang="ru-RU" sz="2177" i="1" dirty="0"/>
            </a:br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урока- «Виды предложении по цели высказываний»</a:t>
            </a:r>
            <a:b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Класс- 4 класс</a:t>
            </a:r>
            <a:b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Предмет-русский язык</a:t>
            </a:r>
            <a:b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 урока-этап мотивации и постановки учебной проблемы</a:t>
            </a:r>
            <a:br>
              <a:rPr lang="ru-RU" sz="2177" i="1" dirty="0"/>
            </a:br>
            <a:endParaRPr sz="2177" i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262C1F-58B8-5DBF-6055-632699D467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7417" y="1519723"/>
            <a:ext cx="3818553" cy="38185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884816" y="-214603"/>
            <a:ext cx="62888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23D782-9585-3B4B-A511-2D799682D7BD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1980" b="10376"/>
          <a:stretch>
            <a:fillRect/>
          </a:stretch>
        </p:blipFill>
        <p:spPr>
          <a:xfrm>
            <a:off x="7795333" y="1229309"/>
            <a:ext cx="3463573" cy="477960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61257" y="1385597"/>
            <a:ext cx="5834743" cy="4135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Вывела на экран три предложения: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sz="7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Наступила золотая осень.</a:t>
            </a:r>
            <a:b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наступила золотая осень?</a:t>
            </a:r>
            <a:b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о золотой осени.</a:t>
            </a:r>
            <a:b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Объявила правила.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Поставили проблемный вопрос:</a:t>
            </a:r>
            <a:b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«Чем различаются эти предложения? Почему в конце них стоят разные знаки? Зачем человеку нужны такие разные предложения?»</a:t>
            </a:r>
            <a:b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выдвигали предположения.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учебной задачи.</a:t>
            </a:r>
            <a:b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завершения генерации идей  организовала их краткий обзор и помогает сформулировать тему урока: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</a:pPr>
            <a:r>
              <a:rPr lang="ru-RU" sz="7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мы сегодня будем изучать? Как можно назвать эти группы предложений?»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сформировали тему: 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«Виды предложений по цели высказывания»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101011"/>
            <a:ext cx="11534892" cy="46186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32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49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Прием </a:t>
            </a:r>
            <a:r>
              <a:rPr lang="ru-RU" sz="49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«Мозговой штурм»</a:t>
            </a:r>
            <a:r>
              <a:rPr lang="ru-RU" sz="49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на уроке русского языка является эффективным средством реализации </a:t>
            </a:r>
            <a:r>
              <a:rPr lang="ru-RU" sz="49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системно-деятельностного подхода</a:t>
            </a:r>
            <a:r>
              <a:rPr lang="ru-RU" sz="49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 рамках ФГОС НОО.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49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Его использование позволяет: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49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познавательную деятельность всех обучающихся с первых минут урока;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49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снять психологическое напряжение и страх перед возможной ошибкой;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49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самостоятельное «открытие» языкового материала (формулирование темы, выведение правил);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49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коммуникативные навыки: умение слушать, выдвигать гипотезы, аргументировать свою точку зрения;</a:t>
            </a:r>
          </a:p>
          <a:p>
            <a:pPr mar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49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этапе </a:t>
            </a:r>
            <a:r>
              <a:rPr lang="ru-RU" sz="49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 и постановки учебной проблемы</a:t>
            </a:r>
            <a:r>
              <a:rPr lang="ru-RU" sz="49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мозговой штурм особенно ценен, так как позволяет учащимся самостоятельно сформулировать тему и задачи урока, что повышает осознанность обучения и устойчивый интерес к изучению русского языка.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482</Words>
  <Application>Microsoft Office PowerPoint</Application>
  <PresentationFormat>Широкоэкранный</PresentationFormat>
  <Paragraphs>45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   Тема урока- «Виды предложении по цели высказываний»  Класс- 4 класс  Предмет-русский язык  Этап урока-этап мотивации и постановки учебной проблемы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HP</cp:lastModifiedBy>
  <cp:revision>3</cp:revision>
  <dcterms:created xsi:type="dcterms:W3CDTF">2024-01-14T08:39:34Z</dcterms:created>
  <dcterms:modified xsi:type="dcterms:W3CDTF">2026-03-31T16:09:49Z</dcterms:modified>
</cp:coreProperties>
</file>