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2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5" d="100"/>
          <a:sy n="55" d="100"/>
        </p:scale>
        <p:origin x="-542" y="-4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4823563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4775176" y="1621050"/>
            <a:ext cx="7416824" cy="1415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b="0" i="0" u="none" strike="noStrike" cap="none" dirty="0" smtClean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Тема</a:t>
            </a:r>
            <a:r>
              <a:rPr lang="en-US" sz="3200" dirty="0" smtClean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: </a:t>
            </a:r>
            <a:r>
              <a:rPr lang="ru-RU" sz="3200" dirty="0" smtClean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Применение </a:t>
            </a:r>
            <a:r>
              <a:rPr lang="ru-RU" sz="3200" dirty="0" err="1" smtClean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промтов</a:t>
            </a:r>
            <a:r>
              <a:rPr lang="ru-RU" sz="3200" dirty="0" smtClean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ИИ</a:t>
            </a:r>
            <a:r>
              <a:rPr lang="ru-RU" sz="3200" b="0" i="0" u="none" strike="noStrike" cap="none" dirty="0" smtClean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на этапе актуализации знаний.</a:t>
            </a:r>
            <a:endParaRPr sz="3200" b="0" i="0" u="none" strike="noStrike" cap="none" dirty="0">
              <a:solidFill>
                <a:srgbClr val="1F3864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Региональный </a:t>
            </a:r>
            <a:r>
              <a:rPr lang="ru-RU" sz="2800" b="1" dirty="0" err="1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интенсив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</a:t>
            </a:r>
            <a:endParaRPr sz="2800" b="1" i="0" u="none" strike="noStrike" cap="none" dirty="0">
              <a:solidFill>
                <a:srgbClr val="1F3864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«</a:t>
            </a:r>
            <a:r>
              <a:rPr lang="ru-RU" sz="2800" b="1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»</a:t>
            </a:r>
            <a:endParaRPr sz="1400" b="1" i="0" u="none" strike="noStrike" cap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8136" y="5013176"/>
            <a:ext cx="6096000" cy="673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Петрова Анна Алексеевна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М.О. Одинцовский городской округ, г. Одинцово, МБОУ Гимназия 14, учитель английского языка</a:t>
            </a:r>
            <a:endParaRPr sz="1800" b="1" i="1" u="none" strike="noStrike" cap="none" dirty="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351584" y="0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>
                <a:latin typeface="Times New Roman" panose="02020603050405020304" pitchFamily="18" charset="0"/>
              </a:rPr>
              <a:t>Краткое описание опыта</a:t>
            </a:r>
            <a:endParaRPr sz="3700" dirty="0">
              <a:latin typeface="Times New Roman" panose="02020603050405020304" pitchFamily="18" charset="0"/>
            </a:endParaRPr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335360" y="1412776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3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36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грамотную и полезную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актуализацию знаний;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Оптимизировать учебный процесс.</a:t>
            </a:r>
            <a:endParaRPr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sz="3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36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Проверить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усвоения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материала;</a:t>
            </a: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Актуализировать лексику;</a:t>
            </a: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Выявить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возможные затруднения;</a:t>
            </a: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Развить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навыки самооценки у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учеников.</a:t>
            </a:r>
            <a:endParaRPr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296" y="2762932"/>
            <a:ext cx="3356144" cy="25138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Теоретическое описание приема</a:t>
            </a:r>
            <a:endParaRPr sz="3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263352" y="1340768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indent="-50800">
              <a:spcBef>
                <a:spcPts val="0"/>
              </a:spcBef>
              <a:buSzPts val="2800"/>
              <a:buNone/>
            </a:pP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Промт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это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текстовый запрос, команда или инструкция, которую вы пишете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нейросети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чтобы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получить нужный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результат. С развитием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нейросетей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все больше вариантов применения данных платформ в повседневной жизни, в том числе и  в образовании.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данном случае,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промт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используется в </a:t>
            </a:r>
            <a:r>
              <a:rPr lang="en-GB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Giga Chat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выстраивания диалога с ИИ-собеседником.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2502572" y="321911"/>
            <a:ext cx="9704100" cy="1018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значимость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45975" y="1556792"/>
            <a:ext cx="11449272" cy="43304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buClr>
                <a:schemeClr val="dk1"/>
              </a:buClr>
              <a:buSzPct val="202112"/>
            </a:pPr>
            <a:r>
              <a:rPr lang="ru-RU" sz="3400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Предмет: </a:t>
            </a:r>
            <a:r>
              <a:rPr lang="ru-RU" sz="3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английский язык</a:t>
            </a:r>
          </a:p>
          <a:p>
            <a:pPr lvl="0">
              <a:lnSpc>
                <a:spcPct val="90000"/>
              </a:lnSpc>
              <a:buClr>
                <a:schemeClr val="dk1"/>
              </a:buClr>
              <a:buSzPct val="202112"/>
            </a:pPr>
            <a:r>
              <a:rPr lang="ru-RU" sz="3400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Класс: </a:t>
            </a:r>
            <a:r>
              <a:rPr lang="ru-RU" sz="3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</a:t>
            </a:r>
            <a:endParaRPr lang="ru-RU" sz="3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90000"/>
              </a:lnSpc>
              <a:buClr>
                <a:schemeClr val="dk1"/>
              </a:buClr>
              <a:buSzPct val="202112"/>
            </a:pPr>
            <a:r>
              <a:rPr lang="ru-RU" sz="3400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Тема: </a:t>
            </a:r>
            <a:r>
              <a:rPr lang="ru-RU" sz="3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en-GB" sz="3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way we learn</a:t>
            </a:r>
            <a:r>
              <a:rPr lang="ru-RU" sz="3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3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90000"/>
              </a:lnSpc>
              <a:buClr>
                <a:schemeClr val="dk1"/>
              </a:buClr>
              <a:buSzPct val="202112"/>
            </a:pPr>
            <a:r>
              <a:rPr lang="ru-RU" sz="3400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Этап урока: </a:t>
            </a:r>
            <a:r>
              <a:rPr lang="ru-RU" sz="3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актуализация знаний</a:t>
            </a:r>
            <a:endParaRPr lang="ru-RU" sz="3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90000"/>
              </a:lnSpc>
              <a:buClr>
                <a:schemeClr val="dk1"/>
              </a:buClr>
              <a:buSzPct val="202112"/>
            </a:pPr>
            <a:r>
              <a:rPr lang="ru-RU" sz="3400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Варианты </a:t>
            </a:r>
            <a:r>
              <a:rPr lang="ru-RU" sz="3400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применения</a:t>
            </a:r>
            <a:r>
              <a:rPr lang="ru-RU" sz="3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После прочтения текста выводится проблематика текста и придумываются вопросы к тексту. Стоит подчеркнуть, что вопросы касающиеся личного мнения или чувств возможного собеседника не учитываются.</a:t>
            </a:r>
            <a:endParaRPr lang="ru-RU" sz="3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240" y="1412776"/>
            <a:ext cx="3217033" cy="18015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601360" y="-675456"/>
            <a:ext cx="648034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приема на уроке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0" y="1196752"/>
            <a:ext cx="12192000" cy="4896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indent="0">
              <a:spcBef>
                <a:spcPts val="0"/>
              </a:spcBef>
              <a:buSzPts val="2800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прочтения текста, мы вывели его проблематику, с помощью мозгового штурма вывели 3 вопроса, которые можно задать собеседнику. Далее ребята открыли </a:t>
            </a:r>
            <a:r>
              <a:rPr lang="en-GB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Giga Chat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вбили в диалоговое окно следующий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промт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GB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will start a conversation with you. You will answer 3 of my questions and than ask me 3 questions on the same topic. Your answers and questions should be in English. Then I will type “analyse” and you will analyse my answer, find my mistakes and give me from 2 to 5 based on my language usage.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этого засекалось 10 минут, в течение которых ребята должны были задать вопросы и ответить на новые.</a:t>
            </a:r>
          </a:p>
          <a:p>
            <a:pPr marL="0" indent="0">
              <a:spcBef>
                <a:spcPts val="0"/>
              </a:spcBef>
              <a:buSzPts val="2800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 был оценен не только </a:t>
            </a:r>
            <a:r>
              <a:rPr lang="en-GB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Giga Chat,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 и учителем.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6480" y="5157192"/>
            <a:ext cx="1632857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479376" y="1484784"/>
            <a:ext cx="7632848" cy="44644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данного метода помогло мне </a:t>
            </a:r>
            <a:r>
              <a:rPr lang="ru-RU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увеличить вовлеченность ребят в тему урока, а также лексику, которой ребята пользовались для обсуждения опросов с </a:t>
            </a:r>
            <a:r>
              <a:rPr lang="ru-RU" sz="28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нейросетью</a:t>
            </a:r>
            <a:r>
              <a:rPr lang="ru-RU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sz="28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Google Shape;117;p4"/>
          <p:cNvSpPr txBox="1">
            <a:spLocks noGrp="1"/>
          </p:cNvSpPr>
          <p:nvPr>
            <p:ph type="title"/>
          </p:nvPr>
        </p:nvSpPr>
        <p:spPr>
          <a:xfrm>
            <a:off x="2351584" y="260648"/>
            <a:ext cx="6480348" cy="9057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Выводы:</a:t>
            </a:r>
            <a:endParaRPr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216" y="2204864"/>
            <a:ext cx="3501008" cy="350100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1283" y="1700808"/>
            <a:ext cx="6336704" cy="34601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Спасибо за внимание</a:t>
            </a:r>
            <a:endParaRPr sz="36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2204864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321</Words>
  <Application>Microsoft Office PowerPoint</Application>
  <PresentationFormat>Произвольный</PresentationFormat>
  <Paragraphs>29</Paragraphs>
  <Slides>7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1_Тема Office</vt:lpstr>
      <vt:lpstr>Презентация PowerPoint</vt:lpstr>
      <vt:lpstr>Краткое описание опыта</vt:lpstr>
      <vt:lpstr>Теоретическое описание приема</vt:lpstr>
      <vt:lpstr>Практическая значимость</vt:lpstr>
      <vt:lpstr>Применение приема на уроке</vt:lpstr>
      <vt:lpstr>Выводы: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ann.machinegun@gmail.com</cp:lastModifiedBy>
  <cp:revision>14</cp:revision>
  <dcterms:created xsi:type="dcterms:W3CDTF">2024-01-14T08:39:34Z</dcterms:created>
  <dcterms:modified xsi:type="dcterms:W3CDTF">2026-03-23T19:51:37Z</dcterms:modified>
</cp:coreProperties>
</file>