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5" r:id="rId9"/>
    <p:sldId id="261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5091A7-FBFE-402E-AC2A-4DA9E1B2EC32}" v="82" dt="2026-03-31T19:45:30.6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Дарья Меньшова" userId="2ef6035798462fe4" providerId="LiveId" clId="{BC901479-4B52-407B-A388-53622BE564CE}"/>
    <pc:docChg chg="undo custSel addSld modSld sldOrd">
      <pc:chgData name="Дарья Меньшова" userId="2ef6035798462fe4" providerId="LiveId" clId="{BC901479-4B52-407B-A388-53622BE564CE}" dt="2026-03-31T19:46:39.224" v="260" actId="1076"/>
      <pc:docMkLst>
        <pc:docMk/>
      </pc:docMkLst>
      <pc:sldChg chg="addSp modSp mod">
        <pc:chgData name="Дарья Меньшова" userId="2ef6035798462fe4" providerId="LiveId" clId="{BC901479-4B52-407B-A388-53622BE564CE}" dt="2026-03-31T19:17:44.562" v="12" actId="14100"/>
        <pc:sldMkLst>
          <pc:docMk/>
          <pc:sldMk cId="0" sldId="258"/>
        </pc:sldMkLst>
        <pc:spChg chg="mod">
          <ac:chgData name="Дарья Меньшова" userId="2ef6035798462fe4" providerId="LiveId" clId="{BC901479-4B52-407B-A388-53622BE564CE}" dt="2026-03-31T19:17:44.562" v="12" actId="14100"/>
          <ac:spMkLst>
            <pc:docMk/>
            <pc:sldMk cId="0" sldId="258"/>
            <ac:spMk id="107" creationId="{00000000-0000-0000-0000-000000000000}"/>
          </ac:spMkLst>
        </pc:spChg>
        <pc:picChg chg="add mod">
          <ac:chgData name="Дарья Меньшова" userId="2ef6035798462fe4" providerId="LiveId" clId="{BC901479-4B52-407B-A388-53622BE564CE}" dt="2026-03-31T19:17:22.651" v="8" actId="1076"/>
          <ac:picMkLst>
            <pc:docMk/>
            <pc:sldMk cId="0" sldId="258"/>
            <ac:picMk id="3" creationId="{A3169A09-39DD-F4D1-A650-27A5B322DCC9}"/>
          </ac:picMkLst>
        </pc:picChg>
      </pc:sldChg>
      <pc:sldChg chg="addSp delSp modSp mod">
        <pc:chgData name="Дарья Меньшова" userId="2ef6035798462fe4" providerId="LiveId" clId="{BC901479-4B52-407B-A388-53622BE564CE}" dt="2026-03-31T19:25:46.105" v="42" actId="1076"/>
        <pc:sldMkLst>
          <pc:docMk/>
          <pc:sldMk cId="0" sldId="259"/>
        </pc:sldMkLst>
        <pc:spChg chg="mod">
          <ac:chgData name="Дарья Меньшова" userId="2ef6035798462fe4" providerId="LiveId" clId="{BC901479-4B52-407B-A388-53622BE564CE}" dt="2026-03-31T19:25:29.174" v="41" actId="14100"/>
          <ac:spMkLst>
            <pc:docMk/>
            <pc:sldMk cId="0" sldId="259"/>
            <ac:spMk id="112" creationId="{00000000-0000-0000-0000-000000000000}"/>
          </ac:spMkLst>
        </pc:spChg>
        <pc:picChg chg="add del mod">
          <ac:chgData name="Дарья Меньшова" userId="2ef6035798462fe4" providerId="LiveId" clId="{BC901479-4B52-407B-A388-53622BE564CE}" dt="2026-03-31T19:22:33.994" v="31" actId="478"/>
          <ac:picMkLst>
            <pc:docMk/>
            <pc:sldMk cId="0" sldId="259"/>
            <ac:picMk id="3" creationId="{560E81A2-72C9-29DF-8752-9211D6647C67}"/>
          </ac:picMkLst>
        </pc:picChg>
        <pc:picChg chg="add mod">
          <ac:chgData name="Дарья Меньшова" userId="2ef6035798462fe4" providerId="LiveId" clId="{BC901479-4B52-407B-A388-53622BE564CE}" dt="2026-03-31T19:25:46.105" v="42" actId="1076"/>
          <ac:picMkLst>
            <pc:docMk/>
            <pc:sldMk cId="0" sldId="259"/>
            <ac:picMk id="5" creationId="{A9A04060-0BA4-41AF-66B7-FA62FA4AC5A1}"/>
          </ac:picMkLst>
        </pc:picChg>
      </pc:sldChg>
      <pc:sldChg chg="addSp modSp mod modClrScheme chgLayout">
        <pc:chgData name="Дарья Меньшова" userId="2ef6035798462fe4" providerId="LiveId" clId="{BC901479-4B52-407B-A388-53622BE564CE}" dt="2026-03-31T19:42:00.061" v="206" actId="20577"/>
        <pc:sldMkLst>
          <pc:docMk/>
          <pc:sldMk cId="0" sldId="260"/>
        </pc:sldMkLst>
        <pc:spChg chg="mod">
          <ac:chgData name="Дарья Меньшова" userId="2ef6035798462fe4" providerId="LiveId" clId="{BC901479-4B52-407B-A388-53622BE564CE}" dt="2026-03-31T19:40:43.641" v="188" actId="1076"/>
          <ac:spMkLst>
            <pc:docMk/>
            <pc:sldMk cId="0" sldId="260"/>
            <ac:spMk id="117" creationId="{00000000-0000-0000-0000-000000000000}"/>
          </ac:spMkLst>
        </pc:spChg>
        <pc:spChg chg="mod ord">
          <ac:chgData name="Дарья Меньшова" userId="2ef6035798462fe4" providerId="LiveId" clId="{BC901479-4B52-407B-A388-53622BE564CE}" dt="2026-03-31T19:42:00.061" v="206" actId="20577"/>
          <ac:spMkLst>
            <pc:docMk/>
            <pc:sldMk cId="0" sldId="260"/>
            <ac:spMk id="119" creationId="{00000000-0000-0000-0000-000000000000}"/>
          </ac:spMkLst>
        </pc:spChg>
        <pc:picChg chg="add mod">
          <ac:chgData name="Дарья Меньшова" userId="2ef6035798462fe4" providerId="LiveId" clId="{BC901479-4B52-407B-A388-53622BE564CE}" dt="2026-03-31T19:39:51.729" v="169" actId="14100"/>
          <ac:picMkLst>
            <pc:docMk/>
            <pc:sldMk cId="0" sldId="260"/>
            <ac:picMk id="3" creationId="{69FEB277-F03E-8A02-4708-3B9C07C1C50D}"/>
          </ac:picMkLst>
        </pc:picChg>
      </pc:sldChg>
      <pc:sldChg chg="addSp modSp mod">
        <pc:chgData name="Дарья Меньшова" userId="2ef6035798462fe4" providerId="LiveId" clId="{BC901479-4B52-407B-A388-53622BE564CE}" dt="2026-03-31T19:46:39.224" v="260" actId="1076"/>
        <pc:sldMkLst>
          <pc:docMk/>
          <pc:sldMk cId="0" sldId="261"/>
        </pc:sldMkLst>
        <pc:spChg chg="mod">
          <ac:chgData name="Дарья Меньшова" userId="2ef6035798462fe4" providerId="LiveId" clId="{BC901479-4B52-407B-A388-53622BE564CE}" dt="2026-03-31T19:46:30.713" v="258" actId="1076"/>
          <ac:spMkLst>
            <pc:docMk/>
            <pc:sldMk cId="0" sldId="261"/>
            <ac:spMk id="124" creationId="{00000000-0000-0000-0000-000000000000}"/>
          </ac:spMkLst>
        </pc:spChg>
        <pc:picChg chg="add mod">
          <ac:chgData name="Дарья Меньшова" userId="2ef6035798462fe4" providerId="LiveId" clId="{BC901479-4B52-407B-A388-53622BE564CE}" dt="2026-03-31T19:46:39.224" v="260" actId="1076"/>
          <ac:picMkLst>
            <pc:docMk/>
            <pc:sldMk cId="0" sldId="261"/>
            <ac:picMk id="3" creationId="{36063DE9-77F1-D40F-A9B9-4B9205719EB0}"/>
          </ac:picMkLst>
        </pc:picChg>
      </pc:sldChg>
      <pc:sldChg chg="addSp modSp add mod">
        <pc:chgData name="Дарья Меньшова" userId="2ef6035798462fe4" providerId="LiveId" clId="{BC901479-4B52-407B-A388-53622BE564CE}" dt="2026-03-31T19:20:40.408" v="28" actId="14100"/>
        <pc:sldMkLst>
          <pc:docMk/>
          <pc:sldMk cId="3479822652" sldId="263"/>
        </pc:sldMkLst>
        <pc:spChg chg="mod">
          <ac:chgData name="Дарья Меньшова" userId="2ef6035798462fe4" providerId="LiveId" clId="{BC901479-4B52-407B-A388-53622BE564CE}" dt="2026-03-31T19:18:41.888" v="16" actId="1076"/>
          <ac:spMkLst>
            <pc:docMk/>
            <pc:sldMk cId="3479822652" sldId="263"/>
            <ac:spMk id="107" creationId="{6D7DF055-4722-E1D6-D346-E3628BBE5445}"/>
          </ac:spMkLst>
        </pc:spChg>
        <pc:picChg chg="add mod">
          <ac:chgData name="Дарья Меньшова" userId="2ef6035798462fe4" providerId="LiveId" clId="{BC901479-4B52-407B-A388-53622BE564CE}" dt="2026-03-31T19:20:40.408" v="28" actId="14100"/>
          <ac:picMkLst>
            <pc:docMk/>
            <pc:sldMk cId="3479822652" sldId="263"/>
            <ac:picMk id="3" creationId="{073D0FD2-7228-A48A-0477-1D217FF8874D}"/>
          </ac:picMkLst>
        </pc:picChg>
      </pc:sldChg>
      <pc:sldChg chg="addSp delSp modSp add mod ord">
        <pc:chgData name="Дарья Меньшова" userId="2ef6035798462fe4" providerId="LiveId" clId="{BC901479-4B52-407B-A388-53622BE564CE}" dt="2026-03-31T19:37:32.252" v="153" actId="1076"/>
        <pc:sldMkLst>
          <pc:docMk/>
          <pc:sldMk cId="4039351869" sldId="264"/>
        </pc:sldMkLst>
        <pc:spChg chg="mod">
          <ac:chgData name="Дарья Меньшова" userId="2ef6035798462fe4" providerId="LiveId" clId="{BC901479-4B52-407B-A388-53622BE564CE}" dt="2026-03-31T19:26:59.746" v="51" actId="14100"/>
          <ac:spMkLst>
            <pc:docMk/>
            <pc:sldMk cId="4039351869" sldId="264"/>
            <ac:spMk id="119" creationId="{12402103-7951-22FF-EE9D-9AA011724A2E}"/>
          </ac:spMkLst>
        </pc:spChg>
        <pc:picChg chg="add mod">
          <ac:chgData name="Дарья Меньшова" userId="2ef6035798462fe4" providerId="LiveId" clId="{BC901479-4B52-407B-A388-53622BE564CE}" dt="2026-03-31T19:37:16.133" v="151" actId="1076"/>
          <ac:picMkLst>
            <pc:docMk/>
            <pc:sldMk cId="4039351869" sldId="264"/>
            <ac:picMk id="3" creationId="{A4A5A5BA-1BFC-CEDC-5730-600603B01315}"/>
          </ac:picMkLst>
        </pc:picChg>
        <pc:picChg chg="add del mod">
          <ac:chgData name="Дарья Меньшова" userId="2ef6035798462fe4" providerId="LiveId" clId="{BC901479-4B52-407B-A388-53622BE564CE}" dt="2026-03-31T19:30:31.162" v="56" actId="478"/>
          <ac:picMkLst>
            <pc:docMk/>
            <pc:sldMk cId="4039351869" sldId="264"/>
            <ac:picMk id="5" creationId="{CBF5CA48-DCBA-8592-6EDB-3B4CE0427E69}"/>
          </ac:picMkLst>
        </pc:picChg>
        <pc:picChg chg="add del mod">
          <ac:chgData name="Дарья Меньшова" userId="2ef6035798462fe4" providerId="LiveId" clId="{BC901479-4B52-407B-A388-53622BE564CE}" dt="2026-03-31T19:30:37.991" v="58" actId="478"/>
          <ac:picMkLst>
            <pc:docMk/>
            <pc:sldMk cId="4039351869" sldId="264"/>
            <ac:picMk id="7" creationId="{13C09C15-6DEB-A2C9-7DD2-A9FEE1190CA0}"/>
          </ac:picMkLst>
        </pc:picChg>
        <pc:picChg chg="add mod">
          <ac:chgData name="Дарья Меньшова" userId="2ef6035798462fe4" providerId="LiveId" clId="{BC901479-4B52-407B-A388-53622BE564CE}" dt="2026-03-31T19:37:32.252" v="153" actId="1076"/>
          <ac:picMkLst>
            <pc:docMk/>
            <pc:sldMk cId="4039351869" sldId="264"/>
            <ac:picMk id="9" creationId="{EB631D92-E615-7983-A672-8197D43C0169}"/>
          </ac:picMkLst>
        </pc:picChg>
        <pc:picChg chg="add mod ord">
          <ac:chgData name="Дарья Меньшова" userId="2ef6035798462fe4" providerId="LiveId" clId="{BC901479-4B52-407B-A388-53622BE564CE}" dt="2026-03-31T19:37:04.451" v="149" actId="1076"/>
          <ac:picMkLst>
            <pc:docMk/>
            <pc:sldMk cId="4039351869" sldId="264"/>
            <ac:picMk id="11" creationId="{E03FFCB3-1269-34FE-8171-28725DB2A350}"/>
          </ac:picMkLst>
        </pc:picChg>
      </pc:sldChg>
      <pc:sldChg chg="addSp delSp modSp add mod">
        <pc:chgData name="Дарья Меньшова" userId="2ef6035798462fe4" providerId="LiveId" clId="{BC901479-4B52-407B-A388-53622BE564CE}" dt="2026-03-31T19:43:46.458" v="223" actId="14100"/>
        <pc:sldMkLst>
          <pc:docMk/>
          <pc:sldMk cId="4149224787" sldId="265"/>
        </pc:sldMkLst>
        <pc:spChg chg="mod">
          <ac:chgData name="Дарья Меньшова" userId="2ef6035798462fe4" providerId="LiveId" clId="{BC901479-4B52-407B-A388-53622BE564CE}" dt="2026-03-31T19:43:26.703" v="218" actId="1076"/>
          <ac:spMkLst>
            <pc:docMk/>
            <pc:sldMk cId="4149224787" sldId="265"/>
            <ac:spMk id="117" creationId="{C9253A8F-D930-F944-DD58-6D930FF370A1}"/>
          </ac:spMkLst>
        </pc:spChg>
        <pc:spChg chg="mod ord">
          <ac:chgData name="Дарья Меньшова" userId="2ef6035798462fe4" providerId="LiveId" clId="{BC901479-4B52-407B-A388-53622BE564CE}" dt="2026-03-31T19:43:43.015" v="222" actId="14100"/>
          <ac:spMkLst>
            <pc:docMk/>
            <pc:sldMk cId="4149224787" sldId="265"/>
            <ac:spMk id="119" creationId="{3490FA0D-BC12-68A3-4E9D-A7B94749058A}"/>
          </ac:spMkLst>
        </pc:spChg>
        <pc:picChg chg="del">
          <ac:chgData name="Дарья Меньшова" userId="2ef6035798462fe4" providerId="LiveId" clId="{BC901479-4B52-407B-A388-53622BE564CE}" dt="2026-03-31T19:42:23.447" v="210" actId="478"/>
          <ac:picMkLst>
            <pc:docMk/>
            <pc:sldMk cId="4149224787" sldId="265"/>
            <ac:picMk id="3" creationId="{AC77A2AE-E667-A391-B855-241383583DDC}"/>
          </ac:picMkLst>
        </pc:picChg>
        <pc:picChg chg="add mod">
          <ac:chgData name="Дарья Меньшова" userId="2ef6035798462fe4" providerId="LiveId" clId="{BC901479-4B52-407B-A388-53622BE564CE}" dt="2026-03-31T19:43:46.458" v="223" actId="14100"/>
          <ac:picMkLst>
            <pc:docMk/>
            <pc:sldMk cId="4149224787" sldId="265"/>
            <ac:picMk id="4" creationId="{85661BD2-002B-D988-52A4-996B98DA3FD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147FD277-DD8A-28CA-0F7C-5AD938145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>
            <a:extLst>
              <a:ext uri="{FF2B5EF4-FFF2-40B4-BE49-F238E27FC236}">
                <a16:creationId xmlns:a16="http://schemas.microsoft.com/office/drawing/2014/main" id="{AB978F46-550D-F0B7-FD0B-1ABBCCA692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>
            <a:extLst>
              <a:ext uri="{FF2B5EF4-FFF2-40B4-BE49-F238E27FC236}">
                <a16:creationId xmlns:a16="http://schemas.microsoft.com/office/drawing/2014/main" id="{8421B603-D432-2E54-8283-D6E6EFF1FB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83834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0E20DED7-5916-F60B-6C67-5AB9F4D85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D134AF9D-8D5D-484F-E329-DD5095E2E59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99955BFA-30B6-BE34-878B-138D33300B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9554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92AA9106-B164-9950-B031-C9FD0522E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8B451800-D468-4170-CF6E-F9D6C1F4A4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6B06608C-2063-EF50-CEE7-7E2978C6D6E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18444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Тема: «Деловая игра «Точка зрения» на уроке истории «Итоги правления Петра </a:t>
            </a:r>
            <a:r>
              <a:rPr lang="en-US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189040" y="5044009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Меньшова Дарья Сергеевна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истории и обществознания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МБОУ ЦО №2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им.В.Г.Короленко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Богородский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074E94-E1EA-5E01-5212-7155F93F5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2549" y="3338174"/>
            <a:ext cx="3009451" cy="35198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59774" y="1461831"/>
            <a:ext cx="1189457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обучающихся целостного представления об итогах правления Петра I через анализ различных точек зрения и развитие навыков аргументированного исторического суждения.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знания об основных реформах и итогах правления Петра I.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оценивать исторические события с разных позиций.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умение аргументировать свою точку зрения с опорой на факты.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критическое мышление и аналитические способности.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навыки сравнения, обобщения и исторической интерпретации.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устную речь и умение вести дискуссию.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уважение к историческому прошлому страны.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гражданскую позицию и интерес к истории.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толерантность к различным точкам зрения.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5841444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 «Точка зрения»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Две группы учеников доказывают правильность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противоположных точек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зрения. Отдельная группа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наблюдателей оценивает их дискуссию. Так могут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моделироваться столкновения мнений людей из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социальных слоёв, противоборствующих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лагерей, учёных разных эпох и т.п.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169A09-39DD-F4D1-A650-27A5B322D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639" y="1228895"/>
            <a:ext cx="3314380" cy="4937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84B745D0-CB0C-05FA-7ED8-6F30BCCCD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>
            <a:extLst>
              <a:ext uri="{FF2B5EF4-FFF2-40B4-BE49-F238E27FC236}">
                <a16:creationId xmlns:a16="http://schemas.microsoft.com/office/drawing/2014/main" id="{8C90B498-91F2-C39B-FF9F-FAEBD2A9EA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>
            <a:extLst>
              <a:ext uri="{FF2B5EF4-FFF2-40B4-BE49-F238E27FC236}">
                <a16:creationId xmlns:a16="http://schemas.microsoft.com/office/drawing/2014/main" id="{6D7DF055-4722-E1D6-D346-E3628BBE54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270089" y="1427785"/>
            <a:ext cx="6689769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игры учитель заранее объявляет тему спора,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снабжает учащихся необходимыми фактами.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игры: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Группы обсуждают свои аргументы и возможные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контраргументы противников.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Группы вступают в диспут.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Группа наблюдателей оценивает. Кто был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логичнее? Кто более убедителен эмоционально?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допустил ошибки, некорректности в споре?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3D0FD2-7228-A48A-0477-1D217FF88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48" y="1195389"/>
            <a:ext cx="3306404" cy="49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22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48694" y="2804535"/>
            <a:ext cx="1195481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урока:«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правления Петра I»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урока, на котором проведена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апробация: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обобщения и систематизации знаний (возможно также использование на этапе закрепления изученного материала).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 применения игры по данной теме: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закрепления знаний — для обсуждения последствий реформ Петра I.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обобщения и систематизации — для формирования целостного представления об эпохе.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формате повторительно-обобщающего урока по теме «Россия в XVIII веке».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подготовки к контрольной работе или ОГЭ — как способ тренировки аргументации.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внеурочной деятельности (исторический кружок, неделя истории).</a:t>
            </a:r>
            <a:endParaRPr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A04060-0BA4-41AF-66B7-FA62FA4AC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955" y="4326077"/>
            <a:ext cx="2880968" cy="28809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D759A957-2E94-A771-019A-263874058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3FFCB3-1269-34FE-8171-28725DB2A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9" b="89790" l="9790" r="89790">
                        <a14:foregroundMark x1="54406" y1="2098" x2="56364" y2="5035"/>
                        <a14:foregroundMark x1="51431" y1="26482" x2="51329" y2="29091"/>
                        <a14:foregroundMark x1="51329" y1="29091" x2="38931" y2="64669"/>
                        <a14:foregroundMark x1="49535" y1="25665" x2="45734" y2="43497"/>
                        <a14:foregroundMark x1="51976" y1="14209" x2="51513" y2="16382"/>
                        <a14:foregroundMark x1="54825" y1="839" x2="52016" y2="14023"/>
                        <a14:foregroundMark x1="55613" y1="18447" x2="59441" y2="10350"/>
                        <a14:foregroundMark x1="54184" y1="21469" x2="54955" y2="19839"/>
                        <a14:foregroundMark x1="55385" y1="3077" x2="49715" y2="14898"/>
                        <a14:foregroundMark x1="47720" y1="16874" x2="47133" y2="16923"/>
                        <a14:foregroundMark x1="41678" y1="64196" x2="41412" y2="65386"/>
                        <a14:backgroundMark x1="50210" y1="19580" x2="50210" y2="19580"/>
                        <a14:backgroundMark x1="51748" y1="18601" x2="51748" y2="18601"/>
                        <a14:backgroundMark x1="53986" y1="16923" x2="49231" y2="20420"/>
                        <a14:backgroundMark x1="50769" y1="17343" x2="51189" y2="16364"/>
                        <a14:backgroundMark x1="51469" y1="17483" x2="47832" y2="17063"/>
                        <a14:backgroundMark x1="51748" y1="16503" x2="51189" y2="17483"/>
                        <a14:backgroundMark x1="51748" y1="20420" x2="49371" y2="25594"/>
                        <a14:backgroundMark x1="49371" y1="62378" x2="49091" y2="62378"/>
                        <a14:backgroundMark x1="49231" y1="62657" x2="45035" y2="69231"/>
                        <a14:backgroundMark x1="45734" y1="79860" x2="48671" y2="77762"/>
                        <a14:backgroundMark x1="47552" y1="79580" x2="40420" y2="87552"/>
                        <a14:backgroundMark x1="40420" y1="87552" x2="40140" y2="87692"/>
                        <a14:backgroundMark x1="39441" y1="84056" x2="51748" y2="77762"/>
                        <a14:backgroundMark x1="51748" y1="77762" x2="49371" y2="77902"/>
                        <a14:backgroundMark x1="40000" y1="69650" x2="42098" y2="66713"/>
                        <a14:backgroundMark x1="33147" y1="65874" x2="45734" y2="69510"/>
                        <a14:backgroundMark x1="45734" y1="69510" x2="45315" y2="80420"/>
                        <a14:backgroundMark x1="45315" y1="80420" x2="41119" y2="87692"/>
                        <a14:backgroundMark x1="58741" y1="81399" x2="39580" y2="80979"/>
                        <a14:backgroundMark x1="39580" y1="80979" x2="46853" y2="66853"/>
                        <a14:backgroundMark x1="46853" y1="66853" x2="35524" y2="69650"/>
                        <a14:backgroundMark x1="39720" y1="77343" x2="38741" y2="90070"/>
                        <a14:backgroundMark x1="38741" y1="90070" x2="39441" y2="84056"/>
                        <a14:backgroundMark x1="39301" y1="73147" x2="38322" y2="76923"/>
                        <a14:backgroundMark x1="40559" y1="71049" x2="47133" y2="65734"/>
                        <a14:backgroundMark x1="40420" y1="71329" x2="42238" y2="69510"/>
                        <a14:backgroundMark x1="45175" y1="75524" x2="40140" y2="73706"/>
                        <a14:backgroundMark x1="38601" y1="79860" x2="47832" y2="75944"/>
                        <a14:backgroundMark x1="40000" y1="73147" x2="40000" y2="73147"/>
                        <a14:backgroundMark x1="40140" y1="71329" x2="40140" y2="71329"/>
                        <a14:backgroundMark x1="40140" y1="71329" x2="40140" y2="71329"/>
                        <a14:backgroundMark x1="40140" y1="71329" x2="40140" y2="71329"/>
                        <a14:backgroundMark x1="39720" y1="71469" x2="39720" y2="71469"/>
                        <a14:backgroundMark x1="39720" y1="73147" x2="39720" y2="73147"/>
                        <a14:backgroundMark x1="39720" y1="73287" x2="39720" y2="73287"/>
                        <a14:backgroundMark x1="39720" y1="73287" x2="39720" y2="73287"/>
                        <a14:backgroundMark x1="39021" y1="72168" x2="39441" y2="72867"/>
                        <a14:backgroundMark x1="39441" y1="72867" x2="39441" y2="72867"/>
                        <a14:backgroundMark x1="39441" y1="72867" x2="39441" y2="72867"/>
                        <a14:backgroundMark x1="39720" y1="75385" x2="39720" y2="75385"/>
                        <a14:backgroundMark x1="40140" y1="75385" x2="40140" y2="75385"/>
                        <a14:backgroundMark x1="37902" y1="78462" x2="37063" y2="79580"/>
                        <a14:backgroundMark x1="37063" y1="79580" x2="38881" y2="79161"/>
                        <a14:backgroundMark x1="42657" y1="76503" x2="42657" y2="76503"/>
                        <a14:backgroundMark x1="36084" y1="80280" x2="36084" y2="80280"/>
                        <a14:backgroundMark x1="39301" y1="76643" x2="40000" y2="74266"/>
                        <a14:backgroundMark x1="40839" y1="71748" x2="40839" y2="71748"/>
                        <a14:backgroundMark x1="40000" y1="73147" x2="40000" y2="73147"/>
                        <a14:backgroundMark x1="40000" y1="73147" x2="40000" y2="73147"/>
                        <a14:backgroundMark x1="40000" y1="73147" x2="40420" y2="73986"/>
                        <a14:backgroundMark x1="40000" y1="75385" x2="39720" y2="75944"/>
                        <a14:backgroundMark x1="48252" y1="77063" x2="48252" y2="77063"/>
                        <a14:backgroundMark x1="47413" y1="79161" x2="46294" y2="79860"/>
                        <a14:backgroundMark x1="41538" y1="80699" x2="40559" y2="78042"/>
                        <a14:backgroundMark x1="39720" y1="74406" x2="39720" y2="74406"/>
                        <a14:backgroundMark x1="39720" y1="73287" x2="39720" y2="73287"/>
                        <a14:backgroundMark x1="39720" y1="73287" x2="39720" y2="73287"/>
                        <a14:backgroundMark x1="39720" y1="73287" x2="39720" y2="73287"/>
                        <a14:backgroundMark x1="40559" y1="72448" x2="40559" y2="72448"/>
                        <a14:backgroundMark x1="40559" y1="72448" x2="40559" y2="72448"/>
                        <a14:backgroundMark x1="40420" y1="72448" x2="40420" y2="72448"/>
                        <a14:backgroundMark x1="40000" y1="72587" x2="41958" y2="717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0562" y="1113503"/>
            <a:ext cx="4381213" cy="4381213"/>
          </a:xfrm>
          <a:prstGeom prst="rect">
            <a:avLst/>
          </a:prstGeom>
        </p:spPr>
      </p:pic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CF7FDE20-2B79-FBB6-B056-C52947E2B8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05906" y="347457"/>
            <a:ext cx="8540186" cy="641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12402103-7951-22FF-EE9D-9AA011724A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28177" y="1113503"/>
            <a:ext cx="814722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 «Точка зрения» была проведена на уроке истории в 8 классе по теме «Итоги правления Пётр I» на этапе обобщения и систематизации знаний.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этапе урока учащимся было предложено рассмотреть результаты реформ Петра I с различных позиций. Класс был разделён на несколько групп, каждая из которых представляла определённую точку зрения (сторонники реформ, противники реформ, представители дворянства, крестьянства).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выступал в роли модератора: обозначил проблему (оценка итогов правления Петра I), распределил роли и сформулировал задание — подготовить аргументированную позицию своей группы, опираясь на факты из изученного материала.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A5A5BA-1BFC-CEDC-5730-600603B01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5366" y="888232"/>
            <a:ext cx="2762250" cy="6096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B631D92-E615-7983-A672-8197D43C01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523824" y="1705558"/>
            <a:ext cx="1998498" cy="527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51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435078" y="-47371"/>
            <a:ext cx="10515600" cy="1325563"/>
          </a:xfr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4294967295"/>
          </p:nvPr>
        </p:nvSpPr>
        <p:spPr>
          <a:xfrm>
            <a:off x="130276" y="1574731"/>
            <a:ext cx="6594988" cy="4352544"/>
          </a:xfrm>
        </p:spPr>
        <p:txBody>
          <a:bodyPr spcFirstLastPara="1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учащиеся:анализировали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события;отбирали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защиту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своей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позиции;представляли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группы;участвовали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задавали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группам.После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точек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общая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пришли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выводу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противоречивом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I,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FEB277-F03E-8A02-4708-3B9C07C1C5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620" b="24837"/>
          <a:stretch>
            <a:fillRect/>
          </a:stretch>
        </p:blipFill>
        <p:spPr>
          <a:xfrm>
            <a:off x="7124700" y="1278192"/>
            <a:ext cx="5067300" cy="48866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3550539D-5EB9-561A-A427-F759E2CF4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C9253A8F-D930-F944-DD58-6D930FF370A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69160" y="56197"/>
            <a:ext cx="10515600" cy="1325563"/>
          </a:xfr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661BD2-002B-D988-52A4-996B98DA3F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3" r="15898" b="2"/>
          <a:stretch>
            <a:fillRect/>
          </a:stretch>
        </p:blipFill>
        <p:spPr>
          <a:xfrm>
            <a:off x="0" y="1381760"/>
            <a:ext cx="5067300" cy="482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3490FA0D-BC12-68A3-4E9D-A7B94749058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232400" y="1588008"/>
            <a:ext cx="6786880" cy="4352544"/>
          </a:xfrm>
        </p:spPr>
        <p:txBody>
          <a:bodyPr spcFirstLastPara="1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завершающем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этапе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подвёл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итоги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акцентировав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умении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рассматривать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разных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точек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зрения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провёл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рефлексию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деловой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позволило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познавательную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изучаемой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способствовало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аргументации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критического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none" strike="noStrike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lang="en-US" sz="2400" b="0" i="0" u="none" strike="noStrike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9224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67148" y="1085159"/>
            <a:ext cx="957426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Проведённая деловая игра показала свою эффективность: учащиеся проявили высокий интерес к деятельности, были мотивированы и активно включились в работу.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 стоит отметить, что участие принимали все обучающиеся, включая тихих и менее активных, стремясь отстоять свою позицию и внести вклад в работу группы. Учащиеся пришли на урок подготовленными, что положительно сказалось на качестве аргументации и уровне обсуждения.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 же время в ходе проведения игры выявилась определённая трудность: в условиях активной и эмоциональной дискуссии оказалось сложно поддерживать дисциплину. Несмотря на заранее оговорённые правила поведения, некоторые учащиеся в процессе обсуждения допускали переход на личности, что требует дополнительного и более чёткой регламентации взаимодействия в подобных формах работы.</a:t>
            </a:r>
            <a:endParaRPr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063DE9-77F1-D40F-A9B9-4B9205719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7" b="98101" l="3376" r="94726">
                        <a14:foregroundMark x1="50633" y1="6118" x2="67511" y2="2532"/>
                        <a14:foregroundMark x1="67511" y1="2532" x2="55696" y2="6962"/>
                        <a14:foregroundMark x1="55696" y1="6962" x2="57806" y2="9072"/>
                        <a14:foregroundMark x1="50422" y1="32278" x2="65190" y2="28692"/>
                        <a14:foregroundMark x1="65190" y1="28692" x2="64346" y2="25105"/>
                        <a14:foregroundMark x1="58228" y1="62236" x2="59283" y2="66667"/>
                        <a14:foregroundMark x1="65190" y1="63502" x2="60759" y2="72996"/>
                        <a14:foregroundMark x1="60759" y1="72996" x2="52954" y2="58861"/>
                        <a14:foregroundMark x1="52954" y1="58861" x2="21730" y2="60970"/>
                        <a14:foregroundMark x1="21730" y1="60970" x2="12025" y2="66878"/>
                        <a14:foregroundMark x1="12025" y1="66878" x2="70042" y2="81013"/>
                        <a14:foregroundMark x1="70042" y1="81013" x2="74895" y2="70253"/>
                        <a14:foregroundMark x1="74895" y1="70253" x2="77637" y2="70253"/>
                        <a14:foregroundMark x1="27637" y1="73207" x2="12869" y2="62447"/>
                        <a14:foregroundMark x1="12869" y1="62447" x2="23840" y2="77004"/>
                        <a14:foregroundMark x1="23840" y1="77004" x2="61814" y2="85232"/>
                        <a14:foregroundMark x1="61814" y1="85232" x2="44093" y2="90295"/>
                        <a14:foregroundMark x1="44093" y1="90295" x2="38608" y2="93671"/>
                        <a14:foregroundMark x1="77637" y1="87764" x2="62658" y2="87131"/>
                        <a14:foregroundMark x1="62658" y1="87131" x2="58228" y2="71519"/>
                        <a14:foregroundMark x1="58228" y1="71519" x2="58650" y2="59283"/>
                        <a14:foregroundMark x1="58650" y1="59283" x2="72363" y2="66034"/>
                        <a14:foregroundMark x1="72363" y1="66034" x2="65190" y2="69198"/>
                        <a14:foregroundMark x1="67722" y1="73207" x2="56540" y2="63502"/>
                        <a14:foregroundMark x1="56540" y1="63502" x2="47679" y2="25949"/>
                        <a14:foregroundMark x1="47679" y1="25949" x2="51477" y2="28692"/>
                        <a14:foregroundMark x1="66034" y1="55696" x2="55274" y2="59705"/>
                        <a14:foregroundMark x1="55274" y1="59705" x2="62447" y2="56540"/>
                        <a14:foregroundMark x1="64979" y1="59916" x2="68565" y2="58650"/>
                        <a14:foregroundMark x1="66456" y1="58228" x2="69831" y2="55696"/>
                        <a14:foregroundMark x1="12447" y1="62869" x2="11814" y2="75105"/>
                        <a14:foregroundMark x1="11814" y1="75105" x2="24262" y2="79536"/>
                        <a14:foregroundMark x1="24262" y1="79536" x2="24051" y2="87342"/>
                        <a14:foregroundMark x1="10549" y1="65190" x2="7595" y2="88819"/>
                        <a14:foregroundMark x1="7595" y1="88819" x2="12869" y2="75738"/>
                        <a14:foregroundMark x1="5063" y1="86287" x2="3797" y2="83122"/>
                        <a14:foregroundMark x1="94726" y1="69409" x2="93249" y2="82700"/>
                        <a14:foregroundMark x1="42827" y1="97046" x2="54219" y2="98101"/>
                        <a14:foregroundMark x1="54219" y1="98101" x2="22785" y2="953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29136" y="3625089"/>
            <a:ext cx="2861187" cy="28611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742</Words>
  <Application>Microsoft Office PowerPoint</Application>
  <PresentationFormat>Широкоэкранный</PresentationFormat>
  <Paragraphs>47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Тема урока:«Итоги правления Петра I» Класс:8 класс Предмет:История России Этап урока, на котором проведена апробация:Этап обобщения и систематизации знаний (возможно также использование на этапе закрепления изученного материала). Возможные варианты применения игры по данной теме: На этапе закрепления знаний — для обсуждения последствий реформ Петра I. На этапе обобщения и систематизации — для формирования целостного представления об эпохе. В формате повторительно-обобщающего урока по теме «Россия в XVIII веке». В рамках подготовки к контрольной работе или ОГЭ — как способ тренировки аргументации. Во внеурочной деятельности (исторический кружок, неделя истории).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Дарья Меньшова</cp:lastModifiedBy>
  <cp:revision>1</cp:revision>
  <dcterms:created xsi:type="dcterms:W3CDTF">2024-01-14T08:39:34Z</dcterms:created>
  <dcterms:modified xsi:type="dcterms:W3CDTF">2026-03-31T19:46:44Z</dcterms:modified>
</cp:coreProperties>
</file>