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gTAq7a6xYlG1zsjrM7s/+f15HP3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7" Type="http://customschemas.google.com/relationships/presentationmetadata" Target="metadata"/><Relationship Id="rId16" Type="http://schemas.openxmlformats.org/officeDocument/2006/relationships/font" Target="fonts/HelveticaNeue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g3352f216e9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6" name="Google Shape;11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0" name="Google Shape;13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36" name="Google Shape;136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24006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«Применение таксономии Блума в игровой форме для развития критического мышления и глубины анализа учебного материала»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ФИО:Халилова Лейла Гашам кызыилова Лейла Гашам кызы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Первая школа М.А.Пронина, Одинцовский округ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/>
              <a:t>Цель: учение обучающихся формулировать разные типы вопросов и анализировать информацию с учётом уровня сложности познавательной задачи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Задачи: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/>
              <a:t>1.Познакомить с типами вопросов (репродуктивные, аналитические, творческие)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/>
              <a:t>2.Формулировать умение самостоятельно струк туре ровать материал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ru-RU"/>
              <a:t>3. Развивать идеологическое мышление и коммуникативные навыки в групповой работе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/>
          <p:nvPr>
            <p:ph idx="1" type="body"/>
          </p:nvPr>
        </p:nvSpPr>
        <p:spPr>
          <a:xfrm>
            <a:off x="-167894" y="1255496"/>
            <a:ext cx="12225737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«Кубик Блума» — это методический прием, основанный на таксономии Бенджамина Блума. На гранях кубика написаны слова-начала вопросов: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1. Назови (факты)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2. Почему (причины)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3. Объясни (применение знаний)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4. Предложи (гипотезы, идеи)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5. Придумай (творчество, синтез)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6. Поделись (эмоции, личный опыт)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ru-RU"/>
              <a:t>Учащийся бросает кубик и формулирует вопрос к теме урока, начиная с выпавшего слова.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idx="4294967295" type="title"/>
          </p:nvPr>
        </p:nvSpPr>
        <p:spPr>
          <a:xfrm>
            <a:off x="247018" y="7594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Практическая значимость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345"/>
              <a:buFont typeface="Calibri"/>
              <a:buNone/>
            </a:pPr>
            <a:r>
              <a:t/>
            </a:r>
            <a:endParaRPr i="1" sz="2150"/>
          </a:p>
        </p:txBody>
      </p:sp>
      <p:sp>
        <p:nvSpPr>
          <p:cNvPr id="113" name="Google Shape;113;p3"/>
          <p:cNvSpPr txBox="1"/>
          <p:nvPr/>
        </p:nvSpPr>
        <p:spPr>
          <a:xfrm>
            <a:off x="244305" y="2172572"/>
            <a:ext cx="11168244" cy="42473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Тема урока:</a:t>
            </a: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«Имя существительное. Одушевленные и неодушевленные имена существительные»</a:t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Класс:</a:t>
            </a: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2</a:t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Предмет</a:t>
            </a: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 Русский язык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Этап урока, на котором проведена апробация: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· Этап первичного закрепления знаний</a:t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· Этап повторения и обобщения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Грани кубика адаптированы для младших школьников:</a:t>
            </a:r>
            <a:endParaRPr b="0" i="1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Возможные варианты применения в начальной школе:</a:t>
            </a:r>
            <a:endParaRPr b="1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· Фронтальная работа: учитель бросает кубик, весь класс придумывает ответ хором или по поднятой руке</a:t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· Работа в парах: дети по очереди бросают кубик и задают вопросы друг другу (развивает диалогическую речь)</a:t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· Индивидуальная работа: на карточках дети записывают свои вопросы к тексту или правилу</a:t>
            </a:r>
            <a:endParaRPr b="0" i="0" sz="19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 txBox="1"/>
          <p:nvPr>
            <p:ph type="title"/>
          </p:nvPr>
        </p:nvSpPr>
        <p:spPr>
          <a:xfrm>
            <a:off x="223208" y="457200"/>
            <a:ext cx="500252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descr="Изображение выглядит как текст, Человеческое лицо, снимок экрана, мультфильм&#10;&#10;Содержимое, созданное искусственным интеллектом, может быть неверным." id="119" name="Google Shape;119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762" r="8762" t="0"/>
          <a:stretch/>
        </p:blipFill>
        <p:spPr>
          <a:xfrm>
            <a:off x="6020806" y="88272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4"/>
          <p:cNvSpPr txBox="1"/>
          <p:nvPr>
            <p:ph idx="1" type="body"/>
          </p:nvPr>
        </p:nvSpPr>
        <p:spPr>
          <a:xfrm>
            <a:off x="223208" y="2057400"/>
            <a:ext cx="5398069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i="1" lang="ru-RU"/>
              <a:t>Как применяли: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Работа в парах.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Ученики бросают кубик с гранями: «Вопрос», «Почему», «Объясни», «Предложи», «Придумай», «Поделись».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 Каждый по очереди задает соседу вопрос по теме, начиная с выпавшего слова.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i="1" lang="ru-RU"/>
              <a:t>Для чего: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· Развитие умения задавать вопросы разного типа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· Формирование коммуникативных навыков (работа в паре)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· Снижение тревожности через игровую форму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223208" y="457200"/>
            <a:ext cx="500252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descr="Изображение выглядит как текст, Человеческое лицо, снимок экрана, мультфильм&#10;&#10;Содержимое, созданное искусственным интеллектом, может быть неверным." id="126" name="Google Shape;126;p2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762" r="8762" t="0"/>
          <a:stretch/>
        </p:blipFill>
        <p:spPr>
          <a:xfrm>
            <a:off x="6020806" y="882723"/>
            <a:ext cx="6172200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0"/>
          <p:cNvSpPr txBox="1"/>
          <p:nvPr>
            <p:ph idx="1" type="body"/>
          </p:nvPr>
        </p:nvSpPr>
        <p:spPr>
          <a:xfrm>
            <a:off x="223208" y="2371507"/>
            <a:ext cx="5398069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i="1" lang="ru-RU"/>
              <a:t>На что влияет:</a:t>
            </a:r>
            <a:endParaRPr b="1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· Переводит обучение от простого повторения к самостоятельному мышлению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· Позволяет учителю увидеть, кто усвоил тему, а кому нужна помощь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i="1" lang="ru-RU"/>
              <a:t>· Включает в активную работу всех учащихся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b="1" i="1" lang="ru-RU"/>
              <a:t>Результат:</a:t>
            </a:r>
            <a:r>
              <a:rPr i="1" lang="ru-RU"/>
              <a:t> Учащиеся закрепили тему, научились задавать разные типы вопросов, работали в парах, урок прошел в увлекательной форме.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5"/>
          <p:cNvSpPr txBox="1"/>
          <p:nvPr>
            <p:ph idx="1" type="body"/>
          </p:nvPr>
        </p:nvSpPr>
        <p:spPr>
          <a:xfrm>
            <a:off x="5000900" y="1293850"/>
            <a:ext cx="1686818" cy="833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</p:txBody>
      </p:sp>
      <p:sp>
        <p:nvSpPr>
          <p:cNvPr id="133" name="Google Shape;133;p5"/>
          <p:cNvSpPr txBox="1"/>
          <p:nvPr/>
        </p:nvSpPr>
        <p:spPr>
          <a:xfrm>
            <a:off x="465343" y="2684450"/>
            <a:ext cx="11261312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Применение приема </a:t>
            </a:r>
            <a:r>
              <a:rPr b="1" i="0" lang="ru-RU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«Кубик Блума» </a:t>
            </a:r>
            <a:r>
              <a:rPr b="0" i="0" lang="ru-RU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на уроке русского языка во 2 классе доказало его эффективность. Игровая форма и работа в парах вовлекли в деятельность всех учащихся, развили умение задавать вопросы разного типа и сформировали коммуникативные навыки. Прием позволил учителю оперативно выявить пробелы в знаниях и скорректировать урок. </a:t>
            </a:r>
            <a:r>
              <a:rPr b="1" i="0" lang="ru-RU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Универсальность «Кубика Блума»</a:t>
            </a:r>
            <a:r>
              <a:rPr b="0" i="0" lang="ru-RU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дает возможность использовать его на любом предмете и этапе урока. Это эффективный инструмент, который сочетает обучение, развитие и диагностику, делая каждого ученика активным участником образовательного процесса.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